
<file path=[Content_Types].xml><?xml version="1.0" encoding="utf-8"?>
<Types xmlns="http://schemas.openxmlformats.org/package/2006/content-types">
  <Default Extension="gif" ContentType="image/gif"/>
  <Default Extension="jpe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260" r:id="rId7"/>
    <p:sldId id="261" r:id="rId8"/>
    <p:sldId id="263" r:id="rId9"/>
    <p:sldId id="264" r:id="rId10"/>
    <p:sldId id="265" r:id="rId11"/>
    <p:sldId id="266" r:id="rId12"/>
    <p:sldId id="267" r:id="rId13"/>
    <p:sldId id="268" r:id="rId14"/>
    <p:sldId id="338" r:id="rId1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ivzY85/o0B06jwgSaZMDJA==" hashData="GG6i42bzVa4GXeB150fzkblV+NKTZgq/sa5BVrNzc38DGxIelisvfIYs0iAL+/MEsMw88xeqkZP0XJdJLbZiuw=="/>
  <p:extLst>
    <p:ext uri="{EFAFB233-063F-42B5-8137-9DF3F51BA10A}">
      <p15:sldGuideLst xmlns:p15="http://schemas.microsoft.com/office/powerpoint/2012/main">
        <p15:guide id="1" orient="horz" pos="2115"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C8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2" autoAdjust="0"/>
    <p:restoredTop sz="94660"/>
  </p:normalViewPr>
  <p:slideViewPr>
    <p:cSldViewPr snapToGrid="0" showGuides="1">
      <p:cViewPr varScale="1">
        <p:scale>
          <a:sx n="54" d="100"/>
          <a:sy n="54" d="100"/>
        </p:scale>
        <p:origin x="354" y="102"/>
      </p:cViewPr>
      <p:guideLst>
        <p:guide orient="horz" pos="2115"/>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7BEBDD-F8B1-6A8C-A43C-CB542F9C764C}"/>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30797044-2560-950C-0BB8-A9220D2FC7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A783BCF3-475B-6FFF-DDA3-569F717C09F1}"/>
              </a:ext>
            </a:extLst>
          </p:cNvPr>
          <p:cNvSpPr>
            <a:spLocks noGrp="1"/>
          </p:cNvSpPr>
          <p:nvPr>
            <p:ph type="dt" sz="half" idx="10"/>
          </p:nvPr>
        </p:nvSpPr>
        <p:spPr/>
        <p:txBody>
          <a:bodyPr/>
          <a:lstStyle/>
          <a:p>
            <a:fld id="{6530A4FB-A999-408F-856B-DB4490425243}" type="datetimeFigureOut">
              <a:rPr lang="zh-CN" altLang="en-US" smtClean="0"/>
              <a:t>2026/2/5</a:t>
            </a:fld>
            <a:endParaRPr lang="zh-CN" altLang="en-US"/>
          </a:p>
        </p:txBody>
      </p:sp>
      <p:sp>
        <p:nvSpPr>
          <p:cNvPr id="5" name="页脚占位符 4">
            <a:extLst>
              <a:ext uri="{FF2B5EF4-FFF2-40B4-BE49-F238E27FC236}">
                <a16:creationId xmlns:a16="http://schemas.microsoft.com/office/drawing/2014/main" id="{7A66F746-0298-B299-7858-D4C5F589406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505DE38-012A-E677-12FA-554A22E4D290}"/>
              </a:ext>
            </a:extLst>
          </p:cNvPr>
          <p:cNvSpPr>
            <a:spLocks noGrp="1"/>
          </p:cNvSpPr>
          <p:nvPr>
            <p:ph type="sldNum" sz="quarter" idx="12"/>
          </p:nvPr>
        </p:nvSpPr>
        <p:spPr/>
        <p:txBody>
          <a:bodyPr/>
          <a:lstStyle/>
          <a:p>
            <a:fld id="{A9A9B18D-16C4-47DB-86EA-C0A9885BF5BE}" type="slidenum">
              <a:rPr lang="zh-CN" altLang="en-US" smtClean="0"/>
              <a:t>‹#›</a:t>
            </a:fld>
            <a:endParaRPr lang="zh-CN" altLang="en-US"/>
          </a:p>
        </p:txBody>
      </p:sp>
    </p:spTree>
    <p:extLst>
      <p:ext uri="{BB962C8B-B14F-4D97-AF65-F5344CB8AC3E}">
        <p14:creationId xmlns:p14="http://schemas.microsoft.com/office/powerpoint/2010/main" val="30402368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accent6">
            <a:lumMod val="40000"/>
            <a:lumOff val="6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60044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FF3868-806C-F2C4-0C8C-E8B8D704A6F3}"/>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3CC5411E-0772-7293-2801-5232F68068C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22328AAF-BC2E-F3E2-45DF-FC22FC39DF2A}"/>
              </a:ext>
            </a:extLst>
          </p:cNvPr>
          <p:cNvSpPr>
            <a:spLocks noGrp="1"/>
          </p:cNvSpPr>
          <p:nvPr>
            <p:ph type="dt" sz="half" idx="10"/>
          </p:nvPr>
        </p:nvSpPr>
        <p:spPr/>
        <p:txBody>
          <a:bodyPr/>
          <a:lstStyle/>
          <a:p>
            <a:fld id="{6530A4FB-A999-408F-856B-DB4490425243}" type="datetimeFigureOut">
              <a:rPr lang="zh-CN" altLang="en-US" smtClean="0"/>
              <a:t>2026/2/5</a:t>
            </a:fld>
            <a:endParaRPr lang="zh-CN" altLang="en-US"/>
          </a:p>
        </p:txBody>
      </p:sp>
      <p:sp>
        <p:nvSpPr>
          <p:cNvPr id="5" name="页脚占位符 4">
            <a:extLst>
              <a:ext uri="{FF2B5EF4-FFF2-40B4-BE49-F238E27FC236}">
                <a16:creationId xmlns:a16="http://schemas.microsoft.com/office/drawing/2014/main" id="{ADB7D66F-6036-22E2-023B-FAAA3B5086C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5CE0266-4DD2-D0DD-285B-74BD3F0B68EF}"/>
              </a:ext>
            </a:extLst>
          </p:cNvPr>
          <p:cNvSpPr>
            <a:spLocks noGrp="1"/>
          </p:cNvSpPr>
          <p:nvPr>
            <p:ph type="sldNum" sz="quarter" idx="12"/>
          </p:nvPr>
        </p:nvSpPr>
        <p:spPr/>
        <p:txBody>
          <a:bodyPr/>
          <a:lstStyle/>
          <a:p>
            <a:fld id="{A9A9B18D-16C4-47DB-86EA-C0A9885BF5BE}" type="slidenum">
              <a:rPr lang="zh-CN" altLang="en-US" smtClean="0"/>
              <a:t>‹#›</a:t>
            </a:fld>
            <a:endParaRPr lang="zh-CN" altLang="en-US"/>
          </a:p>
        </p:txBody>
      </p:sp>
    </p:spTree>
    <p:extLst>
      <p:ext uri="{BB962C8B-B14F-4D97-AF65-F5344CB8AC3E}">
        <p14:creationId xmlns:p14="http://schemas.microsoft.com/office/powerpoint/2010/main" val="26356560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9B9000-3E2C-8899-EE06-F3214C29695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CCB4D58-D307-6405-CCAE-20D91295FB98}"/>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C0140AAF-340E-AFE0-C89A-53780579E945}"/>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8B1D84CE-CFB7-670E-BBC0-4795DE4CCEB6}"/>
              </a:ext>
            </a:extLst>
          </p:cNvPr>
          <p:cNvSpPr>
            <a:spLocks noGrp="1"/>
          </p:cNvSpPr>
          <p:nvPr>
            <p:ph type="dt" sz="half" idx="10"/>
          </p:nvPr>
        </p:nvSpPr>
        <p:spPr/>
        <p:txBody>
          <a:bodyPr/>
          <a:lstStyle/>
          <a:p>
            <a:fld id="{6530A4FB-A999-408F-856B-DB4490425243}" type="datetimeFigureOut">
              <a:rPr lang="zh-CN" altLang="en-US" smtClean="0"/>
              <a:t>2026/2/5</a:t>
            </a:fld>
            <a:endParaRPr lang="zh-CN" altLang="en-US"/>
          </a:p>
        </p:txBody>
      </p:sp>
      <p:sp>
        <p:nvSpPr>
          <p:cNvPr id="6" name="页脚占位符 5">
            <a:extLst>
              <a:ext uri="{FF2B5EF4-FFF2-40B4-BE49-F238E27FC236}">
                <a16:creationId xmlns:a16="http://schemas.microsoft.com/office/drawing/2014/main" id="{D023079E-79CF-B699-6F79-B1F8A2DFB5F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2A1EB35-3CA0-37E7-C6C8-88F807F62F18}"/>
              </a:ext>
            </a:extLst>
          </p:cNvPr>
          <p:cNvSpPr>
            <a:spLocks noGrp="1"/>
          </p:cNvSpPr>
          <p:nvPr>
            <p:ph type="sldNum" sz="quarter" idx="12"/>
          </p:nvPr>
        </p:nvSpPr>
        <p:spPr/>
        <p:txBody>
          <a:bodyPr/>
          <a:lstStyle/>
          <a:p>
            <a:fld id="{A9A9B18D-16C4-47DB-86EA-C0A9885BF5BE}" type="slidenum">
              <a:rPr lang="zh-CN" altLang="en-US" smtClean="0"/>
              <a:t>‹#›</a:t>
            </a:fld>
            <a:endParaRPr lang="zh-CN" altLang="en-US"/>
          </a:p>
        </p:txBody>
      </p:sp>
    </p:spTree>
    <p:extLst>
      <p:ext uri="{BB962C8B-B14F-4D97-AF65-F5344CB8AC3E}">
        <p14:creationId xmlns:p14="http://schemas.microsoft.com/office/powerpoint/2010/main" val="27649717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34D43DB-2786-08F8-CBAC-CB95476EB1E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E24FA880-70ED-8AF2-3228-E91C7B3F98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A8521951-8CB0-6FA5-4A7D-5EE6A7FE3E3D}"/>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D40826CB-8707-A01F-17F7-0AB365781F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6E4D3BF5-8E46-ABEA-7838-1621D2A5D76D}"/>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7F8EFB20-2B07-AB86-3F9C-281F71B44AFD}"/>
              </a:ext>
            </a:extLst>
          </p:cNvPr>
          <p:cNvSpPr>
            <a:spLocks noGrp="1"/>
          </p:cNvSpPr>
          <p:nvPr>
            <p:ph type="dt" sz="half" idx="10"/>
          </p:nvPr>
        </p:nvSpPr>
        <p:spPr/>
        <p:txBody>
          <a:bodyPr/>
          <a:lstStyle/>
          <a:p>
            <a:fld id="{6530A4FB-A999-408F-856B-DB4490425243}" type="datetimeFigureOut">
              <a:rPr lang="zh-CN" altLang="en-US" smtClean="0"/>
              <a:t>2026/2/5</a:t>
            </a:fld>
            <a:endParaRPr lang="zh-CN" altLang="en-US"/>
          </a:p>
        </p:txBody>
      </p:sp>
      <p:sp>
        <p:nvSpPr>
          <p:cNvPr id="8" name="页脚占位符 7">
            <a:extLst>
              <a:ext uri="{FF2B5EF4-FFF2-40B4-BE49-F238E27FC236}">
                <a16:creationId xmlns:a16="http://schemas.microsoft.com/office/drawing/2014/main" id="{EC8641E7-B471-1570-C2D4-B60F6C60E662}"/>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4A5839B7-2251-F5A9-767C-684904FCF7DE}"/>
              </a:ext>
            </a:extLst>
          </p:cNvPr>
          <p:cNvSpPr>
            <a:spLocks noGrp="1"/>
          </p:cNvSpPr>
          <p:nvPr>
            <p:ph type="sldNum" sz="quarter" idx="12"/>
          </p:nvPr>
        </p:nvSpPr>
        <p:spPr/>
        <p:txBody>
          <a:bodyPr/>
          <a:lstStyle/>
          <a:p>
            <a:fld id="{A9A9B18D-16C4-47DB-86EA-C0A9885BF5BE}" type="slidenum">
              <a:rPr lang="zh-CN" altLang="en-US" smtClean="0"/>
              <a:t>‹#›</a:t>
            </a:fld>
            <a:endParaRPr lang="zh-CN" altLang="en-US"/>
          </a:p>
        </p:txBody>
      </p:sp>
    </p:spTree>
    <p:extLst>
      <p:ext uri="{BB962C8B-B14F-4D97-AF65-F5344CB8AC3E}">
        <p14:creationId xmlns:p14="http://schemas.microsoft.com/office/powerpoint/2010/main" val="31248003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36F789-1777-6A97-F862-472CADA66E0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42AF83C9-58FB-527E-31B0-F06E7457CC9B}"/>
              </a:ext>
            </a:extLst>
          </p:cNvPr>
          <p:cNvSpPr>
            <a:spLocks noGrp="1"/>
          </p:cNvSpPr>
          <p:nvPr>
            <p:ph type="dt" sz="half" idx="10"/>
          </p:nvPr>
        </p:nvSpPr>
        <p:spPr/>
        <p:txBody>
          <a:bodyPr/>
          <a:lstStyle/>
          <a:p>
            <a:fld id="{6530A4FB-A999-408F-856B-DB4490425243}" type="datetimeFigureOut">
              <a:rPr lang="zh-CN" altLang="en-US" smtClean="0"/>
              <a:t>2026/2/5</a:t>
            </a:fld>
            <a:endParaRPr lang="zh-CN" altLang="en-US"/>
          </a:p>
        </p:txBody>
      </p:sp>
      <p:sp>
        <p:nvSpPr>
          <p:cNvPr id="4" name="页脚占位符 3">
            <a:extLst>
              <a:ext uri="{FF2B5EF4-FFF2-40B4-BE49-F238E27FC236}">
                <a16:creationId xmlns:a16="http://schemas.microsoft.com/office/drawing/2014/main" id="{11A0479D-16D5-EE4E-B43F-52DA7CF29F0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C4C79C67-A543-9D5A-E879-5F4AF09EC2B9}"/>
              </a:ext>
            </a:extLst>
          </p:cNvPr>
          <p:cNvSpPr>
            <a:spLocks noGrp="1"/>
          </p:cNvSpPr>
          <p:nvPr>
            <p:ph type="sldNum" sz="quarter" idx="12"/>
          </p:nvPr>
        </p:nvSpPr>
        <p:spPr/>
        <p:txBody>
          <a:bodyPr/>
          <a:lstStyle/>
          <a:p>
            <a:fld id="{A9A9B18D-16C4-47DB-86EA-C0A9885BF5BE}" type="slidenum">
              <a:rPr lang="zh-CN" altLang="en-US" smtClean="0"/>
              <a:t>‹#›</a:t>
            </a:fld>
            <a:endParaRPr lang="zh-CN" altLang="en-US"/>
          </a:p>
        </p:txBody>
      </p:sp>
    </p:spTree>
    <p:extLst>
      <p:ext uri="{BB962C8B-B14F-4D97-AF65-F5344CB8AC3E}">
        <p14:creationId xmlns:p14="http://schemas.microsoft.com/office/powerpoint/2010/main" val="23960125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F7D012CD-37A3-223E-1278-AB9701751FD9}"/>
              </a:ext>
            </a:extLst>
          </p:cNvPr>
          <p:cNvSpPr>
            <a:spLocks noGrp="1"/>
          </p:cNvSpPr>
          <p:nvPr>
            <p:ph type="dt" sz="half" idx="10"/>
          </p:nvPr>
        </p:nvSpPr>
        <p:spPr/>
        <p:txBody>
          <a:bodyPr/>
          <a:lstStyle/>
          <a:p>
            <a:fld id="{6530A4FB-A999-408F-856B-DB4490425243}" type="datetimeFigureOut">
              <a:rPr lang="zh-CN" altLang="en-US" smtClean="0"/>
              <a:t>2026/2/5</a:t>
            </a:fld>
            <a:endParaRPr lang="zh-CN" altLang="en-US"/>
          </a:p>
        </p:txBody>
      </p:sp>
      <p:sp>
        <p:nvSpPr>
          <p:cNvPr id="3" name="页脚占位符 2">
            <a:extLst>
              <a:ext uri="{FF2B5EF4-FFF2-40B4-BE49-F238E27FC236}">
                <a16:creationId xmlns:a16="http://schemas.microsoft.com/office/drawing/2014/main" id="{AB24E1D7-4E3B-BCD4-2365-891BF79725B2}"/>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2287469B-177D-F944-B6B2-4BA7EC67716B}"/>
              </a:ext>
            </a:extLst>
          </p:cNvPr>
          <p:cNvSpPr>
            <a:spLocks noGrp="1"/>
          </p:cNvSpPr>
          <p:nvPr>
            <p:ph type="sldNum" sz="quarter" idx="12"/>
          </p:nvPr>
        </p:nvSpPr>
        <p:spPr/>
        <p:txBody>
          <a:bodyPr/>
          <a:lstStyle/>
          <a:p>
            <a:fld id="{A9A9B18D-16C4-47DB-86EA-C0A9885BF5BE}" type="slidenum">
              <a:rPr lang="zh-CN" altLang="en-US" smtClean="0"/>
              <a:t>‹#›</a:t>
            </a:fld>
            <a:endParaRPr lang="zh-CN" altLang="en-US"/>
          </a:p>
        </p:txBody>
      </p:sp>
    </p:spTree>
    <p:extLst>
      <p:ext uri="{BB962C8B-B14F-4D97-AF65-F5344CB8AC3E}">
        <p14:creationId xmlns:p14="http://schemas.microsoft.com/office/powerpoint/2010/main" val="10792397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F80B39-B889-C377-BDD5-04F75CB842C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4830DD6C-5283-2614-7488-EAFD9154A3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22920C14-6F97-C5AD-3D97-FEF481127B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605386A1-D0E6-03D8-4387-AB82C1879ABF}"/>
              </a:ext>
            </a:extLst>
          </p:cNvPr>
          <p:cNvSpPr>
            <a:spLocks noGrp="1"/>
          </p:cNvSpPr>
          <p:nvPr>
            <p:ph type="dt" sz="half" idx="10"/>
          </p:nvPr>
        </p:nvSpPr>
        <p:spPr/>
        <p:txBody>
          <a:bodyPr/>
          <a:lstStyle/>
          <a:p>
            <a:fld id="{6530A4FB-A999-408F-856B-DB4490425243}" type="datetimeFigureOut">
              <a:rPr lang="zh-CN" altLang="en-US" smtClean="0"/>
              <a:t>2026/2/5</a:t>
            </a:fld>
            <a:endParaRPr lang="zh-CN" altLang="en-US"/>
          </a:p>
        </p:txBody>
      </p:sp>
      <p:sp>
        <p:nvSpPr>
          <p:cNvPr id="6" name="页脚占位符 5">
            <a:extLst>
              <a:ext uri="{FF2B5EF4-FFF2-40B4-BE49-F238E27FC236}">
                <a16:creationId xmlns:a16="http://schemas.microsoft.com/office/drawing/2014/main" id="{A5727CD6-5C3C-2222-0708-658A520C8EA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DE0FDB2-B399-0278-16D6-06E0DC685E21}"/>
              </a:ext>
            </a:extLst>
          </p:cNvPr>
          <p:cNvSpPr>
            <a:spLocks noGrp="1"/>
          </p:cNvSpPr>
          <p:nvPr>
            <p:ph type="sldNum" sz="quarter" idx="12"/>
          </p:nvPr>
        </p:nvSpPr>
        <p:spPr/>
        <p:txBody>
          <a:bodyPr/>
          <a:lstStyle/>
          <a:p>
            <a:fld id="{A9A9B18D-16C4-47DB-86EA-C0A9885BF5BE}" type="slidenum">
              <a:rPr lang="zh-CN" altLang="en-US" smtClean="0"/>
              <a:t>‹#›</a:t>
            </a:fld>
            <a:endParaRPr lang="zh-CN" altLang="en-US"/>
          </a:p>
        </p:txBody>
      </p:sp>
    </p:spTree>
    <p:extLst>
      <p:ext uri="{BB962C8B-B14F-4D97-AF65-F5344CB8AC3E}">
        <p14:creationId xmlns:p14="http://schemas.microsoft.com/office/powerpoint/2010/main" val="42140810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5BE48F3-B046-0D51-4E3B-671B8A27766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65752F24-CB91-3672-2C84-D41EB3C31E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03CBC36A-A72C-5DE8-C48B-34E4885704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A06AC4ED-E7B8-3A2A-6620-398C58E07CE9}"/>
              </a:ext>
            </a:extLst>
          </p:cNvPr>
          <p:cNvSpPr>
            <a:spLocks noGrp="1"/>
          </p:cNvSpPr>
          <p:nvPr>
            <p:ph type="dt" sz="half" idx="10"/>
          </p:nvPr>
        </p:nvSpPr>
        <p:spPr/>
        <p:txBody>
          <a:bodyPr/>
          <a:lstStyle/>
          <a:p>
            <a:fld id="{6530A4FB-A999-408F-856B-DB4490425243}" type="datetimeFigureOut">
              <a:rPr lang="zh-CN" altLang="en-US" smtClean="0"/>
              <a:t>2026/2/5</a:t>
            </a:fld>
            <a:endParaRPr lang="zh-CN" altLang="en-US"/>
          </a:p>
        </p:txBody>
      </p:sp>
      <p:sp>
        <p:nvSpPr>
          <p:cNvPr id="6" name="页脚占位符 5">
            <a:extLst>
              <a:ext uri="{FF2B5EF4-FFF2-40B4-BE49-F238E27FC236}">
                <a16:creationId xmlns:a16="http://schemas.microsoft.com/office/drawing/2014/main" id="{F1D04D13-9419-2EA9-4F03-1F0FAAF0C6B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1667E4FA-41F0-50E6-1B1F-CA44F855D0A5}"/>
              </a:ext>
            </a:extLst>
          </p:cNvPr>
          <p:cNvSpPr>
            <a:spLocks noGrp="1"/>
          </p:cNvSpPr>
          <p:nvPr>
            <p:ph type="sldNum" sz="quarter" idx="12"/>
          </p:nvPr>
        </p:nvSpPr>
        <p:spPr/>
        <p:txBody>
          <a:bodyPr/>
          <a:lstStyle/>
          <a:p>
            <a:fld id="{A9A9B18D-16C4-47DB-86EA-C0A9885BF5BE}" type="slidenum">
              <a:rPr lang="zh-CN" altLang="en-US" smtClean="0"/>
              <a:t>‹#›</a:t>
            </a:fld>
            <a:endParaRPr lang="zh-CN" altLang="en-US"/>
          </a:p>
        </p:txBody>
      </p:sp>
    </p:spTree>
    <p:extLst>
      <p:ext uri="{BB962C8B-B14F-4D97-AF65-F5344CB8AC3E}">
        <p14:creationId xmlns:p14="http://schemas.microsoft.com/office/powerpoint/2010/main" val="22685615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C04F07-997F-BF91-B87B-6AD874277617}"/>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BED55693-3F44-DC46-D2E3-84C3E0A89A33}"/>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56CD677-474E-A70A-4144-62070E7B3C64}"/>
              </a:ext>
            </a:extLst>
          </p:cNvPr>
          <p:cNvSpPr>
            <a:spLocks noGrp="1"/>
          </p:cNvSpPr>
          <p:nvPr>
            <p:ph type="dt" sz="half" idx="10"/>
          </p:nvPr>
        </p:nvSpPr>
        <p:spPr/>
        <p:txBody>
          <a:bodyPr/>
          <a:lstStyle/>
          <a:p>
            <a:fld id="{6530A4FB-A999-408F-856B-DB4490425243}" type="datetimeFigureOut">
              <a:rPr lang="zh-CN" altLang="en-US" smtClean="0"/>
              <a:t>2026/2/5</a:t>
            </a:fld>
            <a:endParaRPr lang="zh-CN" altLang="en-US"/>
          </a:p>
        </p:txBody>
      </p:sp>
      <p:sp>
        <p:nvSpPr>
          <p:cNvPr id="5" name="页脚占位符 4">
            <a:extLst>
              <a:ext uri="{FF2B5EF4-FFF2-40B4-BE49-F238E27FC236}">
                <a16:creationId xmlns:a16="http://schemas.microsoft.com/office/drawing/2014/main" id="{3C31962C-ADF3-06CE-B97C-174A437981A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AA1BA81-0E2D-E131-A196-ED16968A836D}"/>
              </a:ext>
            </a:extLst>
          </p:cNvPr>
          <p:cNvSpPr>
            <a:spLocks noGrp="1"/>
          </p:cNvSpPr>
          <p:nvPr>
            <p:ph type="sldNum" sz="quarter" idx="12"/>
          </p:nvPr>
        </p:nvSpPr>
        <p:spPr/>
        <p:txBody>
          <a:bodyPr/>
          <a:lstStyle/>
          <a:p>
            <a:fld id="{A9A9B18D-16C4-47DB-86EA-C0A9885BF5BE}" type="slidenum">
              <a:rPr lang="zh-CN" altLang="en-US" smtClean="0"/>
              <a:t>‹#›</a:t>
            </a:fld>
            <a:endParaRPr lang="zh-CN" altLang="en-US"/>
          </a:p>
        </p:txBody>
      </p:sp>
    </p:spTree>
    <p:extLst>
      <p:ext uri="{BB962C8B-B14F-4D97-AF65-F5344CB8AC3E}">
        <p14:creationId xmlns:p14="http://schemas.microsoft.com/office/powerpoint/2010/main" val="2648562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A7FFC18A-773E-0DDD-DA6F-5F6EDA07937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ABDECB12-CD06-E1C6-610B-ECCA0898972D}"/>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57B4B74-9D86-C2D8-1F5E-4F386553AC31}"/>
              </a:ext>
            </a:extLst>
          </p:cNvPr>
          <p:cNvSpPr>
            <a:spLocks noGrp="1"/>
          </p:cNvSpPr>
          <p:nvPr>
            <p:ph type="dt" sz="half" idx="10"/>
          </p:nvPr>
        </p:nvSpPr>
        <p:spPr/>
        <p:txBody>
          <a:bodyPr/>
          <a:lstStyle/>
          <a:p>
            <a:fld id="{6530A4FB-A999-408F-856B-DB4490425243}" type="datetimeFigureOut">
              <a:rPr lang="zh-CN" altLang="en-US" smtClean="0"/>
              <a:t>2026/2/5</a:t>
            </a:fld>
            <a:endParaRPr lang="zh-CN" altLang="en-US"/>
          </a:p>
        </p:txBody>
      </p:sp>
      <p:sp>
        <p:nvSpPr>
          <p:cNvPr id="5" name="页脚占位符 4">
            <a:extLst>
              <a:ext uri="{FF2B5EF4-FFF2-40B4-BE49-F238E27FC236}">
                <a16:creationId xmlns:a16="http://schemas.microsoft.com/office/drawing/2014/main" id="{85180E98-DC5E-E621-3C03-3B8D1936DD5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49061D8-9A9E-036C-77B5-2FF899A889CC}"/>
              </a:ext>
            </a:extLst>
          </p:cNvPr>
          <p:cNvSpPr>
            <a:spLocks noGrp="1"/>
          </p:cNvSpPr>
          <p:nvPr>
            <p:ph type="sldNum" sz="quarter" idx="12"/>
          </p:nvPr>
        </p:nvSpPr>
        <p:spPr/>
        <p:txBody>
          <a:bodyPr/>
          <a:lstStyle/>
          <a:p>
            <a:fld id="{A9A9B18D-16C4-47DB-86EA-C0A9885BF5BE}" type="slidenum">
              <a:rPr lang="zh-CN" altLang="en-US" smtClean="0"/>
              <a:t>‹#›</a:t>
            </a:fld>
            <a:endParaRPr lang="zh-CN" altLang="en-US"/>
          </a:p>
        </p:txBody>
      </p:sp>
    </p:spTree>
    <p:extLst>
      <p:ext uri="{BB962C8B-B14F-4D97-AF65-F5344CB8AC3E}">
        <p14:creationId xmlns:p14="http://schemas.microsoft.com/office/powerpoint/2010/main" val="5315546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D05AC23-5176-F037-3A26-9DC8DB296720}"/>
              </a:ext>
            </a:extLst>
          </p:cNvPr>
          <p:cNvSpPr>
            <a:spLocks noGrp="1"/>
          </p:cNvSpPr>
          <p:nvPr>
            <p:ph type="ftr" sz="quarter" idx="11"/>
          </p:nvPr>
        </p:nvSpPr>
        <p:spPr/>
        <p:txBody>
          <a:bodyPr/>
          <a:lstStyle/>
          <a:p>
            <a:r>
              <a:rPr lang="en-US" altLang="zh-CN"/>
              <a:t>www.happyabcd.com</a:t>
            </a:r>
            <a:endParaRPr lang="zh-CN" altLang="en-US"/>
          </a:p>
        </p:txBody>
      </p:sp>
      <p:sp>
        <p:nvSpPr>
          <p:cNvPr id="6" name="灯片编号占位符 5">
            <a:extLst>
              <a:ext uri="{FF2B5EF4-FFF2-40B4-BE49-F238E27FC236}">
                <a16:creationId xmlns:a16="http://schemas.microsoft.com/office/drawing/2014/main" id="{2FD70D8F-17AF-E323-5531-109B8D358691}"/>
              </a:ext>
            </a:extLst>
          </p:cNvPr>
          <p:cNvSpPr>
            <a:spLocks noGrp="1"/>
          </p:cNvSpPr>
          <p:nvPr>
            <p:ph type="sldNum" sz="quarter" idx="12"/>
          </p:nvPr>
        </p:nvSpPr>
        <p:spPr/>
        <p:txBody>
          <a:bodyPr/>
          <a:lstStyle/>
          <a:p>
            <a:fld id="{893D297D-46B3-4BAB-8B3F-90BE8B17238F}" type="slidenum">
              <a:rPr lang="zh-CN" altLang="en-US" smtClean="0"/>
              <a:t>‹#›</a:t>
            </a:fld>
            <a:endParaRPr lang="zh-CN" altLang="en-US"/>
          </a:p>
        </p:txBody>
      </p:sp>
    </p:spTree>
    <p:extLst>
      <p:ext uri="{BB962C8B-B14F-4D97-AF65-F5344CB8AC3E}">
        <p14:creationId xmlns:p14="http://schemas.microsoft.com/office/powerpoint/2010/main" val="17969018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286B96-A221-F360-EE98-69899E5BFE2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34C4060-E664-46B5-8A35-34F0B1F30858}"/>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990BB60-F579-18E6-C521-AF73E96B8E9D}"/>
              </a:ext>
            </a:extLst>
          </p:cNvPr>
          <p:cNvSpPr>
            <a:spLocks noGrp="1"/>
          </p:cNvSpPr>
          <p:nvPr>
            <p:ph type="dt" sz="half" idx="10"/>
          </p:nvPr>
        </p:nvSpPr>
        <p:spPr/>
        <p:txBody>
          <a:bodyPr/>
          <a:lstStyle/>
          <a:p>
            <a:fld id="{7A637AD3-E03F-4EC0-84C2-D5CB7DF01860}" type="datetime1">
              <a:rPr lang="zh-CN" altLang="en-US" smtClean="0"/>
              <a:t>2026/2/5</a:t>
            </a:fld>
            <a:endParaRPr lang="zh-CN" altLang="en-US"/>
          </a:p>
        </p:txBody>
      </p:sp>
      <p:sp>
        <p:nvSpPr>
          <p:cNvPr id="5" name="页脚占位符 4">
            <a:extLst>
              <a:ext uri="{FF2B5EF4-FFF2-40B4-BE49-F238E27FC236}">
                <a16:creationId xmlns:a16="http://schemas.microsoft.com/office/drawing/2014/main" id="{46BBCE93-815D-C4D0-CCD1-30D6ADCE3201}"/>
              </a:ext>
            </a:extLst>
          </p:cNvPr>
          <p:cNvSpPr>
            <a:spLocks noGrp="1"/>
          </p:cNvSpPr>
          <p:nvPr>
            <p:ph type="ftr" sz="quarter" idx="11"/>
          </p:nvPr>
        </p:nvSpPr>
        <p:spPr/>
        <p:txBody>
          <a:bodyPr/>
          <a:lstStyle/>
          <a:p>
            <a:r>
              <a:rPr lang="en-US" altLang="zh-CN"/>
              <a:t>www.happyabcd.com</a:t>
            </a:r>
            <a:endParaRPr lang="zh-CN" altLang="en-US"/>
          </a:p>
        </p:txBody>
      </p:sp>
      <p:sp>
        <p:nvSpPr>
          <p:cNvPr id="6" name="灯片编号占位符 5">
            <a:extLst>
              <a:ext uri="{FF2B5EF4-FFF2-40B4-BE49-F238E27FC236}">
                <a16:creationId xmlns:a16="http://schemas.microsoft.com/office/drawing/2014/main" id="{E5DD9564-5D62-6929-4625-3107E7B090C6}"/>
              </a:ext>
            </a:extLst>
          </p:cNvPr>
          <p:cNvSpPr>
            <a:spLocks noGrp="1"/>
          </p:cNvSpPr>
          <p:nvPr>
            <p:ph type="sldNum" sz="quarter" idx="12"/>
          </p:nvPr>
        </p:nvSpPr>
        <p:spPr/>
        <p:txBody>
          <a:bodyPr/>
          <a:lstStyle/>
          <a:p>
            <a:fld id="{893D297D-46B3-4BAB-8B3F-90BE8B17238F}" type="slidenum">
              <a:rPr lang="zh-CN" altLang="en-US" smtClean="0"/>
              <a:t>‹#›</a:t>
            </a:fld>
            <a:endParaRPr lang="zh-CN" altLang="en-US"/>
          </a:p>
        </p:txBody>
      </p:sp>
    </p:spTree>
    <p:extLst>
      <p:ext uri="{BB962C8B-B14F-4D97-AF65-F5344CB8AC3E}">
        <p14:creationId xmlns:p14="http://schemas.microsoft.com/office/powerpoint/2010/main" val="37335685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C939F32-A77F-33DB-70EE-A209330A4AB9}"/>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13B3EE70-7A58-5ABE-37AB-4EF28881D4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CEF2006F-C174-AD66-AA1C-2AF6CA20A3B6}"/>
              </a:ext>
            </a:extLst>
          </p:cNvPr>
          <p:cNvSpPr>
            <a:spLocks noGrp="1"/>
          </p:cNvSpPr>
          <p:nvPr>
            <p:ph type="dt" sz="half" idx="10"/>
          </p:nvPr>
        </p:nvSpPr>
        <p:spPr/>
        <p:txBody>
          <a:bodyPr/>
          <a:lstStyle/>
          <a:p>
            <a:fld id="{90C19F51-B45E-45EA-BDC0-0840637B53B0}" type="datetime1">
              <a:rPr lang="zh-CN" altLang="en-US" smtClean="0"/>
              <a:t>2026/2/5</a:t>
            </a:fld>
            <a:endParaRPr lang="zh-CN" altLang="en-US"/>
          </a:p>
        </p:txBody>
      </p:sp>
      <p:sp>
        <p:nvSpPr>
          <p:cNvPr id="5" name="页脚占位符 4">
            <a:extLst>
              <a:ext uri="{FF2B5EF4-FFF2-40B4-BE49-F238E27FC236}">
                <a16:creationId xmlns:a16="http://schemas.microsoft.com/office/drawing/2014/main" id="{1E233B70-2BA3-1A5E-8CDD-8DA05DC282F4}"/>
              </a:ext>
            </a:extLst>
          </p:cNvPr>
          <p:cNvSpPr>
            <a:spLocks noGrp="1"/>
          </p:cNvSpPr>
          <p:nvPr>
            <p:ph type="ftr" sz="quarter" idx="11"/>
          </p:nvPr>
        </p:nvSpPr>
        <p:spPr/>
        <p:txBody>
          <a:bodyPr/>
          <a:lstStyle/>
          <a:p>
            <a:r>
              <a:rPr lang="en-US" altLang="zh-CN"/>
              <a:t>www.happyabcd.com</a:t>
            </a:r>
            <a:endParaRPr lang="zh-CN" altLang="en-US"/>
          </a:p>
        </p:txBody>
      </p:sp>
      <p:sp>
        <p:nvSpPr>
          <p:cNvPr id="6" name="灯片编号占位符 5">
            <a:extLst>
              <a:ext uri="{FF2B5EF4-FFF2-40B4-BE49-F238E27FC236}">
                <a16:creationId xmlns:a16="http://schemas.microsoft.com/office/drawing/2014/main" id="{026B8842-9EAC-3F5D-F122-87564DB49E80}"/>
              </a:ext>
            </a:extLst>
          </p:cNvPr>
          <p:cNvSpPr>
            <a:spLocks noGrp="1"/>
          </p:cNvSpPr>
          <p:nvPr>
            <p:ph type="sldNum" sz="quarter" idx="12"/>
          </p:nvPr>
        </p:nvSpPr>
        <p:spPr/>
        <p:txBody>
          <a:bodyPr/>
          <a:lstStyle/>
          <a:p>
            <a:fld id="{893D297D-46B3-4BAB-8B3F-90BE8B17238F}" type="slidenum">
              <a:rPr lang="zh-CN" altLang="en-US" smtClean="0"/>
              <a:t>‹#›</a:t>
            </a:fld>
            <a:endParaRPr lang="zh-CN" altLang="en-US"/>
          </a:p>
        </p:txBody>
      </p:sp>
    </p:spTree>
    <p:extLst>
      <p:ext uri="{BB962C8B-B14F-4D97-AF65-F5344CB8AC3E}">
        <p14:creationId xmlns:p14="http://schemas.microsoft.com/office/powerpoint/2010/main" val="3612618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B0CAF7-895F-AC3E-4AE0-669C6E4854D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1299479-6C1E-D7CA-BCE0-A8072A587BAE}"/>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F785C730-6B08-6D2D-5957-BE51A48D7519}"/>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5D4FBFFD-CA94-F9DC-230D-1C3322749B6F}"/>
              </a:ext>
            </a:extLst>
          </p:cNvPr>
          <p:cNvSpPr>
            <a:spLocks noGrp="1"/>
          </p:cNvSpPr>
          <p:nvPr>
            <p:ph type="dt" sz="half" idx="10"/>
          </p:nvPr>
        </p:nvSpPr>
        <p:spPr/>
        <p:txBody>
          <a:bodyPr/>
          <a:lstStyle/>
          <a:p>
            <a:fld id="{60421E27-4514-42B7-BA37-5986BEF685B6}" type="datetime1">
              <a:rPr lang="zh-CN" altLang="en-US" smtClean="0"/>
              <a:t>2026/2/5</a:t>
            </a:fld>
            <a:endParaRPr lang="zh-CN" altLang="en-US"/>
          </a:p>
        </p:txBody>
      </p:sp>
      <p:sp>
        <p:nvSpPr>
          <p:cNvPr id="6" name="页脚占位符 5">
            <a:extLst>
              <a:ext uri="{FF2B5EF4-FFF2-40B4-BE49-F238E27FC236}">
                <a16:creationId xmlns:a16="http://schemas.microsoft.com/office/drawing/2014/main" id="{59402F79-4E79-59CE-92EB-A0CFC5BBBDDF}"/>
              </a:ext>
            </a:extLst>
          </p:cNvPr>
          <p:cNvSpPr>
            <a:spLocks noGrp="1"/>
          </p:cNvSpPr>
          <p:nvPr>
            <p:ph type="ftr" sz="quarter" idx="11"/>
          </p:nvPr>
        </p:nvSpPr>
        <p:spPr/>
        <p:txBody>
          <a:bodyPr/>
          <a:lstStyle/>
          <a:p>
            <a:r>
              <a:rPr lang="en-US" altLang="zh-CN"/>
              <a:t>www.happyabcd.com</a:t>
            </a:r>
            <a:endParaRPr lang="zh-CN" altLang="en-US"/>
          </a:p>
        </p:txBody>
      </p:sp>
      <p:sp>
        <p:nvSpPr>
          <p:cNvPr id="7" name="灯片编号占位符 6">
            <a:extLst>
              <a:ext uri="{FF2B5EF4-FFF2-40B4-BE49-F238E27FC236}">
                <a16:creationId xmlns:a16="http://schemas.microsoft.com/office/drawing/2014/main" id="{FBDD9E01-4648-ADE5-0CB1-BE6C5DC9A263}"/>
              </a:ext>
            </a:extLst>
          </p:cNvPr>
          <p:cNvSpPr>
            <a:spLocks noGrp="1"/>
          </p:cNvSpPr>
          <p:nvPr>
            <p:ph type="sldNum" sz="quarter" idx="12"/>
          </p:nvPr>
        </p:nvSpPr>
        <p:spPr/>
        <p:txBody>
          <a:bodyPr/>
          <a:lstStyle/>
          <a:p>
            <a:fld id="{893D297D-46B3-4BAB-8B3F-90BE8B17238F}" type="slidenum">
              <a:rPr lang="zh-CN" altLang="en-US" smtClean="0"/>
              <a:t>‹#›</a:t>
            </a:fld>
            <a:endParaRPr lang="zh-CN" altLang="en-US"/>
          </a:p>
        </p:txBody>
      </p:sp>
    </p:spTree>
    <p:extLst>
      <p:ext uri="{BB962C8B-B14F-4D97-AF65-F5344CB8AC3E}">
        <p14:creationId xmlns:p14="http://schemas.microsoft.com/office/powerpoint/2010/main" val="38233497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ADC9720-F3B3-7B4D-E514-2B0EE4EE8131}"/>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41028BAD-C955-D01F-05A5-4D9C34D842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30DA1603-6CA7-A419-DB25-EA6A2B55E2D9}"/>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A97AA065-C475-205D-1633-694F9ACF54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B98E7318-5EDD-EB88-BDB0-15D46D31DF55}"/>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EF3C9416-0EE8-FA63-EF28-41DC724CA784}"/>
              </a:ext>
            </a:extLst>
          </p:cNvPr>
          <p:cNvSpPr>
            <a:spLocks noGrp="1"/>
          </p:cNvSpPr>
          <p:nvPr>
            <p:ph type="dt" sz="half" idx="10"/>
          </p:nvPr>
        </p:nvSpPr>
        <p:spPr/>
        <p:txBody>
          <a:bodyPr/>
          <a:lstStyle/>
          <a:p>
            <a:fld id="{98384B56-156F-4892-A0F7-FE18E6F582DE}" type="datetime1">
              <a:rPr lang="zh-CN" altLang="en-US" smtClean="0"/>
              <a:t>2026/2/5</a:t>
            </a:fld>
            <a:endParaRPr lang="zh-CN" altLang="en-US"/>
          </a:p>
        </p:txBody>
      </p:sp>
      <p:sp>
        <p:nvSpPr>
          <p:cNvPr id="8" name="页脚占位符 7">
            <a:extLst>
              <a:ext uri="{FF2B5EF4-FFF2-40B4-BE49-F238E27FC236}">
                <a16:creationId xmlns:a16="http://schemas.microsoft.com/office/drawing/2014/main" id="{E19612B9-4F24-5D0C-7119-C6F84851C92B}"/>
              </a:ext>
            </a:extLst>
          </p:cNvPr>
          <p:cNvSpPr>
            <a:spLocks noGrp="1"/>
          </p:cNvSpPr>
          <p:nvPr>
            <p:ph type="ftr" sz="quarter" idx="11"/>
          </p:nvPr>
        </p:nvSpPr>
        <p:spPr/>
        <p:txBody>
          <a:bodyPr/>
          <a:lstStyle/>
          <a:p>
            <a:r>
              <a:rPr lang="en-US" altLang="zh-CN"/>
              <a:t>www.happyabcd.com</a:t>
            </a:r>
            <a:endParaRPr lang="zh-CN" altLang="en-US"/>
          </a:p>
        </p:txBody>
      </p:sp>
      <p:sp>
        <p:nvSpPr>
          <p:cNvPr id="9" name="灯片编号占位符 8">
            <a:extLst>
              <a:ext uri="{FF2B5EF4-FFF2-40B4-BE49-F238E27FC236}">
                <a16:creationId xmlns:a16="http://schemas.microsoft.com/office/drawing/2014/main" id="{EBC6111C-CBE9-65D2-28EA-F57F8A7A947C}"/>
              </a:ext>
            </a:extLst>
          </p:cNvPr>
          <p:cNvSpPr>
            <a:spLocks noGrp="1"/>
          </p:cNvSpPr>
          <p:nvPr>
            <p:ph type="sldNum" sz="quarter" idx="12"/>
          </p:nvPr>
        </p:nvSpPr>
        <p:spPr/>
        <p:txBody>
          <a:bodyPr/>
          <a:lstStyle/>
          <a:p>
            <a:fld id="{893D297D-46B3-4BAB-8B3F-90BE8B17238F}" type="slidenum">
              <a:rPr lang="zh-CN" altLang="en-US" smtClean="0"/>
              <a:t>‹#›</a:t>
            </a:fld>
            <a:endParaRPr lang="zh-CN" altLang="en-US"/>
          </a:p>
        </p:txBody>
      </p:sp>
    </p:spTree>
    <p:extLst>
      <p:ext uri="{BB962C8B-B14F-4D97-AF65-F5344CB8AC3E}">
        <p14:creationId xmlns:p14="http://schemas.microsoft.com/office/powerpoint/2010/main" val="39181955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EE5B332-CFDA-4926-B551-4A857822F5E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DC29EA6E-6658-81EB-EFE2-4DD352798445}"/>
              </a:ext>
            </a:extLst>
          </p:cNvPr>
          <p:cNvSpPr>
            <a:spLocks noGrp="1"/>
          </p:cNvSpPr>
          <p:nvPr>
            <p:ph type="dt" sz="half" idx="10"/>
          </p:nvPr>
        </p:nvSpPr>
        <p:spPr/>
        <p:txBody>
          <a:bodyPr/>
          <a:lstStyle/>
          <a:p>
            <a:fld id="{AF1475F0-30A3-49BF-9EB6-0C0149DC0870}" type="datetime1">
              <a:rPr lang="zh-CN" altLang="en-US" smtClean="0"/>
              <a:t>2026/2/5</a:t>
            </a:fld>
            <a:endParaRPr lang="zh-CN" altLang="en-US"/>
          </a:p>
        </p:txBody>
      </p:sp>
      <p:sp>
        <p:nvSpPr>
          <p:cNvPr id="4" name="页脚占位符 3">
            <a:extLst>
              <a:ext uri="{FF2B5EF4-FFF2-40B4-BE49-F238E27FC236}">
                <a16:creationId xmlns:a16="http://schemas.microsoft.com/office/drawing/2014/main" id="{553BA551-FA7F-C461-4D3F-4E8DA7AB124C}"/>
              </a:ext>
            </a:extLst>
          </p:cNvPr>
          <p:cNvSpPr>
            <a:spLocks noGrp="1"/>
          </p:cNvSpPr>
          <p:nvPr>
            <p:ph type="ftr" sz="quarter" idx="11"/>
          </p:nvPr>
        </p:nvSpPr>
        <p:spPr/>
        <p:txBody>
          <a:bodyPr/>
          <a:lstStyle/>
          <a:p>
            <a:r>
              <a:rPr lang="en-US" altLang="zh-CN"/>
              <a:t>www.happyabcd.com</a:t>
            </a:r>
            <a:endParaRPr lang="zh-CN" altLang="en-US"/>
          </a:p>
        </p:txBody>
      </p:sp>
      <p:sp>
        <p:nvSpPr>
          <p:cNvPr id="5" name="灯片编号占位符 4">
            <a:extLst>
              <a:ext uri="{FF2B5EF4-FFF2-40B4-BE49-F238E27FC236}">
                <a16:creationId xmlns:a16="http://schemas.microsoft.com/office/drawing/2014/main" id="{2A2F33CD-F744-CD6A-36AB-3E70158076AF}"/>
              </a:ext>
            </a:extLst>
          </p:cNvPr>
          <p:cNvSpPr>
            <a:spLocks noGrp="1"/>
          </p:cNvSpPr>
          <p:nvPr>
            <p:ph type="sldNum" sz="quarter" idx="12"/>
          </p:nvPr>
        </p:nvSpPr>
        <p:spPr/>
        <p:txBody>
          <a:bodyPr/>
          <a:lstStyle/>
          <a:p>
            <a:fld id="{893D297D-46B3-4BAB-8B3F-90BE8B17238F}" type="slidenum">
              <a:rPr lang="zh-CN" altLang="en-US" smtClean="0"/>
              <a:t>‹#›</a:t>
            </a:fld>
            <a:endParaRPr lang="zh-CN" altLang="en-US"/>
          </a:p>
        </p:txBody>
      </p:sp>
    </p:spTree>
    <p:extLst>
      <p:ext uri="{BB962C8B-B14F-4D97-AF65-F5344CB8AC3E}">
        <p14:creationId xmlns:p14="http://schemas.microsoft.com/office/powerpoint/2010/main" val="3271163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598D6DDA-FB86-05C3-9316-761EE8EED513}"/>
              </a:ext>
            </a:extLst>
          </p:cNvPr>
          <p:cNvSpPr>
            <a:spLocks noGrp="1"/>
          </p:cNvSpPr>
          <p:nvPr>
            <p:ph type="dt" sz="half" idx="10"/>
          </p:nvPr>
        </p:nvSpPr>
        <p:spPr/>
        <p:txBody>
          <a:bodyPr/>
          <a:lstStyle/>
          <a:p>
            <a:fld id="{2E6A4198-DC84-477F-B952-CED468E23E26}" type="datetime1">
              <a:rPr lang="zh-CN" altLang="en-US" smtClean="0"/>
              <a:t>2026/2/5</a:t>
            </a:fld>
            <a:endParaRPr lang="zh-CN" altLang="en-US"/>
          </a:p>
        </p:txBody>
      </p:sp>
      <p:sp>
        <p:nvSpPr>
          <p:cNvPr id="3" name="页脚占位符 2">
            <a:extLst>
              <a:ext uri="{FF2B5EF4-FFF2-40B4-BE49-F238E27FC236}">
                <a16:creationId xmlns:a16="http://schemas.microsoft.com/office/drawing/2014/main" id="{5A690FE4-8C96-FB7D-C697-4A311291C048}"/>
              </a:ext>
            </a:extLst>
          </p:cNvPr>
          <p:cNvSpPr>
            <a:spLocks noGrp="1"/>
          </p:cNvSpPr>
          <p:nvPr>
            <p:ph type="ftr" sz="quarter" idx="11"/>
          </p:nvPr>
        </p:nvSpPr>
        <p:spPr/>
        <p:txBody>
          <a:bodyPr/>
          <a:lstStyle/>
          <a:p>
            <a:r>
              <a:rPr lang="en-US" altLang="zh-CN"/>
              <a:t>www.happyabcd.com</a:t>
            </a:r>
            <a:endParaRPr lang="zh-CN" altLang="en-US"/>
          </a:p>
        </p:txBody>
      </p:sp>
      <p:sp>
        <p:nvSpPr>
          <p:cNvPr id="4" name="灯片编号占位符 3">
            <a:extLst>
              <a:ext uri="{FF2B5EF4-FFF2-40B4-BE49-F238E27FC236}">
                <a16:creationId xmlns:a16="http://schemas.microsoft.com/office/drawing/2014/main" id="{BFE8FF51-148C-0E11-B583-6877F71AB426}"/>
              </a:ext>
            </a:extLst>
          </p:cNvPr>
          <p:cNvSpPr>
            <a:spLocks noGrp="1"/>
          </p:cNvSpPr>
          <p:nvPr>
            <p:ph type="sldNum" sz="quarter" idx="12"/>
          </p:nvPr>
        </p:nvSpPr>
        <p:spPr/>
        <p:txBody>
          <a:bodyPr/>
          <a:lstStyle/>
          <a:p>
            <a:fld id="{893D297D-46B3-4BAB-8B3F-90BE8B17238F}" type="slidenum">
              <a:rPr lang="zh-CN" altLang="en-US" smtClean="0"/>
              <a:t>‹#›</a:t>
            </a:fld>
            <a:endParaRPr lang="zh-CN" altLang="en-US"/>
          </a:p>
        </p:txBody>
      </p:sp>
    </p:spTree>
    <p:extLst>
      <p:ext uri="{BB962C8B-B14F-4D97-AF65-F5344CB8AC3E}">
        <p14:creationId xmlns:p14="http://schemas.microsoft.com/office/powerpoint/2010/main" val="6223638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5A6721-E651-DFE7-E6E8-C316B3FE1B1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D2DA0F5E-B55D-1E4A-44FC-134D524419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880ABBEF-62F2-DCE8-5092-A8313E2206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90FE93F-7EE3-025A-7AE9-231547A6AF31}"/>
              </a:ext>
            </a:extLst>
          </p:cNvPr>
          <p:cNvSpPr>
            <a:spLocks noGrp="1"/>
          </p:cNvSpPr>
          <p:nvPr>
            <p:ph type="dt" sz="half" idx="10"/>
          </p:nvPr>
        </p:nvSpPr>
        <p:spPr/>
        <p:txBody>
          <a:bodyPr/>
          <a:lstStyle/>
          <a:p>
            <a:fld id="{269D3282-06A8-4C41-B825-DE7F0A96B372}" type="datetime1">
              <a:rPr lang="zh-CN" altLang="en-US" smtClean="0"/>
              <a:t>2026/2/5</a:t>
            </a:fld>
            <a:endParaRPr lang="zh-CN" altLang="en-US"/>
          </a:p>
        </p:txBody>
      </p:sp>
      <p:sp>
        <p:nvSpPr>
          <p:cNvPr id="6" name="页脚占位符 5">
            <a:extLst>
              <a:ext uri="{FF2B5EF4-FFF2-40B4-BE49-F238E27FC236}">
                <a16:creationId xmlns:a16="http://schemas.microsoft.com/office/drawing/2014/main" id="{CB186A37-A64C-54E9-CFEE-7D597DF7181B}"/>
              </a:ext>
            </a:extLst>
          </p:cNvPr>
          <p:cNvSpPr>
            <a:spLocks noGrp="1"/>
          </p:cNvSpPr>
          <p:nvPr>
            <p:ph type="ftr" sz="quarter" idx="11"/>
          </p:nvPr>
        </p:nvSpPr>
        <p:spPr/>
        <p:txBody>
          <a:bodyPr/>
          <a:lstStyle/>
          <a:p>
            <a:r>
              <a:rPr lang="en-US" altLang="zh-CN"/>
              <a:t>www.happyabcd.com</a:t>
            </a:r>
            <a:endParaRPr lang="zh-CN" altLang="en-US"/>
          </a:p>
        </p:txBody>
      </p:sp>
      <p:sp>
        <p:nvSpPr>
          <p:cNvPr id="7" name="灯片编号占位符 6">
            <a:extLst>
              <a:ext uri="{FF2B5EF4-FFF2-40B4-BE49-F238E27FC236}">
                <a16:creationId xmlns:a16="http://schemas.microsoft.com/office/drawing/2014/main" id="{FC0C16CF-013C-9653-EC24-3130AAC2158A}"/>
              </a:ext>
            </a:extLst>
          </p:cNvPr>
          <p:cNvSpPr>
            <a:spLocks noGrp="1"/>
          </p:cNvSpPr>
          <p:nvPr>
            <p:ph type="sldNum" sz="quarter" idx="12"/>
          </p:nvPr>
        </p:nvSpPr>
        <p:spPr/>
        <p:txBody>
          <a:bodyPr/>
          <a:lstStyle/>
          <a:p>
            <a:fld id="{893D297D-46B3-4BAB-8B3F-90BE8B17238F}" type="slidenum">
              <a:rPr lang="zh-CN" altLang="en-US" smtClean="0"/>
              <a:t>‹#›</a:t>
            </a:fld>
            <a:endParaRPr lang="zh-CN" altLang="en-US"/>
          </a:p>
        </p:txBody>
      </p:sp>
    </p:spTree>
    <p:extLst>
      <p:ext uri="{BB962C8B-B14F-4D97-AF65-F5344CB8AC3E}">
        <p14:creationId xmlns:p14="http://schemas.microsoft.com/office/powerpoint/2010/main" val="18059357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7BCEFD-48DC-0DAA-4054-0EE48769D98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E813A333-E85D-EBBB-BB9B-8CF9FC1D5B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8A31D996-289D-A39D-93A3-7CDAB8594A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CE7E903-039A-FE58-C0B0-4A033DE17E8C}"/>
              </a:ext>
            </a:extLst>
          </p:cNvPr>
          <p:cNvSpPr>
            <a:spLocks noGrp="1"/>
          </p:cNvSpPr>
          <p:nvPr>
            <p:ph type="dt" sz="half" idx="10"/>
          </p:nvPr>
        </p:nvSpPr>
        <p:spPr/>
        <p:txBody>
          <a:bodyPr/>
          <a:lstStyle/>
          <a:p>
            <a:fld id="{33F39F2D-49E0-4901-BF51-7FBA5DE88173}" type="datetime1">
              <a:rPr lang="zh-CN" altLang="en-US" smtClean="0"/>
              <a:t>2026/2/5</a:t>
            </a:fld>
            <a:endParaRPr lang="zh-CN" altLang="en-US"/>
          </a:p>
        </p:txBody>
      </p:sp>
      <p:sp>
        <p:nvSpPr>
          <p:cNvPr id="6" name="页脚占位符 5">
            <a:extLst>
              <a:ext uri="{FF2B5EF4-FFF2-40B4-BE49-F238E27FC236}">
                <a16:creationId xmlns:a16="http://schemas.microsoft.com/office/drawing/2014/main" id="{028D9272-41EC-0173-214B-8E3D797EAA76}"/>
              </a:ext>
            </a:extLst>
          </p:cNvPr>
          <p:cNvSpPr>
            <a:spLocks noGrp="1"/>
          </p:cNvSpPr>
          <p:nvPr>
            <p:ph type="ftr" sz="quarter" idx="11"/>
          </p:nvPr>
        </p:nvSpPr>
        <p:spPr/>
        <p:txBody>
          <a:bodyPr/>
          <a:lstStyle/>
          <a:p>
            <a:r>
              <a:rPr lang="en-US" altLang="zh-CN"/>
              <a:t>www.happyabcd.com</a:t>
            </a:r>
            <a:endParaRPr lang="zh-CN" altLang="en-US"/>
          </a:p>
        </p:txBody>
      </p:sp>
      <p:sp>
        <p:nvSpPr>
          <p:cNvPr id="7" name="灯片编号占位符 6">
            <a:extLst>
              <a:ext uri="{FF2B5EF4-FFF2-40B4-BE49-F238E27FC236}">
                <a16:creationId xmlns:a16="http://schemas.microsoft.com/office/drawing/2014/main" id="{C6051066-BB11-89F1-2F54-8C1A5BA98CB4}"/>
              </a:ext>
            </a:extLst>
          </p:cNvPr>
          <p:cNvSpPr>
            <a:spLocks noGrp="1"/>
          </p:cNvSpPr>
          <p:nvPr>
            <p:ph type="sldNum" sz="quarter" idx="12"/>
          </p:nvPr>
        </p:nvSpPr>
        <p:spPr/>
        <p:txBody>
          <a:bodyPr/>
          <a:lstStyle/>
          <a:p>
            <a:fld id="{893D297D-46B3-4BAB-8B3F-90BE8B17238F}" type="slidenum">
              <a:rPr lang="zh-CN" altLang="en-US" smtClean="0"/>
              <a:t>‹#›</a:t>
            </a:fld>
            <a:endParaRPr lang="zh-CN" altLang="en-US"/>
          </a:p>
        </p:txBody>
      </p:sp>
    </p:spTree>
    <p:extLst>
      <p:ext uri="{BB962C8B-B14F-4D97-AF65-F5344CB8AC3E}">
        <p14:creationId xmlns:p14="http://schemas.microsoft.com/office/powerpoint/2010/main" val="36122190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C44BC5D-EBB0-88D4-7F34-97183AA2231B}"/>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0BB3806D-1A8C-C745-528A-5CFD0E18A0FA}"/>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400E779-F04A-4C99-3653-1EE24E236018}"/>
              </a:ext>
            </a:extLst>
          </p:cNvPr>
          <p:cNvSpPr>
            <a:spLocks noGrp="1"/>
          </p:cNvSpPr>
          <p:nvPr>
            <p:ph type="dt" sz="half" idx="10"/>
          </p:nvPr>
        </p:nvSpPr>
        <p:spPr/>
        <p:txBody>
          <a:bodyPr/>
          <a:lstStyle/>
          <a:p>
            <a:fld id="{3ECEF6D2-EB46-4C80-A6F8-326A40236AB2}" type="datetime1">
              <a:rPr lang="zh-CN" altLang="en-US" smtClean="0"/>
              <a:t>2026/2/5</a:t>
            </a:fld>
            <a:endParaRPr lang="zh-CN" altLang="en-US"/>
          </a:p>
        </p:txBody>
      </p:sp>
      <p:sp>
        <p:nvSpPr>
          <p:cNvPr id="5" name="页脚占位符 4">
            <a:extLst>
              <a:ext uri="{FF2B5EF4-FFF2-40B4-BE49-F238E27FC236}">
                <a16:creationId xmlns:a16="http://schemas.microsoft.com/office/drawing/2014/main" id="{472E71A4-F4DB-4872-56DC-CA7922A5C8D1}"/>
              </a:ext>
            </a:extLst>
          </p:cNvPr>
          <p:cNvSpPr>
            <a:spLocks noGrp="1"/>
          </p:cNvSpPr>
          <p:nvPr>
            <p:ph type="ftr" sz="quarter" idx="11"/>
          </p:nvPr>
        </p:nvSpPr>
        <p:spPr/>
        <p:txBody>
          <a:bodyPr/>
          <a:lstStyle/>
          <a:p>
            <a:r>
              <a:rPr lang="en-US" altLang="zh-CN"/>
              <a:t>www.happyabcd.com</a:t>
            </a:r>
            <a:endParaRPr lang="zh-CN" altLang="en-US"/>
          </a:p>
        </p:txBody>
      </p:sp>
      <p:sp>
        <p:nvSpPr>
          <p:cNvPr id="6" name="灯片编号占位符 5">
            <a:extLst>
              <a:ext uri="{FF2B5EF4-FFF2-40B4-BE49-F238E27FC236}">
                <a16:creationId xmlns:a16="http://schemas.microsoft.com/office/drawing/2014/main" id="{D6EBDAA0-5319-9CC7-DDE8-D4C3A9B227CA}"/>
              </a:ext>
            </a:extLst>
          </p:cNvPr>
          <p:cNvSpPr>
            <a:spLocks noGrp="1"/>
          </p:cNvSpPr>
          <p:nvPr>
            <p:ph type="sldNum" sz="quarter" idx="12"/>
          </p:nvPr>
        </p:nvSpPr>
        <p:spPr/>
        <p:txBody>
          <a:bodyPr/>
          <a:lstStyle/>
          <a:p>
            <a:fld id="{893D297D-46B3-4BAB-8B3F-90BE8B17238F}" type="slidenum">
              <a:rPr lang="zh-CN" altLang="en-US" smtClean="0"/>
              <a:t>‹#›</a:t>
            </a:fld>
            <a:endParaRPr lang="zh-CN" altLang="en-US"/>
          </a:p>
        </p:txBody>
      </p:sp>
    </p:spTree>
    <p:extLst>
      <p:ext uri="{BB962C8B-B14F-4D97-AF65-F5344CB8AC3E}">
        <p14:creationId xmlns:p14="http://schemas.microsoft.com/office/powerpoint/2010/main" val="24368531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51A92E28-4BD3-B9DE-CBE5-23E177BAFDF2}"/>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A3282D11-5B38-ABDA-8C51-1E6906BD41BE}"/>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D44514F-142E-93B2-03C0-112F76A53753}"/>
              </a:ext>
            </a:extLst>
          </p:cNvPr>
          <p:cNvSpPr>
            <a:spLocks noGrp="1"/>
          </p:cNvSpPr>
          <p:nvPr>
            <p:ph type="dt" sz="half" idx="10"/>
          </p:nvPr>
        </p:nvSpPr>
        <p:spPr/>
        <p:txBody>
          <a:bodyPr/>
          <a:lstStyle/>
          <a:p>
            <a:fld id="{183A1437-B4AE-4110-8462-C87785EDBDAA}" type="datetime1">
              <a:rPr lang="zh-CN" altLang="en-US" smtClean="0"/>
              <a:t>2026/2/5</a:t>
            </a:fld>
            <a:endParaRPr lang="zh-CN" altLang="en-US"/>
          </a:p>
        </p:txBody>
      </p:sp>
      <p:sp>
        <p:nvSpPr>
          <p:cNvPr id="5" name="页脚占位符 4">
            <a:extLst>
              <a:ext uri="{FF2B5EF4-FFF2-40B4-BE49-F238E27FC236}">
                <a16:creationId xmlns:a16="http://schemas.microsoft.com/office/drawing/2014/main" id="{D4CC182D-5E68-53DA-CEEB-E7569EEFE3D9}"/>
              </a:ext>
            </a:extLst>
          </p:cNvPr>
          <p:cNvSpPr>
            <a:spLocks noGrp="1"/>
          </p:cNvSpPr>
          <p:nvPr>
            <p:ph type="ftr" sz="quarter" idx="11"/>
          </p:nvPr>
        </p:nvSpPr>
        <p:spPr/>
        <p:txBody>
          <a:bodyPr/>
          <a:lstStyle/>
          <a:p>
            <a:r>
              <a:rPr lang="en-US" altLang="zh-CN"/>
              <a:t>www.happyabcd.com</a:t>
            </a:r>
            <a:endParaRPr lang="zh-CN" altLang="en-US"/>
          </a:p>
        </p:txBody>
      </p:sp>
      <p:sp>
        <p:nvSpPr>
          <p:cNvPr id="6" name="灯片编号占位符 5">
            <a:extLst>
              <a:ext uri="{FF2B5EF4-FFF2-40B4-BE49-F238E27FC236}">
                <a16:creationId xmlns:a16="http://schemas.microsoft.com/office/drawing/2014/main" id="{98F06A47-DE72-4B3A-6900-D689E6C66A12}"/>
              </a:ext>
            </a:extLst>
          </p:cNvPr>
          <p:cNvSpPr>
            <a:spLocks noGrp="1"/>
          </p:cNvSpPr>
          <p:nvPr>
            <p:ph type="sldNum" sz="quarter" idx="12"/>
          </p:nvPr>
        </p:nvSpPr>
        <p:spPr/>
        <p:txBody>
          <a:bodyPr/>
          <a:lstStyle/>
          <a:p>
            <a:fld id="{893D297D-46B3-4BAB-8B3F-90BE8B17238F}" type="slidenum">
              <a:rPr lang="zh-CN" altLang="en-US" smtClean="0"/>
              <a:t>‹#›</a:t>
            </a:fld>
            <a:endParaRPr lang="zh-CN" altLang="en-US"/>
          </a:p>
        </p:txBody>
      </p:sp>
    </p:spTree>
    <p:extLst>
      <p:ext uri="{BB962C8B-B14F-4D97-AF65-F5344CB8AC3E}">
        <p14:creationId xmlns:p14="http://schemas.microsoft.com/office/powerpoint/2010/main" val="3618260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40BEBA58-0F10-F875-E236-B637D7ACD9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13F09039-01CE-6D57-9752-2245FB25C6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C61990A-AAB1-8F40-8FC2-D2AF365F3A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530A4FB-A999-408F-856B-DB4490425243}" type="datetimeFigureOut">
              <a:rPr lang="zh-CN" altLang="en-US" smtClean="0"/>
              <a:t>2026/2/5</a:t>
            </a:fld>
            <a:endParaRPr lang="zh-CN" altLang="en-US"/>
          </a:p>
        </p:txBody>
      </p:sp>
      <p:sp>
        <p:nvSpPr>
          <p:cNvPr id="5" name="页脚占位符 4">
            <a:extLst>
              <a:ext uri="{FF2B5EF4-FFF2-40B4-BE49-F238E27FC236}">
                <a16:creationId xmlns:a16="http://schemas.microsoft.com/office/drawing/2014/main" id="{62A9522B-D7A5-7F52-6F3B-2F42E83289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zh-CN" altLang="en-US"/>
          </a:p>
        </p:txBody>
      </p:sp>
      <p:sp>
        <p:nvSpPr>
          <p:cNvPr id="6" name="灯片编号占位符 5">
            <a:extLst>
              <a:ext uri="{FF2B5EF4-FFF2-40B4-BE49-F238E27FC236}">
                <a16:creationId xmlns:a16="http://schemas.microsoft.com/office/drawing/2014/main" id="{16F94C97-E153-95CC-EFBF-877E6CF275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A9B18D-16C4-47DB-86EA-C0A9885BF5BE}" type="slidenum">
              <a:rPr lang="zh-CN" altLang="en-US" smtClean="0"/>
              <a:t>‹#›</a:t>
            </a:fld>
            <a:endParaRPr lang="zh-CN" altLang="en-US"/>
          </a:p>
        </p:txBody>
      </p:sp>
    </p:spTree>
    <p:extLst>
      <p:ext uri="{BB962C8B-B14F-4D97-AF65-F5344CB8AC3E}">
        <p14:creationId xmlns:p14="http://schemas.microsoft.com/office/powerpoint/2010/main" val="16003090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A82F52CE-E80E-9A5D-F93C-A4CFC43B1E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a:extLst>
              <a:ext uri="{FF2B5EF4-FFF2-40B4-BE49-F238E27FC236}">
                <a16:creationId xmlns:a16="http://schemas.microsoft.com/office/drawing/2014/main" id="{3E86A0FE-3AF5-78BA-2494-7AF12EDCA5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a16="http://schemas.microsoft.com/office/drawing/2014/main" id="{BE9DE17D-CF0A-6AE9-B368-7F3EAEE917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Lato" panose="020F0502020204030203" pitchFamily="34" charset="0"/>
                <a:ea typeface="思源黑体 VF" panose="020B0200000000000000" pitchFamily="34" charset="-122"/>
              </a:defRPr>
            </a:lvl1pPr>
          </a:lstStyle>
          <a:p>
            <a:fld id="{74F86CB0-B287-40EC-8709-BDA66E3CE68A}" type="datetime1">
              <a:rPr lang="zh-CN" altLang="en-US" smtClean="0"/>
              <a:pPr/>
              <a:t>2026/2/5</a:t>
            </a:fld>
            <a:endParaRPr lang="zh-CN" altLang="en-US" dirty="0"/>
          </a:p>
        </p:txBody>
      </p:sp>
      <p:sp>
        <p:nvSpPr>
          <p:cNvPr id="5" name="页脚占位符 4">
            <a:extLst>
              <a:ext uri="{FF2B5EF4-FFF2-40B4-BE49-F238E27FC236}">
                <a16:creationId xmlns:a16="http://schemas.microsoft.com/office/drawing/2014/main" id="{A70B0C48-DBE5-1728-CD1A-A522B5788D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Lato" panose="020F0502020204030203" pitchFamily="34" charset="0"/>
                <a:ea typeface="思源黑体 VF" panose="020B0200000000000000" pitchFamily="34" charset="-122"/>
              </a:defRPr>
            </a:lvl1pPr>
          </a:lstStyle>
          <a:p>
            <a:r>
              <a:rPr lang="en-US" altLang="zh-CN" dirty="0"/>
              <a:t>www.happyabcd.com</a:t>
            </a:r>
            <a:endParaRPr lang="zh-CN" altLang="en-US" dirty="0"/>
          </a:p>
        </p:txBody>
      </p:sp>
      <p:sp>
        <p:nvSpPr>
          <p:cNvPr id="6" name="灯片编号占位符 5">
            <a:extLst>
              <a:ext uri="{FF2B5EF4-FFF2-40B4-BE49-F238E27FC236}">
                <a16:creationId xmlns:a16="http://schemas.microsoft.com/office/drawing/2014/main" id="{0A68F469-10F5-9DB0-30AA-E86AAB8EE3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Lato" panose="020F0502020204030203" pitchFamily="34" charset="0"/>
                <a:ea typeface="思源黑体 VF" panose="020B0200000000000000" pitchFamily="34" charset="-122"/>
              </a:defRPr>
            </a:lvl1pPr>
          </a:lstStyle>
          <a:p>
            <a:fld id="{893D297D-46B3-4BAB-8B3F-90BE8B17238F}" type="slidenum">
              <a:rPr lang="zh-CN" altLang="en-US" smtClean="0"/>
              <a:pPr/>
              <a:t>‹#›</a:t>
            </a:fld>
            <a:endParaRPr lang="zh-CN" altLang="en-US" dirty="0"/>
          </a:p>
        </p:txBody>
      </p:sp>
    </p:spTree>
    <p:extLst>
      <p:ext uri="{BB962C8B-B14F-4D97-AF65-F5344CB8AC3E}">
        <p14:creationId xmlns:p14="http://schemas.microsoft.com/office/powerpoint/2010/main" val="27155110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4400" kern="1200">
          <a:solidFill>
            <a:schemeClr val="tx1"/>
          </a:solidFill>
          <a:latin typeface="Lato" panose="020F0502020204030203" pitchFamily="34" charset="0"/>
          <a:ea typeface="思源黑体 VF" panose="020B0200000000000000"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0"/>
          <a:ea typeface="思源黑体 VF" panose="020B0200000000000000"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0"/>
          <a:ea typeface="思源黑体 VF" panose="020B0200000000000000"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0"/>
          <a:ea typeface="思源黑体 VF" panose="020B0200000000000000"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0"/>
          <a:ea typeface="思源黑体 VF" panose="020B0200000000000000"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0"/>
          <a:ea typeface="思源黑体 VF" panose="020B0200000000000000"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gif"/></Relationships>
</file>

<file path=ppt/slides/_rels/slide2.xml.rels><?xml version="1.0" encoding="UTF-8" standalone="yes"?>
<Relationships xmlns="http://schemas.openxmlformats.org/package/2006/relationships"><Relationship Id="rId8" Type="http://schemas.openxmlformats.org/officeDocument/2006/relationships/audio" Target="../media/media5.mp3"/><Relationship Id="rId13" Type="http://schemas.microsoft.com/office/2007/relationships/media" Target="../media/media8.mp3"/><Relationship Id="rId18" Type="http://schemas.openxmlformats.org/officeDocument/2006/relationships/image" Target="../media/image11.png"/><Relationship Id="rId3" Type="http://schemas.microsoft.com/office/2007/relationships/media" Target="../media/media3.mp3"/><Relationship Id="rId21" Type="http://schemas.openxmlformats.org/officeDocument/2006/relationships/image" Target="../media/image14.svg"/><Relationship Id="rId7" Type="http://schemas.microsoft.com/office/2007/relationships/media" Target="../media/media5.mp3"/><Relationship Id="rId12" Type="http://schemas.openxmlformats.org/officeDocument/2006/relationships/audio" Target="../media/media7.mp3"/><Relationship Id="rId17" Type="http://schemas.openxmlformats.org/officeDocument/2006/relationships/image" Target="../media/image10.png"/><Relationship Id="rId2" Type="http://schemas.openxmlformats.org/officeDocument/2006/relationships/audio" Target="../media/media2.mp3"/><Relationship Id="rId16" Type="http://schemas.openxmlformats.org/officeDocument/2006/relationships/image" Target="../media/image9.png"/><Relationship Id="rId20" Type="http://schemas.openxmlformats.org/officeDocument/2006/relationships/image" Target="../media/image13.png"/><Relationship Id="rId1" Type="http://schemas.microsoft.com/office/2007/relationships/media" Target="../media/media2.mp3"/><Relationship Id="rId6" Type="http://schemas.openxmlformats.org/officeDocument/2006/relationships/audio" Target="../media/media4.mp3"/><Relationship Id="rId11" Type="http://schemas.microsoft.com/office/2007/relationships/media" Target="../media/media7.mp3"/><Relationship Id="rId24" Type="http://schemas.openxmlformats.org/officeDocument/2006/relationships/image" Target="../media/image5.png"/><Relationship Id="rId5" Type="http://schemas.microsoft.com/office/2007/relationships/media" Target="../media/media4.mp3"/><Relationship Id="rId15" Type="http://schemas.openxmlformats.org/officeDocument/2006/relationships/slideLayout" Target="../slideLayouts/slideLayout2.xml"/><Relationship Id="rId23" Type="http://schemas.openxmlformats.org/officeDocument/2006/relationships/image" Target="../media/image16.svg"/><Relationship Id="rId10" Type="http://schemas.openxmlformats.org/officeDocument/2006/relationships/audio" Target="../media/media6.mp3"/><Relationship Id="rId19" Type="http://schemas.openxmlformats.org/officeDocument/2006/relationships/image" Target="../media/image12.png"/><Relationship Id="rId4" Type="http://schemas.openxmlformats.org/officeDocument/2006/relationships/audio" Target="../media/media3.mp3"/><Relationship Id="rId9" Type="http://schemas.microsoft.com/office/2007/relationships/media" Target="../media/media6.mp3"/><Relationship Id="rId14" Type="http://schemas.openxmlformats.org/officeDocument/2006/relationships/audio" Target="../media/media8.mp3"/><Relationship Id="rId22"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audio" Target="../media/media12.mp3"/><Relationship Id="rId13" Type="http://schemas.microsoft.com/office/2007/relationships/media" Target="../media/media8.mp3"/><Relationship Id="rId18" Type="http://schemas.openxmlformats.org/officeDocument/2006/relationships/image" Target="../media/image19.png"/><Relationship Id="rId3" Type="http://schemas.microsoft.com/office/2007/relationships/media" Target="../media/media10.mp3"/><Relationship Id="rId21" Type="http://schemas.openxmlformats.org/officeDocument/2006/relationships/image" Target="../media/image20.png"/><Relationship Id="rId7" Type="http://schemas.microsoft.com/office/2007/relationships/media" Target="../media/media12.mp3"/><Relationship Id="rId12" Type="http://schemas.openxmlformats.org/officeDocument/2006/relationships/audio" Target="../media/media14.mp3"/><Relationship Id="rId17" Type="http://schemas.openxmlformats.org/officeDocument/2006/relationships/image" Target="../media/image18.png"/><Relationship Id="rId2" Type="http://schemas.openxmlformats.org/officeDocument/2006/relationships/audio" Target="../media/media9.mp3"/><Relationship Id="rId16" Type="http://schemas.openxmlformats.org/officeDocument/2006/relationships/image" Target="../media/image17.png"/><Relationship Id="rId20" Type="http://schemas.openxmlformats.org/officeDocument/2006/relationships/image" Target="../media/image16.svg"/><Relationship Id="rId1" Type="http://schemas.microsoft.com/office/2007/relationships/media" Target="../media/media9.mp3"/><Relationship Id="rId6" Type="http://schemas.openxmlformats.org/officeDocument/2006/relationships/audio" Target="../media/media11.mp3"/><Relationship Id="rId11" Type="http://schemas.microsoft.com/office/2007/relationships/media" Target="../media/media14.mp3"/><Relationship Id="rId24" Type="http://schemas.openxmlformats.org/officeDocument/2006/relationships/image" Target="../media/image5.png"/><Relationship Id="rId5" Type="http://schemas.microsoft.com/office/2007/relationships/media" Target="../media/media11.mp3"/><Relationship Id="rId15" Type="http://schemas.openxmlformats.org/officeDocument/2006/relationships/slideLayout" Target="../slideLayouts/slideLayout2.xml"/><Relationship Id="rId23" Type="http://schemas.openxmlformats.org/officeDocument/2006/relationships/image" Target="../media/image14.svg"/><Relationship Id="rId10" Type="http://schemas.openxmlformats.org/officeDocument/2006/relationships/audio" Target="../media/media13.mp3"/><Relationship Id="rId19" Type="http://schemas.openxmlformats.org/officeDocument/2006/relationships/image" Target="../media/image15.png"/><Relationship Id="rId4" Type="http://schemas.openxmlformats.org/officeDocument/2006/relationships/audio" Target="../media/media10.mp3"/><Relationship Id="rId9" Type="http://schemas.microsoft.com/office/2007/relationships/media" Target="../media/media13.mp3"/><Relationship Id="rId14" Type="http://schemas.openxmlformats.org/officeDocument/2006/relationships/audio" Target="../media/media8.mp3"/><Relationship Id="rId22"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5.png"/><Relationship Id="rId3" Type="http://schemas.microsoft.com/office/2007/relationships/media" Target="../media/media16.mp3"/><Relationship Id="rId7" Type="http://schemas.openxmlformats.org/officeDocument/2006/relationships/slideLayout" Target="../slideLayouts/slideLayout2.xml"/><Relationship Id="rId12" Type="http://schemas.openxmlformats.org/officeDocument/2006/relationships/image" Target="../media/image23.png"/><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audio" Target="../media/media17.mp3"/><Relationship Id="rId11" Type="http://schemas.openxmlformats.org/officeDocument/2006/relationships/image" Target="../media/image22.png"/><Relationship Id="rId5" Type="http://schemas.microsoft.com/office/2007/relationships/media" Target="../media/media17.mp3"/><Relationship Id="rId10" Type="http://schemas.openxmlformats.org/officeDocument/2006/relationships/image" Target="../media/image16.svg"/><Relationship Id="rId4" Type="http://schemas.openxmlformats.org/officeDocument/2006/relationships/audio" Target="../media/media16.mp3"/><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5.png"/><Relationship Id="rId3" Type="http://schemas.microsoft.com/office/2007/relationships/media" Target="../media/media19.mp3"/><Relationship Id="rId7" Type="http://schemas.openxmlformats.org/officeDocument/2006/relationships/slideLayout" Target="../slideLayouts/slideLayout2.xml"/><Relationship Id="rId12" Type="http://schemas.openxmlformats.org/officeDocument/2006/relationships/image" Target="../media/image26.png"/><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audio" Target="../media/media20.mp3"/><Relationship Id="rId11" Type="http://schemas.openxmlformats.org/officeDocument/2006/relationships/image" Target="../media/image25.png"/><Relationship Id="rId5" Type="http://schemas.microsoft.com/office/2007/relationships/media" Target="../media/media20.mp3"/><Relationship Id="rId10" Type="http://schemas.openxmlformats.org/officeDocument/2006/relationships/image" Target="../media/image16.svg"/><Relationship Id="rId4" Type="http://schemas.openxmlformats.org/officeDocument/2006/relationships/audio" Target="../media/media19.mp3"/><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5.png"/><Relationship Id="rId3" Type="http://schemas.microsoft.com/office/2007/relationships/media" Target="../media/media22.mp3"/><Relationship Id="rId7" Type="http://schemas.openxmlformats.org/officeDocument/2006/relationships/slideLayout" Target="../slideLayouts/slideLayout2.xml"/><Relationship Id="rId12" Type="http://schemas.openxmlformats.org/officeDocument/2006/relationships/image" Target="../media/image29.png"/><Relationship Id="rId2" Type="http://schemas.openxmlformats.org/officeDocument/2006/relationships/audio" Target="../media/media21.mp3"/><Relationship Id="rId1" Type="http://schemas.microsoft.com/office/2007/relationships/media" Target="../media/media21.mp3"/><Relationship Id="rId6" Type="http://schemas.openxmlformats.org/officeDocument/2006/relationships/audio" Target="../media/media23.mp3"/><Relationship Id="rId11" Type="http://schemas.openxmlformats.org/officeDocument/2006/relationships/image" Target="../media/image28.png"/><Relationship Id="rId5" Type="http://schemas.microsoft.com/office/2007/relationships/media" Target="../media/media23.mp3"/><Relationship Id="rId10" Type="http://schemas.openxmlformats.org/officeDocument/2006/relationships/image" Target="../media/image16.svg"/><Relationship Id="rId4" Type="http://schemas.openxmlformats.org/officeDocument/2006/relationships/audio" Target="../media/media22.mp3"/><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5.png"/><Relationship Id="rId3" Type="http://schemas.microsoft.com/office/2007/relationships/media" Target="../media/media25.mp3"/><Relationship Id="rId7" Type="http://schemas.openxmlformats.org/officeDocument/2006/relationships/slideLayout" Target="../slideLayouts/slideLayout2.xml"/><Relationship Id="rId12" Type="http://schemas.openxmlformats.org/officeDocument/2006/relationships/image" Target="../media/image32.png"/><Relationship Id="rId2" Type="http://schemas.openxmlformats.org/officeDocument/2006/relationships/audio" Target="../media/media24.mp3"/><Relationship Id="rId1" Type="http://schemas.microsoft.com/office/2007/relationships/media" Target="../media/media24.mp3"/><Relationship Id="rId6" Type="http://schemas.openxmlformats.org/officeDocument/2006/relationships/audio" Target="../media/media26.mp3"/><Relationship Id="rId11" Type="http://schemas.openxmlformats.org/officeDocument/2006/relationships/image" Target="../media/image31.png"/><Relationship Id="rId5" Type="http://schemas.microsoft.com/office/2007/relationships/media" Target="../media/media26.mp3"/><Relationship Id="rId10" Type="http://schemas.openxmlformats.org/officeDocument/2006/relationships/image" Target="../media/image16.svg"/><Relationship Id="rId4" Type="http://schemas.openxmlformats.org/officeDocument/2006/relationships/audio" Target="../media/media25.mp3"/><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5.png"/><Relationship Id="rId3" Type="http://schemas.microsoft.com/office/2007/relationships/media" Target="../media/media28.mp3"/><Relationship Id="rId7" Type="http://schemas.openxmlformats.org/officeDocument/2006/relationships/slideLayout" Target="../slideLayouts/slideLayout2.xml"/><Relationship Id="rId12" Type="http://schemas.openxmlformats.org/officeDocument/2006/relationships/image" Target="../media/image35.png"/><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audio" Target="../media/media29.mp3"/><Relationship Id="rId11" Type="http://schemas.openxmlformats.org/officeDocument/2006/relationships/image" Target="../media/image34.png"/><Relationship Id="rId5" Type="http://schemas.microsoft.com/office/2007/relationships/media" Target="../media/media29.mp3"/><Relationship Id="rId10" Type="http://schemas.openxmlformats.org/officeDocument/2006/relationships/image" Target="../media/image16.svg"/><Relationship Id="rId4" Type="http://schemas.openxmlformats.org/officeDocument/2006/relationships/audio" Target="../media/media28.mp3"/><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5.png"/><Relationship Id="rId3" Type="http://schemas.microsoft.com/office/2007/relationships/media" Target="../media/media31.mp3"/><Relationship Id="rId7" Type="http://schemas.openxmlformats.org/officeDocument/2006/relationships/slideLayout" Target="../slideLayouts/slideLayout2.xml"/><Relationship Id="rId12" Type="http://schemas.openxmlformats.org/officeDocument/2006/relationships/image" Target="../media/image38.png"/><Relationship Id="rId2" Type="http://schemas.openxmlformats.org/officeDocument/2006/relationships/audio" Target="../media/media30.mp3"/><Relationship Id="rId1" Type="http://schemas.microsoft.com/office/2007/relationships/media" Target="../media/media30.mp3"/><Relationship Id="rId6" Type="http://schemas.openxmlformats.org/officeDocument/2006/relationships/audio" Target="../media/media32.mp3"/><Relationship Id="rId11" Type="http://schemas.openxmlformats.org/officeDocument/2006/relationships/image" Target="../media/image37.png"/><Relationship Id="rId5" Type="http://schemas.microsoft.com/office/2007/relationships/media" Target="../media/media32.mp3"/><Relationship Id="rId10" Type="http://schemas.openxmlformats.org/officeDocument/2006/relationships/image" Target="../media/image16.svg"/><Relationship Id="rId4" Type="http://schemas.openxmlformats.org/officeDocument/2006/relationships/audio" Target="../media/media31.mp3"/><Relationship Id="rId9"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audio" Target="../media/media36.mp3"/><Relationship Id="rId13" Type="http://schemas.openxmlformats.org/officeDocument/2006/relationships/image" Target="../media/image41.png"/><Relationship Id="rId3" Type="http://schemas.microsoft.com/office/2007/relationships/media" Target="../media/media34.mp3"/><Relationship Id="rId7" Type="http://schemas.microsoft.com/office/2007/relationships/media" Target="../media/media36.mp3"/><Relationship Id="rId12" Type="http://schemas.openxmlformats.org/officeDocument/2006/relationships/image" Target="../media/image25.png"/><Relationship Id="rId2" Type="http://schemas.openxmlformats.org/officeDocument/2006/relationships/audio" Target="../media/media33.mp3"/><Relationship Id="rId16" Type="http://schemas.openxmlformats.org/officeDocument/2006/relationships/image" Target="../media/image5.png"/><Relationship Id="rId1" Type="http://schemas.microsoft.com/office/2007/relationships/media" Target="../media/media33.mp3"/><Relationship Id="rId6" Type="http://schemas.openxmlformats.org/officeDocument/2006/relationships/audio" Target="../media/media35.mp3"/><Relationship Id="rId11" Type="http://schemas.openxmlformats.org/officeDocument/2006/relationships/image" Target="../media/image40.png"/><Relationship Id="rId5" Type="http://schemas.microsoft.com/office/2007/relationships/media" Target="../media/media35.mp3"/><Relationship Id="rId15" Type="http://schemas.openxmlformats.org/officeDocument/2006/relationships/image" Target="../media/image16.svg"/><Relationship Id="rId10" Type="http://schemas.openxmlformats.org/officeDocument/2006/relationships/image" Target="../media/image39.png"/><Relationship Id="rId4" Type="http://schemas.openxmlformats.org/officeDocument/2006/relationships/audio" Target="../media/media34.mp3"/><Relationship Id="rId9" Type="http://schemas.openxmlformats.org/officeDocument/2006/relationships/slideLayout" Target="../slideLayouts/slideLayout2.xml"/><Relationship Id="rId14"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audio" Target="../media/media40.mp3"/><Relationship Id="rId13" Type="http://schemas.openxmlformats.org/officeDocument/2006/relationships/image" Target="../media/image15.png"/><Relationship Id="rId3" Type="http://schemas.microsoft.com/office/2007/relationships/media" Target="../media/media38.mp3"/><Relationship Id="rId7" Type="http://schemas.microsoft.com/office/2007/relationships/media" Target="../media/media40.mp3"/><Relationship Id="rId12" Type="http://schemas.openxmlformats.org/officeDocument/2006/relationships/image" Target="../media/image41.png"/><Relationship Id="rId2" Type="http://schemas.openxmlformats.org/officeDocument/2006/relationships/audio" Target="../media/media37.mp3"/><Relationship Id="rId16" Type="http://schemas.openxmlformats.org/officeDocument/2006/relationships/image" Target="../media/image5.png"/><Relationship Id="rId1" Type="http://schemas.microsoft.com/office/2007/relationships/media" Target="../media/media37.mp3"/><Relationship Id="rId6" Type="http://schemas.openxmlformats.org/officeDocument/2006/relationships/audio" Target="../media/media39.mp3"/><Relationship Id="rId11" Type="http://schemas.openxmlformats.org/officeDocument/2006/relationships/image" Target="../media/image40.png"/><Relationship Id="rId5" Type="http://schemas.microsoft.com/office/2007/relationships/media" Target="../media/media39.mp3"/><Relationship Id="rId15" Type="http://schemas.openxmlformats.org/officeDocument/2006/relationships/image" Target="../media/image42.png"/><Relationship Id="rId10" Type="http://schemas.openxmlformats.org/officeDocument/2006/relationships/image" Target="../media/image39.png"/><Relationship Id="rId4" Type="http://schemas.openxmlformats.org/officeDocument/2006/relationships/audio" Target="../media/media38.mp3"/><Relationship Id="rId9" Type="http://schemas.openxmlformats.org/officeDocument/2006/relationships/slideLayout" Target="../slideLayouts/slideLayout2.xml"/><Relationship Id="rId14" Type="http://schemas.openxmlformats.org/officeDocument/2006/relationships/image" Target="../media/image16.svg"/></Relationships>
</file>

<file path=ppt/slides/_rels/slide12.xml.rels><?xml version="1.0" encoding="UTF-8" standalone="yes"?>
<Relationships xmlns="http://schemas.openxmlformats.org/package/2006/relationships"><Relationship Id="rId8" Type="http://schemas.openxmlformats.org/officeDocument/2006/relationships/image" Target="../media/image43.png"/><Relationship Id="rId3" Type="http://schemas.microsoft.com/office/2007/relationships/media" Target="../media/media42.mp3"/><Relationship Id="rId7" Type="http://schemas.openxmlformats.org/officeDocument/2006/relationships/image" Target="../media/image41.png"/><Relationship Id="rId2" Type="http://schemas.openxmlformats.org/officeDocument/2006/relationships/audio" Target="../media/media41.mp3"/><Relationship Id="rId1" Type="http://schemas.microsoft.com/office/2007/relationships/media" Target="../media/media41.mp3"/><Relationship Id="rId6" Type="http://schemas.openxmlformats.org/officeDocument/2006/relationships/image" Target="../media/image25.png"/><Relationship Id="rId11" Type="http://schemas.openxmlformats.org/officeDocument/2006/relationships/image" Target="../media/image5.png"/><Relationship Id="rId5" Type="http://schemas.openxmlformats.org/officeDocument/2006/relationships/slideLayout" Target="../slideLayouts/slideLayout2.xml"/><Relationship Id="rId10" Type="http://schemas.openxmlformats.org/officeDocument/2006/relationships/image" Target="../media/image16.svg"/><Relationship Id="rId4" Type="http://schemas.openxmlformats.org/officeDocument/2006/relationships/audio" Target="../media/media42.mp3"/><Relationship Id="rId9" Type="http://schemas.openxmlformats.org/officeDocument/2006/relationships/image" Target="../media/image15.png"/></Relationships>
</file>

<file path=ppt/slides/_rels/slide1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png"/><Relationship Id="rId7" Type="http://schemas.openxmlformats.org/officeDocument/2006/relationships/hyperlink" Target="https://happyabcd.com/phonics/" TargetMode="External"/><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3" name="图片 22">
            <a:extLst>
              <a:ext uri="{FF2B5EF4-FFF2-40B4-BE49-F238E27FC236}">
                <a16:creationId xmlns:a16="http://schemas.microsoft.com/office/drawing/2014/main" id="{3AF94E4F-8B7F-C47D-EFD7-6C67A1DC81E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89657" y="244735"/>
            <a:ext cx="1485214" cy="2724196"/>
          </a:xfrm>
          <a:prstGeom prst="rect">
            <a:avLst/>
          </a:prstGeom>
          <a:effectLst>
            <a:outerShdw blurRad="50800" dist="38100" sx="104000" sy="104000" algn="l" rotWithShape="0">
              <a:prstClr val="black">
                <a:alpha val="40000"/>
              </a:prstClr>
            </a:outerShdw>
          </a:effectLst>
        </p:spPr>
      </p:pic>
      <p:pic>
        <p:nvPicPr>
          <p:cNvPr id="19" name="图片 18">
            <a:extLst>
              <a:ext uri="{FF2B5EF4-FFF2-40B4-BE49-F238E27FC236}">
                <a16:creationId xmlns:a16="http://schemas.microsoft.com/office/drawing/2014/main" id="{4CB06790-738A-BF1C-17D4-72FE336B0FD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45785" y="244735"/>
            <a:ext cx="1323686" cy="2833808"/>
          </a:xfrm>
          <a:prstGeom prst="rect">
            <a:avLst/>
          </a:prstGeom>
          <a:effectLst>
            <a:outerShdw blurRad="50800" dist="38100" sx="104000" sy="104000" algn="l" rotWithShape="0">
              <a:prstClr val="black">
                <a:alpha val="40000"/>
              </a:prstClr>
            </a:outerShdw>
          </a:effectLst>
        </p:spPr>
      </p:pic>
      <p:pic>
        <p:nvPicPr>
          <p:cNvPr id="11" name="图片 10">
            <a:extLst>
              <a:ext uri="{FF2B5EF4-FFF2-40B4-BE49-F238E27FC236}">
                <a16:creationId xmlns:a16="http://schemas.microsoft.com/office/drawing/2014/main" id="{D494F30A-0344-552E-B61E-96F164AC6F0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310668" y="407050"/>
            <a:ext cx="1382893" cy="2400495"/>
          </a:xfrm>
          <a:prstGeom prst="rect">
            <a:avLst/>
          </a:prstGeom>
          <a:effectLst>
            <a:outerShdw blurRad="50800" dist="38100" sx="104000" sy="104000" algn="l" rotWithShape="0">
              <a:prstClr val="black">
                <a:alpha val="40000"/>
              </a:prstClr>
            </a:outerShdw>
          </a:effectLst>
        </p:spPr>
      </p:pic>
      <p:pic>
        <p:nvPicPr>
          <p:cNvPr id="9" name="图片 8">
            <a:extLst>
              <a:ext uri="{FF2B5EF4-FFF2-40B4-BE49-F238E27FC236}">
                <a16:creationId xmlns:a16="http://schemas.microsoft.com/office/drawing/2014/main" id="{4266DEC3-9E85-1004-3B1D-543F2DB02B1B}"/>
              </a:ext>
            </a:extLst>
          </p:cNvPr>
          <p:cNvPicPr>
            <a:picLocks noChangeAspect="1"/>
          </p:cNvPicPr>
          <p:nvPr/>
        </p:nvPicPr>
        <p:blipFill>
          <a:blip r:embed="rId7">
            <a:extLst>
              <a:ext uri="{28A0092B-C50C-407E-A947-70E740481C1C}">
                <a14:useLocalDpi xmlns:a14="http://schemas.microsoft.com/office/drawing/2010/main" val="0"/>
              </a:ext>
            </a:extLst>
          </a:blip>
          <a:srcRect l="-5137" t="-4800" r="24245" b="-2328"/>
          <a:stretch>
            <a:fillRect/>
          </a:stretch>
        </p:blipFill>
        <p:spPr>
          <a:xfrm>
            <a:off x="1827033" y="169062"/>
            <a:ext cx="2187799" cy="3170776"/>
          </a:xfrm>
          <a:prstGeom prst="rect">
            <a:avLst/>
          </a:prstGeom>
          <a:effectLst>
            <a:outerShdw blurRad="50800" dist="38100" sx="104000" sy="104000" algn="l" rotWithShape="0">
              <a:prstClr val="black">
                <a:alpha val="40000"/>
              </a:prstClr>
            </a:outerShdw>
          </a:effectLst>
        </p:spPr>
      </p:pic>
      <p:grpSp>
        <p:nvGrpSpPr>
          <p:cNvPr id="2" name="组合 1">
            <a:extLst>
              <a:ext uri="{FF2B5EF4-FFF2-40B4-BE49-F238E27FC236}">
                <a16:creationId xmlns:a16="http://schemas.microsoft.com/office/drawing/2014/main" id="{F7D9CD53-77BE-9FB1-3077-3BFEBC936548}"/>
              </a:ext>
            </a:extLst>
          </p:cNvPr>
          <p:cNvGrpSpPr/>
          <p:nvPr/>
        </p:nvGrpSpPr>
        <p:grpSpPr>
          <a:xfrm>
            <a:off x="1775012" y="2456329"/>
            <a:ext cx="1845769" cy="2545976"/>
            <a:chOff x="1775012" y="2456329"/>
            <a:chExt cx="1845769" cy="2545976"/>
          </a:xfrm>
        </p:grpSpPr>
        <p:sp>
          <p:nvSpPr>
            <p:cNvPr id="4" name="矩形: 圆角 3">
              <a:extLst>
                <a:ext uri="{FF2B5EF4-FFF2-40B4-BE49-F238E27FC236}">
                  <a16:creationId xmlns:a16="http://schemas.microsoft.com/office/drawing/2014/main" id="{42C59E27-0557-BE2D-F887-2A7C845CA476}"/>
                </a:ext>
              </a:extLst>
            </p:cNvPr>
            <p:cNvSpPr/>
            <p:nvPr/>
          </p:nvSpPr>
          <p:spPr>
            <a:xfrm>
              <a:off x="1775012" y="2456329"/>
              <a:ext cx="1828800" cy="254597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id="{58C6DFB3-F61B-A4A8-CF0C-C81DB40A154C}"/>
                </a:ext>
              </a:extLst>
            </p:cNvPr>
            <p:cNvSpPr/>
            <p:nvPr/>
          </p:nvSpPr>
          <p:spPr>
            <a:xfrm>
              <a:off x="1791981" y="3221486"/>
              <a:ext cx="1828800" cy="1015663"/>
            </a:xfrm>
            <a:prstGeom prst="rect">
              <a:avLst/>
            </a:prstGeom>
            <a:noFill/>
            <a:effectLst>
              <a:outerShdw blurRad="50800" dist="38100" algn="l" rotWithShape="0">
                <a:prstClr val="black">
                  <a:alpha val="40000"/>
                </a:prstClr>
              </a:outerShdw>
            </a:effectLst>
          </p:spPr>
          <p:txBody>
            <a:bodyPr wrap="square" lIns="91440" tIns="45720" rIns="91440" bIns="45720">
              <a:spAutoFit/>
            </a:bodyPr>
            <a:lstStyle/>
            <a:p>
              <a:pPr algn="ctr"/>
              <a:r>
                <a:rPr lang="en-US" altLang="zh-CN" sz="6000" b="1" spc="50" dirty="0">
                  <a:ln w="0"/>
                  <a:solidFill>
                    <a:srgbClr val="FFFF00"/>
                  </a:solidFill>
                  <a:effectLst>
                    <a:innerShdw blurRad="63500" dist="50800" dir="13500000">
                      <a:srgbClr val="000000">
                        <a:alpha val="50000"/>
                      </a:srgbClr>
                    </a:innerShdw>
                  </a:effectLst>
                  <a:latin typeface="Comic Sans MS" panose="030F0702030302020204" pitchFamily="66" charset="0"/>
                </a:rPr>
                <a:t>Aa</a:t>
              </a:r>
              <a:endParaRPr lang="zh-CN" altLang="en-US" sz="6000" b="1" spc="50" dirty="0">
                <a:ln w="0"/>
                <a:solidFill>
                  <a:srgbClr val="FFFF00"/>
                </a:solidFill>
                <a:effectLst>
                  <a:innerShdw blurRad="63500" dist="50800" dir="13500000">
                    <a:srgbClr val="000000">
                      <a:alpha val="50000"/>
                    </a:srgbClr>
                  </a:innerShdw>
                </a:effectLst>
                <a:latin typeface="Comic Sans MS" panose="030F0702030302020204" pitchFamily="66" charset="0"/>
              </a:endParaRPr>
            </a:p>
          </p:txBody>
        </p:sp>
      </p:grpSp>
      <p:grpSp>
        <p:nvGrpSpPr>
          <p:cNvPr id="8" name="组合 7">
            <a:extLst>
              <a:ext uri="{FF2B5EF4-FFF2-40B4-BE49-F238E27FC236}">
                <a16:creationId xmlns:a16="http://schemas.microsoft.com/office/drawing/2014/main" id="{7A7567E5-CA1C-C780-5BA4-4F1009AC8FBD}"/>
              </a:ext>
            </a:extLst>
          </p:cNvPr>
          <p:cNvGrpSpPr/>
          <p:nvPr/>
        </p:nvGrpSpPr>
        <p:grpSpPr>
          <a:xfrm>
            <a:off x="3989296" y="2456329"/>
            <a:ext cx="1862739" cy="2545976"/>
            <a:chOff x="3989296" y="2456329"/>
            <a:chExt cx="1862739" cy="2545976"/>
          </a:xfrm>
        </p:grpSpPr>
        <p:sp>
          <p:nvSpPr>
            <p:cNvPr id="6" name="矩形: 圆角 5">
              <a:extLst>
                <a:ext uri="{FF2B5EF4-FFF2-40B4-BE49-F238E27FC236}">
                  <a16:creationId xmlns:a16="http://schemas.microsoft.com/office/drawing/2014/main" id="{7A778AB7-7B24-F00B-F859-B79D900CFC68}"/>
                </a:ext>
              </a:extLst>
            </p:cNvPr>
            <p:cNvSpPr/>
            <p:nvPr/>
          </p:nvSpPr>
          <p:spPr>
            <a:xfrm>
              <a:off x="3989296" y="2456329"/>
              <a:ext cx="1828800" cy="2545976"/>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a:extLst>
                <a:ext uri="{FF2B5EF4-FFF2-40B4-BE49-F238E27FC236}">
                  <a16:creationId xmlns:a16="http://schemas.microsoft.com/office/drawing/2014/main" id="{A4425A82-EEEA-FE81-DDE7-C3C102DA22DE}"/>
                </a:ext>
              </a:extLst>
            </p:cNvPr>
            <p:cNvSpPr/>
            <p:nvPr/>
          </p:nvSpPr>
          <p:spPr>
            <a:xfrm>
              <a:off x="4023235" y="3221486"/>
              <a:ext cx="1828800" cy="1015663"/>
            </a:xfrm>
            <a:prstGeom prst="rect">
              <a:avLst/>
            </a:prstGeom>
            <a:noFill/>
            <a:effectLst>
              <a:outerShdw blurRad="50800" dist="38100" algn="l" rotWithShape="0">
                <a:prstClr val="black">
                  <a:alpha val="40000"/>
                </a:prstClr>
              </a:outerShdw>
            </a:effectLst>
          </p:spPr>
          <p:txBody>
            <a:bodyPr wrap="square" lIns="91440" tIns="45720" rIns="91440" bIns="45720">
              <a:spAutoFit/>
            </a:bodyPr>
            <a:lstStyle/>
            <a:p>
              <a:pPr algn="ctr"/>
              <a:r>
                <a:rPr lang="en-US" altLang="zh-CN" sz="6000" b="1" spc="50" dirty="0">
                  <a:ln w="0"/>
                  <a:solidFill>
                    <a:srgbClr val="7030A0"/>
                  </a:solidFill>
                  <a:effectLst>
                    <a:innerShdw blurRad="63500" dist="50800" dir="13500000">
                      <a:srgbClr val="000000">
                        <a:alpha val="50000"/>
                      </a:srgbClr>
                    </a:innerShdw>
                  </a:effectLst>
                  <a:latin typeface="Comic Sans MS" panose="030F0702030302020204" pitchFamily="66" charset="0"/>
                </a:rPr>
                <a:t>Bb</a:t>
              </a:r>
              <a:endParaRPr lang="zh-CN" altLang="en-US" sz="6000" b="1" spc="50" dirty="0">
                <a:ln w="0"/>
                <a:solidFill>
                  <a:srgbClr val="7030A0"/>
                </a:solidFill>
                <a:effectLst>
                  <a:innerShdw blurRad="63500" dist="50800" dir="13500000">
                    <a:srgbClr val="000000">
                      <a:alpha val="50000"/>
                    </a:srgbClr>
                  </a:innerShdw>
                </a:effectLst>
                <a:latin typeface="Comic Sans MS" panose="030F0702030302020204" pitchFamily="66" charset="0"/>
              </a:endParaRPr>
            </a:p>
          </p:txBody>
        </p:sp>
      </p:grpSp>
      <p:grpSp>
        <p:nvGrpSpPr>
          <p:cNvPr id="10" name="组合 9">
            <a:extLst>
              <a:ext uri="{FF2B5EF4-FFF2-40B4-BE49-F238E27FC236}">
                <a16:creationId xmlns:a16="http://schemas.microsoft.com/office/drawing/2014/main" id="{2DD980F1-0B92-3D0E-C439-D0BE94671A21}"/>
              </a:ext>
            </a:extLst>
          </p:cNvPr>
          <p:cNvGrpSpPr/>
          <p:nvPr/>
        </p:nvGrpSpPr>
        <p:grpSpPr>
          <a:xfrm>
            <a:off x="6220549" y="2456329"/>
            <a:ext cx="1828800" cy="2545976"/>
            <a:chOff x="6220549" y="2456329"/>
            <a:chExt cx="1828800" cy="2545976"/>
          </a:xfrm>
        </p:grpSpPr>
        <p:sp>
          <p:nvSpPr>
            <p:cNvPr id="5" name="矩形: 圆角 4">
              <a:extLst>
                <a:ext uri="{FF2B5EF4-FFF2-40B4-BE49-F238E27FC236}">
                  <a16:creationId xmlns:a16="http://schemas.microsoft.com/office/drawing/2014/main" id="{68767AD5-453D-4AB2-B5AA-258D7B303DDD}"/>
                </a:ext>
              </a:extLst>
            </p:cNvPr>
            <p:cNvSpPr/>
            <p:nvPr/>
          </p:nvSpPr>
          <p:spPr>
            <a:xfrm>
              <a:off x="6220549" y="2456329"/>
              <a:ext cx="1828800" cy="2545976"/>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a:extLst>
                <a:ext uri="{FF2B5EF4-FFF2-40B4-BE49-F238E27FC236}">
                  <a16:creationId xmlns:a16="http://schemas.microsoft.com/office/drawing/2014/main" id="{C966CC3B-BEE7-1A69-A720-F95ACB4E41B7}"/>
                </a:ext>
              </a:extLst>
            </p:cNvPr>
            <p:cNvSpPr/>
            <p:nvPr/>
          </p:nvSpPr>
          <p:spPr>
            <a:xfrm>
              <a:off x="6220549" y="3221486"/>
              <a:ext cx="1828800" cy="1015663"/>
            </a:xfrm>
            <a:prstGeom prst="rect">
              <a:avLst/>
            </a:prstGeom>
            <a:noFill/>
            <a:effectLst>
              <a:outerShdw blurRad="50800" dist="38100" algn="l" rotWithShape="0">
                <a:prstClr val="black">
                  <a:alpha val="40000"/>
                </a:prstClr>
              </a:outerShdw>
            </a:effectLst>
          </p:spPr>
          <p:txBody>
            <a:bodyPr wrap="square" lIns="91440" tIns="45720" rIns="91440" bIns="45720">
              <a:spAutoFit/>
            </a:bodyPr>
            <a:lstStyle/>
            <a:p>
              <a:pPr algn="ctr"/>
              <a:r>
                <a:rPr lang="en-US" altLang="zh-CN" sz="6000" b="1" spc="50" dirty="0">
                  <a:ln w="0"/>
                  <a:solidFill>
                    <a:srgbClr val="FFC000"/>
                  </a:solidFill>
                  <a:effectLst>
                    <a:innerShdw blurRad="63500" dist="50800" dir="13500000">
                      <a:srgbClr val="000000">
                        <a:alpha val="50000"/>
                      </a:srgbClr>
                    </a:innerShdw>
                  </a:effectLst>
                  <a:latin typeface="Comic Sans MS" panose="030F0702030302020204" pitchFamily="66" charset="0"/>
                </a:rPr>
                <a:t>Cc</a:t>
              </a:r>
              <a:endParaRPr lang="zh-CN" altLang="en-US" sz="6000" b="1" spc="50" dirty="0">
                <a:ln w="0"/>
                <a:solidFill>
                  <a:srgbClr val="FFC000"/>
                </a:solidFill>
                <a:effectLst>
                  <a:innerShdw blurRad="63500" dist="50800" dir="13500000">
                    <a:srgbClr val="000000">
                      <a:alpha val="50000"/>
                    </a:srgbClr>
                  </a:innerShdw>
                </a:effectLst>
                <a:latin typeface="Comic Sans MS" panose="030F0702030302020204" pitchFamily="66" charset="0"/>
              </a:endParaRPr>
            </a:p>
          </p:txBody>
        </p:sp>
      </p:grpSp>
      <p:grpSp>
        <p:nvGrpSpPr>
          <p:cNvPr id="12" name="组合 11">
            <a:extLst>
              <a:ext uri="{FF2B5EF4-FFF2-40B4-BE49-F238E27FC236}">
                <a16:creationId xmlns:a16="http://schemas.microsoft.com/office/drawing/2014/main" id="{99F13100-B2C5-FC90-90CD-028C350D0F68}"/>
              </a:ext>
            </a:extLst>
          </p:cNvPr>
          <p:cNvGrpSpPr/>
          <p:nvPr/>
        </p:nvGrpSpPr>
        <p:grpSpPr>
          <a:xfrm>
            <a:off x="8417864" y="2456329"/>
            <a:ext cx="1828800" cy="2545976"/>
            <a:chOff x="8417864" y="2456329"/>
            <a:chExt cx="1828800" cy="2545976"/>
          </a:xfrm>
        </p:grpSpPr>
        <p:sp>
          <p:nvSpPr>
            <p:cNvPr id="7" name="矩形: 圆角 6">
              <a:extLst>
                <a:ext uri="{FF2B5EF4-FFF2-40B4-BE49-F238E27FC236}">
                  <a16:creationId xmlns:a16="http://schemas.microsoft.com/office/drawing/2014/main" id="{FADFAB8C-9F55-60E7-B576-B97BF40FB4D2}"/>
                </a:ext>
              </a:extLst>
            </p:cNvPr>
            <p:cNvSpPr/>
            <p:nvPr/>
          </p:nvSpPr>
          <p:spPr>
            <a:xfrm>
              <a:off x="8417864" y="2456329"/>
              <a:ext cx="1828800" cy="2545976"/>
            </a:xfrm>
            <a:prstGeom prst="round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id="{0DBA6E17-AACC-C6CB-9851-44A82AF79C3F}"/>
                </a:ext>
              </a:extLst>
            </p:cNvPr>
            <p:cNvSpPr/>
            <p:nvPr/>
          </p:nvSpPr>
          <p:spPr>
            <a:xfrm>
              <a:off x="8417864" y="3221486"/>
              <a:ext cx="1828800" cy="1015663"/>
            </a:xfrm>
            <a:prstGeom prst="rect">
              <a:avLst/>
            </a:prstGeom>
            <a:noFill/>
            <a:effectLst>
              <a:outerShdw blurRad="50800" dist="38100" algn="l" rotWithShape="0">
                <a:prstClr val="black">
                  <a:alpha val="40000"/>
                </a:prstClr>
              </a:outerShdw>
            </a:effectLst>
          </p:spPr>
          <p:txBody>
            <a:bodyPr wrap="square" lIns="91440" tIns="45720" rIns="91440" bIns="45720">
              <a:spAutoFit/>
            </a:bodyPr>
            <a:lstStyle/>
            <a:p>
              <a:pPr algn="ctr"/>
              <a:r>
                <a:rPr lang="en-US" altLang="zh-CN" sz="6000" b="1" spc="50" dirty="0">
                  <a:ln w="0"/>
                  <a:solidFill>
                    <a:srgbClr val="0070C0"/>
                  </a:solidFill>
                  <a:effectLst>
                    <a:innerShdw blurRad="63500" dist="50800" dir="13500000">
                      <a:srgbClr val="000000">
                        <a:alpha val="50000"/>
                      </a:srgbClr>
                    </a:innerShdw>
                  </a:effectLst>
                  <a:latin typeface="Comic Sans MS" panose="030F0702030302020204" pitchFamily="66" charset="0"/>
                </a:rPr>
                <a:t>Dd</a:t>
              </a:r>
              <a:endParaRPr lang="zh-CN" altLang="en-US" sz="6000" b="1" spc="50" dirty="0">
                <a:ln w="0"/>
                <a:solidFill>
                  <a:srgbClr val="0070C0"/>
                </a:solidFill>
                <a:effectLst>
                  <a:innerShdw blurRad="63500" dist="50800" dir="13500000">
                    <a:srgbClr val="000000">
                      <a:alpha val="50000"/>
                    </a:srgbClr>
                  </a:innerShdw>
                </a:effectLst>
                <a:latin typeface="Comic Sans MS" panose="030F0702030302020204" pitchFamily="66" charset="0"/>
              </a:endParaRPr>
            </a:p>
          </p:txBody>
        </p:sp>
      </p:grpSp>
      <p:sp>
        <p:nvSpPr>
          <p:cNvPr id="28" name="矩形 27">
            <a:extLst>
              <a:ext uri="{FF2B5EF4-FFF2-40B4-BE49-F238E27FC236}">
                <a16:creationId xmlns:a16="http://schemas.microsoft.com/office/drawing/2014/main" id="{52CBEAA4-0EDE-E3ED-1F0B-9B6D844ACF0A}"/>
              </a:ext>
            </a:extLst>
          </p:cNvPr>
          <p:cNvSpPr/>
          <p:nvPr/>
        </p:nvSpPr>
        <p:spPr>
          <a:xfrm>
            <a:off x="2639765" y="5328424"/>
            <a:ext cx="6912470" cy="923330"/>
          </a:xfrm>
          <a:prstGeom prst="rect">
            <a:avLst/>
          </a:prstGeom>
          <a:noFill/>
          <a:scene3d>
            <a:camera prst="orthographicFront"/>
            <a:lightRig rig="soft" dir="t">
              <a:rot lat="0" lon="0" rev="15600000"/>
            </a:lightRig>
          </a:scene3d>
          <a:sp3d/>
        </p:spPr>
        <p:txBody>
          <a:bodyPr wrap="none" lIns="91440" tIns="45720" rIns="91440" bIns="45720">
            <a:spAutoFit/>
            <a:sp3d extrusionH="57150" prstMaterial="softEdge">
              <a:bevelT w="25400" h="38100"/>
            </a:sp3d>
          </a:bodyPr>
          <a:lstStyle/>
          <a:p>
            <a:pPr algn="ctr"/>
            <a:r>
              <a:rPr lang="en-US" altLang="zh-CN" sz="5400" b="1" cap="none" spc="0" dirty="0">
                <a:ln/>
                <a:solidFill>
                  <a:srgbClr val="00B050"/>
                </a:solidFill>
                <a:effectLst/>
                <a:latin typeface="Comic Sans MS" panose="030F0702030302020204" pitchFamily="66" charset="0"/>
              </a:rPr>
              <a:t>www.happyabcd.com</a:t>
            </a:r>
            <a:endParaRPr lang="zh-CN" altLang="en-US" sz="5400" b="1" cap="none" spc="0" dirty="0">
              <a:ln/>
              <a:solidFill>
                <a:srgbClr val="00B050"/>
              </a:solidFill>
              <a:effectLst/>
              <a:latin typeface="Comic Sans MS" panose="030F0702030302020204" pitchFamily="66" charset="0"/>
            </a:endParaRPr>
          </a:p>
        </p:txBody>
      </p:sp>
      <p:grpSp>
        <p:nvGrpSpPr>
          <p:cNvPr id="36" name="组合 35">
            <a:extLst>
              <a:ext uri="{FF2B5EF4-FFF2-40B4-BE49-F238E27FC236}">
                <a16:creationId xmlns:a16="http://schemas.microsoft.com/office/drawing/2014/main" id="{082E2C09-A44B-8FBB-7E21-BD52A7C4B2FA}"/>
              </a:ext>
            </a:extLst>
          </p:cNvPr>
          <p:cNvGrpSpPr/>
          <p:nvPr/>
        </p:nvGrpSpPr>
        <p:grpSpPr>
          <a:xfrm>
            <a:off x="1666476" y="2474724"/>
            <a:ext cx="8750512" cy="2567593"/>
            <a:chOff x="1649506" y="2434712"/>
            <a:chExt cx="8750512" cy="2567593"/>
          </a:xfrm>
          <a:effectLst>
            <a:outerShdw blurRad="50800" dist="38100" dir="16200000" sx="101000" sy="101000" rotWithShape="0">
              <a:prstClr val="black">
                <a:alpha val="40000"/>
              </a:prstClr>
            </a:outerShdw>
          </a:effectLst>
        </p:grpSpPr>
        <p:sp>
          <p:nvSpPr>
            <p:cNvPr id="34" name="矩形: 圆角 33">
              <a:extLst>
                <a:ext uri="{FF2B5EF4-FFF2-40B4-BE49-F238E27FC236}">
                  <a16:creationId xmlns:a16="http://schemas.microsoft.com/office/drawing/2014/main" id="{DE461C25-9F3C-7DB8-33EE-0930AA17A189}"/>
                </a:ext>
              </a:extLst>
            </p:cNvPr>
            <p:cNvSpPr/>
            <p:nvPr/>
          </p:nvSpPr>
          <p:spPr>
            <a:xfrm>
              <a:off x="1649506" y="2434712"/>
              <a:ext cx="8750512" cy="2567593"/>
            </a:xfrm>
            <a:prstGeom prst="round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spc="50">
                <a:ln w="0"/>
                <a:solidFill>
                  <a:schemeClr val="bg2"/>
                </a:solidFill>
                <a:effectLst>
                  <a:innerShdw blurRad="63500" dist="50800" dir="13500000">
                    <a:srgbClr val="000000">
                      <a:alpha val="50000"/>
                    </a:srgbClr>
                  </a:innerShdw>
                </a:effectLst>
              </a:endParaRPr>
            </a:p>
          </p:txBody>
        </p:sp>
        <p:sp>
          <p:nvSpPr>
            <p:cNvPr id="35" name="矩形 34">
              <a:extLst>
                <a:ext uri="{FF2B5EF4-FFF2-40B4-BE49-F238E27FC236}">
                  <a16:creationId xmlns:a16="http://schemas.microsoft.com/office/drawing/2014/main" id="{02D7658D-16B8-42E0-FE4A-3D41CE3A1B19}"/>
                </a:ext>
              </a:extLst>
            </p:cNvPr>
            <p:cNvSpPr/>
            <p:nvPr/>
          </p:nvSpPr>
          <p:spPr>
            <a:xfrm>
              <a:off x="3194266" y="2630793"/>
              <a:ext cx="5769528" cy="2123658"/>
            </a:xfrm>
            <a:prstGeom prst="rect">
              <a:avLst/>
            </a:prstGeom>
            <a:noFill/>
            <a:effectLst>
              <a:outerShdw blurRad="50800" dist="38100" algn="l" rotWithShape="0">
                <a:prstClr val="black">
                  <a:alpha val="40000"/>
                </a:prstClr>
              </a:outerShdw>
            </a:effectLst>
          </p:spPr>
          <p:txBody>
            <a:bodyPr wrap="none" lIns="91440" tIns="45720" rIns="91440" bIns="45720">
              <a:spAutoFit/>
            </a:bodyPr>
            <a:lstStyle/>
            <a:p>
              <a:pPr algn="ctr"/>
              <a:r>
                <a:rPr lang="zh-CN" altLang="en-US" sz="4400" b="1" spc="50" dirty="0">
                  <a:ln w="0"/>
                  <a:solidFill>
                    <a:srgbClr val="FFFF00"/>
                  </a:solidFill>
                  <a:effectLst>
                    <a:innerShdw blurRad="63500" dist="50800" dir="13500000">
                      <a:srgbClr val="000000">
                        <a:alpha val="50000"/>
                      </a:srgbClr>
                    </a:innerShdw>
                  </a:effectLst>
                  <a:latin typeface="思源黑体 VF" panose="020B0200000000000000" pitchFamily="34" charset="-122"/>
                  <a:ea typeface="思源黑体 VF" panose="020B0200000000000000" pitchFamily="34" charset="-122"/>
                </a:rPr>
                <a:t>英语句子</a:t>
              </a:r>
              <a:endParaRPr lang="en-US" altLang="zh-CN" sz="4400" b="1" spc="50" dirty="0">
                <a:ln w="0"/>
                <a:solidFill>
                  <a:srgbClr val="FFFF00"/>
                </a:solidFill>
                <a:effectLst>
                  <a:innerShdw blurRad="63500" dist="50800" dir="13500000">
                    <a:srgbClr val="000000">
                      <a:alpha val="50000"/>
                    </a:srgbClr>
                  </a:innerShdw>
                </a:effectLst>
                <a:latin typeface="思源黑体 VF" panose="020B0200000000000000" pitchFamily="34" charset="-122"/>
                <a:ea typeface="思源黑体 VF" panose="020B0200000000000000" pitchFamily="34" charset="-122"/>
              </a:endParaRPr>
            </a:p>
            <a:p>
              <a:pPr algn="ctr"/>
              <a:r>
                <a:rPr lang="zh-CN" altLang="en-US" sz="4400" b="1" spc="50" dirty="0">
                  <a:ln w="0"/>
                  <a:solidFill>
                    <a:srgbClr val="FFFF00"/>
                  </a:solidFill>
                  <a:effectLst>
                    <a:innerShdw blurRad="63500" dist="50800" dir="13500000">
                      <a:srgbClr val="000000">
                        <a:alpha val="50000"/>
                      </a:srgbClr>
                    </a:innerShdw>
                  </a:effectLst>
                  <a:latin typeface="思源黑体 VF" panose="020B0200000000000000" pitchFamily="34" charset="-122"/>
                  <a:ea typeface="思源黑体 VF" panose="020B0200000000000000" pitchFamily="34" charset="-122"/>
                </a:rPr>
                <a:t>连读</a:t>
              </a:r>
              <a:r>
                <a:rPr lang="en-US" altLang="zh-CN" sz="4400" b="1" spc="50" dirty="0">
                  <a:ln w="0"/>
                  <a:solidFill>
                    <a:srgbClr val="FFFF00"/>
                  </a:solidFill>
                  <a:effectLst>
                    <a:innerShdw blurRad="63500" dist="50800" dir="13500000">
                      <a:srgbClr val="000000">
                        <a:alpha val="50000"/>
                      </a:srgbClr>
                    </a:innerShdw>
                  </a:effectLst>
                  <a:latin typeface="思源黑体 VF" panose="020B0200000000000000" pitchFamily="34" charset="-122"/>
                  <a:ea typeface="思源黑体 VF" panose="020B0200000000000000" pitchFamily="34" charset="-122"/>
                </a:rPr>
                <a:t>/</a:t>
              </a:r>
              <a:r>
                <a:rPr lang="zh-CN" altLang="en-US" sz="4400" b="1" spc="50" dirty="0">
                  <a:ln w="0"/>
                  <a:solidFill>
                    <a:srgbClr val="FFFF00"/>
                  </a:solidFill>
                  <a:effectLst>
                    <a:innerShdw blurRad="63500" dist="50800" dir="13500000">
                      <a:srgbClr val="000000">
                        <a:alpha val="50000"/>
                      </a:srgbClr>
                    </a:innerShdw>
                  </a:effectLst>
                  <a:latin typeface="思源黑体 VF" panose="020B0200000000000000" pitchFamily="34" charset="-122"/>
                  <a:ea typeface="思源黑体 VF" panose="020B0200000000000000" pitchFamily="34" charset="-122"/>
                </a:rPr>
                <a:t>叠化</a:t>
              </a:r>
              <a:r>
                <a:rPr lang="en-US" altLang="zh-CN" sz="4400" b="1" spc="50" dirty="0">
                  <a:ln w="0"/>
                  <a:solidFill>
                    <a:srgbClr val="FFFF00"/>
                  </a:solidFill>
                  <a:effectLst>
                    <a:innerShdw blurRad="63500" dist="50800" dir="13500000">
                      <a:srgbClr val="000000">
                        <a:alpha val="50000"/>
                      </a:srgbClr>
                    </a:innerShdw>
                  </a:effectLst>
                  <a:latin typeface="思源黑体 VF" panose="020B0200000000000000" pitchFamily="34" charset="-122"/>
                  <a:ea typeface="思源黑体 VF" panose="020B0200000000000000" pitchFamily="34" charset="-122"/>
                </a:rPr>
                <a:t>/</a:t>
              </a:r>
              <a:r>
                <a:rPr lang="zh-CN" altLang="en-US" sz="4400" b="1" spc="50" dirty="0">
                  <a:ln w="0"/>
                  <a:solidFill>
                    <a:srgbClr val="FFFF00"/>
                  </a:solidFill>
                  <a:effectLst>
                    <a:innerShdw blurRad="63500" dist="50800" dir="13500000">
                      <a:srgbClr val="000000">
                        <a:alpha val="50000"/>
                      </a:srgbClr>
                    </a:innerShdw>
                  </a:effectLst>
                  <a:latin typeface="思源黑体 VF" panose="020B0200000000000000" pitchFamily="34" charset="-122"/>
                  <a:ea typeface="思源黑体 VF" panose="020B0200000000000000" pitchFamily="34" charset="-122"/>
                </a:rPr>
                <a:t>不完全爆破</a:t>
              </a:r>
              <a:endParaRPr lang="en-US" altLang="zh-CN" sz="4400" b="1" spc="50" dirty="0">
                <a:ln w="0"/>
                <a:solidFill>
                  <a:srgbClr val="FFFF00"/>
                </a:solidFill>
                <a:effectLst>
                  <a:innerShdw blurRad="63500" dist="50800" dir="13500000">
                    <a:srgbClr val="000000">
                      <a:alpha val="50000"/>
                    </a:srgbClr>
                  </a:innerShdw>
                </a:effectLst>
                <a:latin typeface="思源黑体 VF" panose="020B0200000000000000" pitchFamily="34" charset="-122"/>
                <a:ea typeface="思源黑体 VF" panose="020B0200000000000000" pitchFamily="34" charset="-122"/>
              </a:endParaRPr>
            </a:p>
            <a:p>
              <a:pPr algn="ctr"/>
              <a:r>
                <a:rPr lang="zh-CN" altLang="en-US" sz="4400" b="1" spc="50" dirty="0">
                  <a:ln w="0"/>
                  <a:solidFill>
                    <a:srgbClr val="FFFF00"/>
                  </a:solidFill>
                  <a:effectLst>
                    <a:innerShdw blurRad="63500" dist="50800" dir="13500000">
                      <a:srgbClr val="000000">
                        <a:alpha val="50000"/>
                      </a:srgbClr>
                    </a:innerShdw>
                  </a:effectLst>
                  <a:latin typeface="思源黑体 VF" panose="020B0200000000000000" pitchFamily="34" charset="-122"/>
                  <a:ea typeface="思源黑体 VF" panose="020B0200000000000000" pitchFamily="34" charset="-122"/>
                </a:rPr>
                <a:t>升</a:t>
              </a:r>
              <a:r>
                <a:rPr lang="zh-CN" altLang="en-US" sz="4400" b="1" cap="none" spc="50" dirty="0">
                  <a:ln w="0"/>
                  <a:solidFill>
                    <a:srgbClr val="FFFF00"/>
                  </a:solidFill>
                  <a:effectLst>
                    <a:innerShdw blurRad="63500" dist="50800" dir="13500000">
                      <a:srgbClr val="000000">
                        <a:alpha val="50000"/>
                      </a:srgbClr>
                    </a:innerShdw>
                  </a:effectLst>
                  <a:latin typeface="思源黑体 VF" panose="020B0200000000000000" pitchFamily="34" charset="-122"/>
                  <a:ea typeface="思源黑体 VF" panose="020B0200000000000000" pitchFamily="34" charset="-122"/>
                </a:rPr>
                <a:t>调</a:t>
              </a:r>
              <a:r>
                <a:rPr lang="en-US" altLang="zh-CN" sz="4400" b="1" cap="none" spc="50" dirty="0">
                  <a:ln w="0"/>
                  <a:solidFill>
                    <a:srgbClr val="FFFF00"/>
                  </a:solidFill>
                  <a:effectLst>
                    <a:innerShdw blurRad="63500" dist="50800" dir="13500000">
                      <a:srgbClr val="000000">
                        <a:alpha val="50000"/>
                      </a:srgbClr>
                    </a:innerShdw>
                  </a:effectLst>
                  <a:latin typeface="思源黑体 VF" panose="020B0200000000000000" pitchFamily="34" charset="-122"/>
                  <a:ea typeface="思源黑体 VF" panose="020B0200000000000000" pitchFamily="34" charset="-122"/>
                </a:rPr>
                <a:t>/</a:t>
              </a:r>
              <a:r>
                <a:rPr lang="zh-CN" altLang="en-US" sz="4400" b="1" cap="none" spc="50" dirty="0">
                  <a:ln w="0"/>
                  <a:solidFill>
                    <a:srgbClr val="FFFF00"/>
                  </a:solidFill>
                  <a:effectLst>
                    <a:innerShdw blurRad="63500" dist="50800" dir="13500000">
                      <a:srgbClr val="000000">
                        <a:alpha val="50000"/>
                      </a:srgbClr>
                    </a:innerShdw>
                  </a:effectLst>
                  <a:latin typeface="思源黑体 VF" panose="020B0200000000000000" pitchFamily="34" charset="-122"/>
                  <a:ea typeface="思源黑体 VF" panose="020B0200000000000000" pitchFamily="34" charset="-122"/>
                </a:rPr>
                <a:t>降调</a:t>
              </a:r>
            </a:p>
          </p:txBody>
        </p:sp>
      </p:grpSp>
      <p:pic>
        <p:nvPicPr>
          <p:cNvPr id="37" name="轻快温暖欢乐活泼叙事开心愉快氛围-口哨_爱给网_aigei_com">
            <a:hlinkClick r:id="" action="ppaction://media"/>
            <a:extLst>
              <a:ext uri="{FF2B5EF4-FFF2-40B4-BE49-F238E27FC236}">
                <a16:creationId xmlns:a16="http://schemas.microsoft.com/office/drawing/2014/main" id="{8E51AB12-26E1-AAE4-F8B5-EB69D4C6CDCE}"/>
              </a:ext>
            </a:extLst>
          </p:cNvPr>
          <p:cNvPicPr>
            <a:picLocks noChangeAspect="1"/>
          </p:cNvPicPr>
          <p:nvPr>
            <a:audioFile r:link="rId1"/>
            <p:extLst>
              <p:ext uri="{DAA4B4D4-6D71-4841-9C94-3DE7FCFB9230}">
                <p14:media xmlns:p14="http://schemas.microsoft.com/office/powerpoint/2010/main" r:embed="rId2">
                  <p14:trim end="66442.1"/>
                </p14:media>
              </p:ext>
            </p:extLst>
          </p:nvPr>
        </p:nvPicPr>
        <p:blipFill>
          <a:blip r:embed="rId8"/>
          <a:stretch>
            <a:fillRect/>
          </a:stretch>
        </p:blipFill>
        <p:spPr>
          <a:xfrm>
            <a:off x="-1461314" y="407050"/>
            <a:ext cx="609600" cy="609600"/>
          </a:xfrm>
          <a:prstGeom prst="rect">
            <a:avLst/>
          </a:prstGeom>
        </p:spPr>
      </p:pic>
      <p:pic>
        <p:nvPicPr>
          <p:cNvPr id="41" name="图片 40" descr="形状&#10;&#10;AI 生成的内容可能不正确。">
            <a:extLst>
              <a:ext uri="{FF2B5EF4-FFF2-40B4-BE49-F238E27FC236}">
                <a16:creationId xmlns:a16="http://schemas.microsoft.com/office/drawing/2014/main" id="{16B8A9AA-C266-E91F-22AC-2052B6765F8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99011" y="3822588"/>
            <a:ext cx="3064541" cy="2190668"/>
          </a:xfrm>
          <a:prstGeom prst="rect">
            <a:avLst/>
          </a:prstGeom>
        </p:spPr>
      </p:pic>
      <p:pic>
        <p:nvPicPr>
          <p:cNvPr id="3" name="图片 2" descr="徽标&#10;&#10;AI 生成的内容可能不正确。">
            <a:extLst>
              <a:ext uri="{FF2B5EF4-FFF2-40B4-BE49-F238E27FC236}">
                <a16:creationId xmlns:a16="http://schemas.microsoft.com/office/drawing/2014/main" id="{FD9A24DB-905D-F8BD-5DDE-670FF15055C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10" y="-404365"/>
            <a:ext cx="1907348" cy="1907348"/>
          </a:xfrm>
          <a:prstGeom prst="rect">
            <a:avLst/>
          </a:prstGeom>
          <a:effectLst>
            <a:outerShdw blurRad="50800" dist="38100" algn="l" rotWithShape="0">
              <a:prstClr val="black">
                <a:alpha val="40000"/>
              </a:prstClr>
            </a:outerShdw>
          </a:effectLst>
        </p:spPr>
      </p:pic>
      <p:pic>
        <p:nvPicPr>
          <p:cNvPr id="15" name="图片 14" descr="箭头&#10;&#10;AI 生成的内容可能不正确。">
            <a:hlinkClick r:id="" action="ppaction://hlinkshowjump?jump=nextslide"/>
            <a:extLst>
              <a:ext uri="{FF2B5EF4-FFF2-40B4-BE49-F238E27FC236}">
                <a16:creationId xmlns:a16="http://schemas.microsoft.com/office/drawing/2014/main" id="{B03F9521-F1A4-F8C7-1E26-249ADD0022DB}"/>
              </a:ext>
            </a:extLst>
          </p:cNvPr>
          <p:cNvPicPr>
            <a:picLocks noChangeAspect="1"/>
          </p:cNvPicPr>
          <p:nvPr/>
        </p:nvPicPr>
        <p:blipFill>
          <a:blip r:embed="rId11">
            <a:extLst>
              <a:ext uri="{28A0092B-C50C-407E-A947-70E740481C1C}">
                <a14:useLocalDpi xmlns:a14="http://schemas.microsoft.com/office/drawing/2010/main" val="0"/>
              </a:ext>
            </a:extLst>
          </a:blip>
          <a:srcRect t="9861" r="24105" b="50416"/>
          <a:stretch>
            <a:fillRect/>
          </a:stretch>
        </p:blipFill>
        <p:spPr>
          <a:xfrm>
            <a:off x="10755951" y="2330463"/>
            <a:ext cx="1065168" cy="787985"/>
          </a:xfrm>
          <a:prstGeom prst="rect">
            <a:avLst/>
          </a:prstGeom>
        </p:spPr>
      </p:pic>
    </p:spTree>
    <p:extLst>
      <p:ext uri="{BB962C8B-B14F-4D97-AF65-F5344CB8AC3E}">
        <p14:creationId xmlns:p14="http://schemas.microsoft.com/office/powerpoint/2010/main" val="13598504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par>
                                <p:cTn id="7" presetID="42"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1000" fill="hold"/>
                                        <p:tgtEl>
                                          <p:spTgt spid="2"/>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32" presetClass="emph" presetSubtype="0" fill="hold" nodeType="afterEffect">
                                  <p:stCondLst>
                                    <p:cond delay="0"/>
                                  </p:stCondLst>
                                  <p:childTnLst>
                                    <p:animRot by="120000">
                                      <p:cBhvr>
                                        <p:cTn id="20" dur="100" fill="hold">
                                          <p:stCondLst>
                                            <p:cond delay="0"/>
                                          </p:stCondLst>
                                        </p:cTn>
                                        <p:tgtEl>
                                          <p:spTgt spid="9"/>
                                        </p:tgtEl>
                                        <p:attrNameLst>
                                          <p:attrName>r</p:attrName>
                                        </p:attrNameLst>
                                      </p:cBhvr>
                                    </p:animRot>
                                    <p:animRot by="-240000">
                                      <p:cBhvr>
                                        <p:cTn id="21" dur="200" fill="hold">
                                          <p:stCondLst>
                                            <p:cond delay="200"/>
                                          </p:stCondLst>
                                        </p:cTn>
                                        <p:tgtEl>
                                          <p:spTgt spid="9"/>
                                        </p:tgtEl>
                                        <p:attrNameLst>
                                          <p:attrName>r</p:attrName>
                                        </p:attrNameLst>
                                      </p:cBhvr>
                                    </p:animRot>
                                    <p:animRot by="240000">
                                      <p:cBhvr>
                                        <p:cTn id="22" dur="200" fill="hold">
                                          <p:stCondLst>
                                            <p:cond delay="400"/>
                                          </p:stCondLst>
                                        </p:cTn>
                                        <p:tgtEl>
                                          <p:spTgt spid="9"/>
                                        </p:tgtEl>
                                        <p:attrNameLst>
                                          <p:attrName>r</p:attrName>
                                        </p:attrNameLst>
                                      </p:cBhvr>
                                    </p:animRot>
                                    <p:animRot by="-240000">
                                      <p:cBhvr>
                                        <p:cTn id="23" dur="200" fill="hold">
                                          <p:stCondLst>
                                            <p:cond delay="600"/>
                                          </p:stCondLst>
                                        </p:cTn>
                                        <p:tgtEl>
                                          <p:spTgt spid="9"/>
                                        </p:tgtEl>
                                        <p:attrNameLst>
                                          <p:attrName>r</p:attrName>
                                        </p:attrNameLst>
                                      </p:cBhvr>
                                    </p:animRot>
                                    <p:animRot by="120000">
                                      <p:cBhvr>
                                        <p:cTn id="24" dur="200" fill="hold">
                                          <p:stCondLst>
                                            <p:cond delay="800"/>
                                          </p:stCondLst>
                                        </p:cTn>
                                        <p:tgtEl>
                                          <p:spTgt spid="9"/>
                                        </p:tgtEl>
                                        <p:attrNameLst>
                                          <p:attrName>r</p:attrName>
                                        </p:attrNameLst>
                                      </p:cBhvr>
                                    </p:animRot>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42" presetClass="entr" presetSubtype="0"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32" presetClass="emph" presetSubtype="0" fill="hold" nodeType="afterEffect">
                                  <p:stCondLst>
                                    <p:cond delay="0"/>
                                  </p:stCondLst>
                                  <p:childTnLst>
                                    <p:animRot by="120000">
                                      <p:cBhvr>
                                        <p:cTn id="39" dur="100" fill="hold">
                                          <p:stCondLst>
                                            <p:cond delay="0"/>
                                          </p:stCondLst>
                                        </p:cTn>
                                        <p:tgtEl>
                                          <p:spTgt spid="11"/>
                                        </p:tgtEl>
                                        <p:attrNameLst>
                                          <p:attrName>r</p:attrName>
                                        </p:attrNameLst>
                                      </p:cBhvr>
                                    </p:animRot>
                                    <p:animRot by="-240000">
                                      <p:cBhvr>
                                        <p:cTn id="40" dur="200" fill="hold">
                                          <p:stCondLst>
                                            <p:cond delay="200"/>
                                          </p:stCondLst>
                                        </p:cTn>
                                        <p:tgtEl>
                                          <p:spTgt spid="11"/>
                                        </p:tgtEl>
                                        <p:attrNameLst>
                                          <p:attrName>r</p:attrName>
                                        </p:attrNameLst>
                                      </p:cBhvr>
                                    </p:animRot>
                                    <p:animRot by="240000">
                                      <p:cBhvr>
                                        <p:cTn id="41" dur="200" fill="hold">
                                          <p:stCondLst>
                                            <p:cond delay="400"/>
                                          </p:stCondLst>
                                        </p:cTn>
                                        <p:tgtEl>
                                          <p:spTgt spid="11"/>
                                        </p:tgtEl>
                                        <p:attrNameLst>
                                          <p:attrName>r</p:attrName>
                                        </p:attrNameLst>
                                      </p:cBhvr>
                                    </p:animRot>
                                    <p:animRot by="-240000">
                                      <p:cBhvr>
                                        <p:cTn id="42" dur="200" fill="hold">
                                          <p:stCondLst>
                                            <p:cond delay="600"/>
                                          </p:stCondLst>
                                        </p:cTn>
                                        <p:tgtEl>
                                          <p:spTgt spid="11"/>
                                        </p:tgtEl>
                                        <p:attrNameLst>
                                          <p:attrName>r</p:attrName>
                                        </p:attrNameLst>
                                      </p:cBhvr>
                                    </p:animRot>
                                    <p:animRot by="120000">
                                      <p:cBhvr>
                                        <p:cTn id="43" dur="200" fill="hold">
                                          <p:stCondLst>
                                            <p:cond delay="800"/>
                                          </p:stCondLst>
                                        </p:cTn>
                                        <p:tgtEl>
                                          <p:spTgt spid="11"/>
                                        </p:tgtEl>
                                        <p:attrNameLst>
                                          <p:attrName>r</p:attrName>
                                        </p:attrNameLst>
                                      </p:cBhvr>
                                    </p:animRot>
                                  </p:childTnLst>
                                </p:cTn>
                              </p:par>
                            </p:childTnLst>
                          </p:cTn>
                        </p:par>
                        <p:par>
                          <p:cTn id="44" fill="hold">
                            <p:stCondLst>
                              <p:cond delay="6000"/>
                            </p:stCondLst>
                            <p:childTnLst>
                              <p:par>
                                <p:cTn id="45" presetID="42" presetClass="entr" presetSubtype="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1000"/>
                                        <p:tgtEl>
                                          <p:spTgt spid="10"/>
                                        </p:tgtEl>
                                      </p:cBhvr>
                                    </p:animEffect>
                                    <p:anim calcmode="lin" valueType="num">
                                      <p:cBhvr>
                                        <p:cTn id="48" dur="1000" fill="hold"/>
                                        <p:tgtEl>
                                          <p:spTgt spid="10"/>
                                        </p:tgtEl>
                                        <p:attrNameLst>
                                          <p:attrName>ppt_x</p:attrName>
                                        </p:attrNameLst>
                                      </p:cBhvr>
                                      <p:tavLst>
                                        <p:tav tm="0">
                                          <p:val>
                                            <p:strVal val="#ppt_x"/>
                                          </p:val>
                                        </p:tav>
                                        <p:tav tm="100000">
                                          <p:val>
                                            <p:strVal val="#ppt_x"/>
                                          </p:val>
                                        </p:tav>
                                      </p:tavLst>
                                    </p:anim>
                                    <p:anim calcmode="lin" valueType="num">
                                      <p:cBhvr>
                                        <p:cTn id="49" dur="1000" fill="hold"/>
                                        <p:tgtEl>
                                          <p:spTgt spid="10"/>
                                        </p:tgtEl>
                                        <p:attrNameLst>
                                          <p:attrName>ppt_y</p:attrName>
                                        </p:attrNameLst>
                                      </p:cBhvr>
                                      <p:tavLst>
                                        <p:tav tm="0">
                                          <p:val>
                                            <p:strVal val="#ppt_y+.1"/>
                                          </p:val>
                                        </p:tav>
                                        <p:tav tm="100000">
                                          <p:val>
                                            <p:strVal val="#ppt_y"/>
                                          </p:val>
                                        </p:tav>
                                      </p:tavLst>
                                    </p:anim>
                                  </p:childTnLst>
                                </p:cTn>
                              </p:par>
                            </p:childTnLst>
                          </p:cTn>
                        </p:par>
                        <p:par>
                          <p:cTn id="50" fill="hold">
                            <p:stCondLst>
                              <p:cond delay="7000"/>
                            </p:stCondLst>
                            <p:childTnLst>
                              <p:par>
                                <p:cTn id="51" presetID="42" presetClass="entr" presetSubtype="0" fill="hold"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childTnLst>
                          </p:cTn>
                        </p:par>
                        <p:par>
                          <p:cTn id="56" fill="hold">
                            <p:stCondLst>
                              <p:cond delay="8000"/>
                            </p:stCondLst>
                            <p:childTnLst>
                              <p:par>
                                <p:cTn id="57" presetID="32" presetClass="emph" presetSubtype="0" fill="hold" nodeType="afterEffect">
                                  <p:stCondLst>
                                    <p:cond delay="0"/>
                                  </p:stCondLst>
                                  <p:childTnLst>
                                    <p:animRot by="120000">
                                      <p:cBhvr>
                                        <p:cTn id="58" dur="100" fill="hold">
                                          <p:stCondLst>
                                            <p:cond delay="0"/>
                                          </p:stCondLst>
                                        </p:cTn>
                                        <p:tgtEl>
                                          <p:spTgt spid="19"/>
                                        </p:tgtEl>
                                        <p:attrNameLst>
                                          <p:attrName>r</p:attrName>
                                        </p:attrNameLst>
                                      </p:cBhvr>
                                    </p:animRot>
                                    <p:animRot by="-240000">
                                      <p:cBhvr>
                                        <p:cTn id="59" dur="200" fill="hold">
                                          <p:stCondLst>
                                            <p:cond delay="200"/>
                                          </p:stCondLst>
                                        </p:cTn>
                                        <p:tgtEl>
                                          <p:spTgt spid="19"/>
                                        </p:tgtEl>
                                        <p:attrNameLst>
                                          <p:attrName>r</p:attrName>
                                        </p:attrNameLst>
                                      </p:cBhvr>
                                    </p:animRot>
                                    <p:animRot by="240000">
                                      <p:cBhvr>
                                        <p:cTn id="60" dur="200" fill="hold">
                                          <p:stCondLst>
                                            <p:cond delay="400"/>
                                          </p:stCondLst>
                                        </p:cTn>
                                        <p:tgtEl>
                                          <p:spTgt spid="19"/>
                                        </p:tgtEl>
                                        <p:attrNameLst>
                                          <p:attrName>r</p:attrName>
                                        </p:attrNameLst>
                                      </p:cBhvr>
                                    </p:animRot>
                                    <p:animRot by="-240000">
                                      <p:cBhvr>
                                        <p:cTn id="61" dur="200" fill="hold">
                                          <p:stCondLst>
                                            <p:cond delay="600"/>
                                          </p:stCondLst>
                                        </p:cTn>
                                        <p:tgtEl>
                                          <p:spTgt spid="19"/>
                                        </p:tgtEl>
                                        <p:attrNameLst>
                                          <p:attrName>r</p:attrName>
                                        </p:attrNameLst>
                                      </p:cBhvr>
                                    </p:animRot>
                                    <p:animRot by="120000">
                                      <p:cBhvr>
                                        <p:cTn id="62" dur="200" fill="hold">
                                          <p:stCondLst>
                                            <p:cond delay="800"/>
                                          </p:stCondLst>
                                        </p:cTn>
                                        <p:tgtEl>
                                          <p:spTgt spid="19"/>
                                        </p:tgtEl>
                                        <p:attrNameLst>
                                          <p:attrName>r</p:attrName>
                                        </p:attrNameLst>
                                      </p:cBhvr>
                                    </p:animRot>
                                  </p:childTnLst>
                                </p:cTn>
                              </p:par>
                            </p:childTnLst>
                          </p:cTn>
                        </p:par>
                        <p:par>
                          <p:cTn id="63" fill="hold">
                            <p:stCondLst>
                              <p:cond delay="9000"/>
                            </p:stCondLst>
                            <p:childTnLst>
                              <p:par>
                                <p:cTn id="64" presetID="42" presetClass="entr" presetSubtype="0" fill="hold" nodeType="after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fade">
                                      <p:cBhvr>
                                        <p:cTn id="66" dur="1000"/>
                                        <p:tgtEl>
                                          <p:spTgt spid="12"/>
                                        </p:tgtEl>
                                      </p:cBhvr>
                                    </p:animEffect>
                                    <p:anim calcmode="lin" valueType="num">
                                      <p:cBhvr>
                                        <p:cTn id="67" dur="1000" fill="hold"/>
                                        <p:tgtEl>
                                          <p:spTgt spid="12"/>
                                        </p:tgtEl>
                                        <p:attrNameLst>
                                          <p:attrName>ppt_x</p:attrName>
                                        </p:attrNameLst>
                                      </p:cBhvr>
                                      <p:tavLst>
                                        <p:tav tm="0">
                                          <p:val>
                                            <p:strVal val="#ppt_x"/>
                                          </p:val>
                                        </p:tav>
                                        <p:tav tm="100000">
                                          <p:val>
                                            <p:strVal val="#ppt_x"/>
                                          </p:val>
                                        </p:tav>
                                      </p:tavLst>
                                    </p:anim>
                                    <p:anim calcmode="lin" valueType="num">
                                      <p:cBhvr>
                                        <p:cTn id="68" dur="1000" fill="hold"/>
                                        <p:tgtEl>
                                          <p:spTgt spid="12"/>
                                        </p:tgtEl>
                                        <p:attrNameLst>
                                          <p:attrName>ppt_y</p:attrName>
                                        </p:attrNameLst>
                                      </p:cBhvr>
                                      <p:tavLst>
                                        <p:tav tm="0">
                                          <p:val>
                                            <p:strVal val="#ppt_y+.1"/>
                                          </p:val>
                                        </p:tav>
                                        <p:tav tm="100000">
                                          <p:val>
                                            <p:strVal val="#ppt_y"/>
                                          </p:val>
                                        </p:tav>
                                      </p:tavLst>
                                    </p:anim>
                                  </p:childTnLst>
                                </p:cTn>
                              </p:par>
                            </p:childTnLst>
                          </p:cTn>
                        </p:par>
                        <p:par>
                          <p:cTn id="69" fill="hold">
                            <p:stCondLst>
                              <p:cond delay="10000"/>
                            </p:stCondLst>
                            <p:childTnLst>
                              <p:par>
                                <p:cTn id="70" presetID="42" presetClass="entr" presetSubtype="0"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1000"/>
                                        <p:tgtEl>
                                          <p:spTgt spid="23"/>
                                        </p:tgtEl>
                                      </p:cBhvr>
                                    </p:animEffect>
                                    <p:anim calcmode="lin" valueType="num">
                                      <p:cBhvr>
                                        <p:cTn id="73" dur="1000" fill="hold"/>
                                        <p:tgtEl>
                                          <p:spTgt spid="23"/>
                                        </p:tgtEl>
                                        <p:attrNameLst>
                                          <p:attrName>ppt_x</p:attrName>
                                        </p:attrNameLst>
                                      </p:cBhvr>
                                      <p:tavLst>
                                        <p:tav tm="0">
                                          <p:val>
                                            <p:strVal val="#ppt_x"/>
                                          </p:val>
                                        </p:tav>
                                        <p:tav tm="100000">
                                          <p:val>
                                            <p:strVal val="#ppt_x"/>
                                          </p:val>
                                        </p:tav>
                                      </p:tavLst>
                                    </p:anim>
                                    <p:anim calcmode="lin" valueType="num">
                                      <p:cBhvr>
                                        <p:cTn id="74" dur="1000" fill="hold"/>
                                        <p:tgtEl>
                                          <p:spTgt spid="23"/>
                                        </p:tgtEl>
                                        <p:attrNameLst>
                                          <p:attrName>ppt_y</p:attrName>
                                        </p:attrNameLst>
                                      </p:cBhvr>
                                      <p:tavLst>
                                        <p:tav tm="0">
                                          <p:val>
                                            <p:strVal val="#ppt_y+.1"/>
                                          </p:val>
                                        </p:tav>
                                        <p:tav tm="100000">
                                          <p:val>
                                            <p:strVal val="#ppt_y"/>
                                          </p:val>
                                        </p:tav>
                                      </p:tavLst>
                                    </p:anim>
                                  </p:childTnLst>
                                </p:cTn>
                              </p:par>
                            </p:childTnLst>
                          </p:cTn>
                        </p:par>
                        <p:par>
                          <p:cTn id="75" fill="hold">
                            <p:stCondLst>
                              <p:cond delay="11000"/>
                            </p:stCondLst>
                            <p:childTnLst>
                              <p:par>
                                <p:cTn id="76" presetID="32" presetClass="emph" presetSubtype="0" fill="hold" nodeType="afterEffect">
                                  <p:stCondLst>
                                    <p:cond delay="0"/>
                                  </p:stCondLst>
                                  <p:childTnLst>
                                    <p:animRot by="120000">
                                      <p:cBhvr>
                                        <p:cTn id="77" dur="100" fill="hold">
                                          <p:stCondLst>
                                            <p:cond delay="0"/>
                                          </p:stCondLst>
                                        </p:cTn>
                                        <p:tgtEl>
                                          <p:spTgt spid="23"/>
                                        </p:tgtEl>
                                        <p:attrNameLst>
                                          <p:attrName>r</p:attrName>
                                        </p:attrNameLst>
                                      </p:cBhvr>
                                    </p:animRot>
                                    <p:animRot by="-240000">
                                      <p:cBhvr>
                                        <p:cTn id="78" dur="200" fill="hold">
                                          <p:stCondLst>
                                            <p:cond delay="200"/>
                                          </p:stCondLst>
                                        </p:cTn>
                                        <p:tgtEl>
                                          <p:spTgt spid="23"/>
                                        </p:tgtEl>
                                        <p:attrNameLst>
                                          <p:attrName>r</p:attrName>
                                        </p:attrNameLst>
                                      </p:cBhvr>
                                    </p:animRot>
                                    <p:animRot by="240000">
                                      <p:cBhvr>
                                        <p:cTn id="79" dur="200" fill="hold">
                                          <p:stCondLst>
                                            <p:cond delay="400"/>
                                          </p:stCondLst>
                                        </p:cTn>
                                        <p:tgtEl>
                                          <p:spTgt spid="23"/>
                                        </p:tgtEl>
                                        <p:attrNameLst>
                                          <p:attrName>r</p:attrName>
                                        </p:attrNameLst>
                                      </p:cBhvr>
                                    </p:animRot>
                                    <p:animRot by="-240000">
                                      <p:cBhvr>
                                        <p:cTn id="80" dur="200" fill="hold">
                                          <p:stCondLst>
                                            <p:cond delay="600"/>
                                          </p:stCondLst>
                                        </p:cTn>
                                        <p:tgtEl>
                                          <p:spTgt spid="23"/>
                                        </p:tgtEl>
                                        <p:attrNameLst>
                                          <p:attrName>r</p:attrName>
                                        </p:attrNameLst>
                                      </p:cBhvr>
                                    </p:animRot>
                                    <p:animRot by="120000">
                                      <p:cBhvr>
                                        <p:cTn id="81" dur="200" fill="hold">
                                          <p:stCondLst>
                                            <p:cond delay="800"/>
                                          </p:stCondLst>
                                        </p:cTn>
                                        <p:tgtEl>
                                          <p:spTgt spid="23"/>
                                        </p:tgtEl>
                                        <p:attrNameLst>
                                          <p:attrName>r</p:attrName>
                                        </p:attrNameLst>
                                      </p:cBhvr>
                                    </p:animRot>
                                  </p:childTnLst>
                                </p:cTn>
                              </p:par>
                            </p:childTnLst>
                          </p:cTn>
                        </p:par>
                        <p:par>
                          <p:cTn id="82" fill="hold">
                            <p:stCondLst>
                              <p:cond delay="12000"/>
                            </p:stCondLst>
                            <p:childTnLst>
                              <p:par>
                                <p:cTn id="83" presetID="32" presetClass="emph" presetSubtype="0" repeatCount="indefinite" fill="hold" nodeType="afterEffect">
                                  <p:stCondLst>
                                    <p:cond delay="0"/>
                                  </p:stCondLst>
                                  <p:endCondLst>
                                    <p:cond evt="onNext" delay="0">
                                      <p:tgtEl>
                                        <p:sldTgt/>
                                      </p:tgtEl>
                                    </p:cond>
                                  </p:endCondLst>
                                  <p:childTnLst>
                                    <p:animRot by="120000">
                                      <p:cBhvr>
                                        <p:cTn id="84" dur="100" fill="hold">
                                          <p:stCondLst>
                                            <p:cond delay="0"/>
                                          </p:stCondLst>
                                        </p:cTn>
                                        <p:tgtEl>
                                          <p:spTgt spid="3"/>
                                        </p:tgtEl>
                                        <p:attrNameLst>
                                          <p:attrName>r</p:attrName>
                                        </p:attrNameLst>
                                      </p:cBhvr>
                                    </p:animRot>
                                    <p:animRot by="-240000">
                                      <p:cBhvr>
                                        <p:cTn id="85" dur="200" fill="hold">
                                          <p:stCondLst>
                                            <p:cond delay="200"/>
                                          </p:stCondLst>
                                        </p:cTn>
                                        <p:tgtEl>
                                          <p:spTgt spid="3"/>
                                        </p:tgtEl>
                                        <p:attrNameLst>
                                          <p:attrName>r</p:attrName>
                                        </p:attrNameLst>
                                      </p:cBhvr>
                                    </p:animRot>
                                    <p:animRot by="240000">
                                      <p:cBhvr>
                                        <p:cTn id="86" dur="200" fill="hold">
                                          <p:stCondLst>
                                            <p:cond delay="400"/>
                                          </p:stCondLst>
                                        </p:cTn>
                                        <p:tgtEl>
                                          <p:spTgt spid="3"/>
                                        </p:tgtEl>
                                        <p:attrNameLst>
                                          <p:attrName>r</p:attrName>
                                        </p:attrNameLst>
                                      </p:cBhvr>
                                    </p:animRot>
                                    <p:animRot by="-240000">
                                      <p:cBhvr>
                                        <p:cTn id="87" dur="200" fill="hold">
                                          <p:stCondLst>
                                            <p:cond delay="600"/>
                                          </p:stCondLst>
                                        </p:cTn>
                                        <p:tgtEl>
                                          <p:spTgt spid="3"/>
                                        </p:tgtEl>
                                        <p:attrNameLst>
                                          <p:attrName>r</p:attrName>
                                        </p:attrNameLst>
                                      </p:cBhvr>
                                    </p:animRot>
                                    <p:animRot by="120000">
                                      <p:cBhvr>
                                        <p:cTn id="88" dur="200" fill="hold">
                                          <p:stCondLst>
                                            <p:cond delay="800"/>
                                          </p:stCondLst>
                                        </p:cTn>
                                        <p:tgtEl>
                                          <p:spTgt spid="3"/>
                                        </p:tgtEl>
                                        <p:attrNameLst>
                                          <p:attrName>r</p:attrName>
                                        </p:attrNameLst>
                                      </p:cBhvr>
                                    </p:animRot>
                                  </p:childTnLst>
                                </p:cTn>
                              </p:par>
                            </p:childTnLst>
                          </p:cTn>
                        </p:par>
                        <p:par>
                          <p:cTn id="89" fill="hold">
                            <p:stCondLst>
                              <p:cond delay="13000"/>
                            </p:stCondLst>
                            <p:childTnLst>
                              <p:par>
                                <p:cTn id="90" presetID="42" presetClass="entr" presetSubtype="0" fill="hold" nodeType="after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1000"/>
                                        <p:tgtEl>
                                          <p:spTgt spid="36"/>
                                        </p:tgtEl>
                                      </p:cBhvr>
                                    </p:animEffect>
                                    <p:anim calcmode="lin" valueType="num">
                                      <p:cBhvr>
                                        <p:cTn id="93" dur="1000" fill="hold"/>
                                        <p:tgtEl>
                                          <p:spTgt spid="36"/>
                                        </p:tgtEl>
                                        <p:attrNameLst>
                                          <p:attrName>ppt_x</p:attrName>
                                        </p:attrNameLst>
                                      </p:cBhvr>
                                      <p:tavLst>
                                        <p:tav tm="0">
                                          <p:val>
                                            <p:strVal val="#ppt_x"/>
                                          </p:val>
                                        </p:tav>
                                        <p:tav tm="100000">
                                          <p:val>
                                            <p:strVal val="#ppt_x"/>
                                          </p:val>
                                        </p:tav>
                                      </p:tavLst>
                                    </p:anim>
                                    <p:anim calcmode="lin" valueType="num">
                                      <p:cBhvr>
                                        <p:cTn id="94" dur="1000" fill="hold"/>
                                        <p:tgtEl>
                                          <p:spTgt spid="36"/>
                                        </p:tgtEl>
                                        <p:attrNameLst>
                                          <p:attrName>ppt_y</p:attrName>
                                        </p:attrNameLst>
                                      </p:cBhvr>
                                      <p:tavLst>
                                        <p:tav tm="0">
                                          <p:val>
                                            <p:strVal val="#ppt_y+.1"/>
                                          </p:val>
                                        </p:tav>
                                        <p:tav tm="100000">
                                          <p:val>
                                            <p:strVal val="#ppt_y"/>
                                          </p:val>
                                        </p:tav>
                                      </p:tavLst>
                                    </p:anim>
                                  </p:childTnLst>
                                </p:cTn>
                              </p:par>
                            </p:childTnLst>
                          </p:cTn>
                        </p:par>
                        <p:par>
                          <p:cTn id="95" fill="hold">
                            <p:stCondLst>
                              <p:cond delay="14000"/>
                            </p:stCondLst>
                            <p:childTnLst>
                              <p:par>
                                <p:cTn id="96" presetID="42" presetClass="entr" presetSubtype="0" fill="hold" grpId="0" nodeType="after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fade">
                                      <p:cBhvr>
                                        <p:cTn id="98" dur="1000"/>
                                        <p:tgtEl>
                                          <p:spTgt spid="28"/>
                                        </p:tgtEl>
                                      </p:cBhvr>
                                    </p:animEffect>
                                    <p:anim calcmode="lin" valueType="num">
                                      <p:cBhvr>
                                        <p:cTn id="99" dur="1000" fill="hold"/>
                                        <p:tgtEl>
                                          <p:spTgt spid="28"/>
                                        </p:tgtEl>
                                        <p:attrNameLst>
                                          <p:attrName>ppt_x</p:attrName>
                                        </p:attrNameLst>
                                      </p:cBhvr>
                                      <p:tavLst>
                                        <p:tav tm="0">
                                          <p:val>
                                            <p:strVal val="#ppt_x"/>
                                          </p:val>
                                        </p:tav>
                                        <p:tav tm="100000">
                                          <p:val>
                                            <p:strVal val="#ppt_x"/>
                                          </p:val>
                                        </p:tav>
                                      </p:tavLst>
                                    </p:anim>
                                    <p:anim calcmode="lin" valueType="num">
                                      <p:cBhvr>
                                        <p:cTn id="100" dur="1000" fill="hold"/>
                                        <p:tgtEl>
                                          <p:spTgt spid="28"/>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41"/>
                                        </p:tgtEl>
                                        <p:attrNameLst>
                                          <p:attrName>style.visibility</p:attrName>
                                        </p:attrNameLst>
                                      </p:cBhvr>
                                      <p:to>
                                        <p:strVal val="visible"/>
                                      </p:to>
                                    </p:set>
                                    <p:animEffect transition="in" filter="fade">
                                      <p:cBhvr>
                                        <p:cTn id="103" dur="1000"/>
                                        <p:tgtEl>
                                          <p:spTgt spid="41"/>
                                        </p:tgtEl>
                                      </p:cBhvr>
                                    </p:animEffect>
                                    <p:anim calcmode="lin" valueType="num">
                                      <p:cBhvr>
                                        <p:cTn id="104" dur="1000" fill="hold"/>
                                        <p:tgtEl>
                                          <p:spTgt spid="41"/>
                                        </p:tgtEl>
                                        <p:attrNameLst>
                                          <p:attrName>ppt_x</p:attrName>
                                        </p:attrNameLst>
                                      </p:cBhvr>
                                      <p:tavLst>
                                        <p:tav tm="0">
                                          <p:val>
                                            <p:strVal val="#ppt_x"/>
                                          </p:val>
                                        </p:tav>
                                        <p:tav tm="100000">
                                          <p:val>
                                            <p:strVal val="#ppt_x"/>
                                          </p:val>
                                        </p:tav>
                                      </p:tavLst>
                                    </p:anim>
                                    <p:anim calcmode="lin" valueType="num">
                                      <p:cBhvr>
                                        <p:cTn id="105" dur="1000" fill="hold"/>
                                        <p:tgtEl>
                                          <p:spTgt spid="41"/>
                                        </p:tgtEl>
                                        <p:attrNameLst>
                                          <p:attrName>ppt_y</p:attrName>
                                        </p:attrNameLst>
                                      </p:cBhvr>
                                      <p:tavLst>
                                        <p:tav tm="0">
                                          <p:val>
                                            <p:strVal val="#ppt_y+.1"/>
                                          </p:val>
                                        </p:tav>
                                        <p:tav tm="100000">
                                          <p:val>
                                            <p:strVal val="#ppt_y"/>
                                          </p:val>
                                        </p:tav>
                                      </p:tavLst>
                                    </p:anim>
                                  </p:childTnLst>
                                </p:cTn>
                              </p:par>
                            </p:childTnLst>
                          </p:cTn>
                        </p:par>
                        <p:par>
                          <p:cTn id="106" fill="hold">
                            <p:stCondLst>
                              <p:cond delay="15000"/>
                            </p:stCondLst>
                            <p:childTnLst>
                              <p:par>
                                <p:cTn id="107" presetID="1" presetClass="entr" presetSubtype="0" fill="hold" nodeType="afterEffect">
                                  <p:stCondLst>
                                    <p:cond delay="0"/>
                                  </p:stCondLst>
                                  <p:childTnLst>
                                    <p:set>
                                      <p:cBhvr>
                                        <p:cTn id="108" dur="1" fill="hold">
                                          <p:stCondLst>
                                            <p:cond delay="0"/>
                                          </p:stCondLst>
                                        </p:cTn>
                                        <p:tgtEl>
                                          <p:spTgt spid="15"/>
                                        </p:tgtEl>
                                        <p:attrNameLst>
                                          <p:attrName>style.visibility</p:attrName>
                                        </p:attrNameLst>
                                      </p:cBhvr>
                                      <p:to>
                                        <p:strVal val="visible"/>
                                      </p:to>
                                    </p:set>
                                  </p:childTnLst>
                                </p:cTn>
                              </p:par>
                              <p:par>
                                <p:cTn id="109" presetID="6" presetClass="emph" presetSubtype="0" repeatCount="indefinite" fill="hold" nodeType="withEffect">
                                  <p:stCondLst>
                                    <p:cond delay="0"/>
                                  </p:stCondLst>
                                  <p:endCondLst>
                                    <p:cond evt="onNext" delay="0">
                                      <p:tgtEl>
                                        <p:sldTgt/>
                                      </p:tgtEl>
                                    </p:cond>
                                  </p:endCondLst>
                                  <p:childTnLst>
                                    <p:animScale>
                                      <p:cBhvr>
                                        <p:cTn id="110" dur="2000" fill="hold"/>
                                        <p:tgtEl>
                                          <p:spTgt spid="1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11" fill="hold" display="0">
                  <p:stCondLst>
                    <p:cond delay="indefinite"/>
                  </p:stCondLst>
                  <p:endCondLst>
                    <p:cond evt="onStopAudio" delay="0">
                      <p:tgtEl>
                        <p:sldTgt/>
                      </p:tgtEl>
                    </p:cond>
                  </p:endCondLst>
                </p:cTn>
                <p:tgtEl>
                  <p:spTgt spid="37"/>
                </p:tgtEl>
              </p:cMediaNode>
            </p:audio>
          </p:childTnLst>
        </p:cTn>
      </p:par>
    </p:tnLst>
    <p:bldLst>
      <p:bldP spid="2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圆角 8">
            <a:extLst>
              <a:ext uri="{FF2B5EF4-FFF2-40B4-BE49-F238E27FC236}">
                <a16:creationId xmlns:a16="http://schemas.microsoft.com/office/drawing/2014/main" id="{33C0E2E0-111F-CB6C-8BBB-6B038B6D0E92}"/>
              </a:ext>
            </a:extLst>
          </p:cNvPr>
          <p:cNvSpPr/>
          <p:nvPr/>
        </p:nvSpPr>
        <p:spPr>
          <a:xfrm>
            <a:off x="0" y="0"/>
            <a:ext cx="12192000" cy="1663389"/>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卡通人物&#10;&#10;AI 生成的内容可能不正确。">
            <a:extLst>
              <a:ext uri="{FF2B5EF4-FFF2-40B4-BE49-F238E27FC236}">
                <a16:creationId xmlns:a16="http://schemas.microsoft.com/office/drawing/2014/main" id="{20D6F06E-DF9D-C40F-CA15-5EEB362F9D9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800222" y="1923594"/>
            <a:ext cx="2664581" cy="2952445"/>
          </a:xfrm>
          <a:prstGeom prst="rect">
            <a:avLst/>
          </a:prstGeom>
        </p:spPr>
      </p:pic>
      <p:sp>
        <p:nvSpPr>
          <p:cNvPr id="11" name="文本框 10">
            <a:extLst>
              <a:ext uri="{FF2B5EF4-FFF2-40B4-BE49-F238E27FC236}">
                <a16:creationId xmlns:a16="http://schemas.microsoft.com/office/drawing/2014/main" id="{671C53C6-0E35-17BE-4156-C326AA887856}"/>
              </a:ext>
            </a:extLst>
          </p:cNvPr>
          <p:cNvSpPr txBox="1"/>
          <p:nvPr/>
        </p:nvSpPr>
        <p:spPr>
          <a:xfrm>
            <a:off x="4787023" y="5041685"/>
            <a:ext cx="3279165" cy="646331"/>
          </a:xfrm>
          <a:prstGeom prst="rect">
            <a:avLst/>
          </a:prstGeom>
          <a:noFill/>
        </p:spPr>
        <p:txBody>
          <a:bodyPr wrap="square" rtlCol="0">
            <a:spAutoFit/>
          </a:bodyPr>
          <a:lstStyle/>
          <a:p>
            <a:pPr algn="ctr"/>
            <a:r>
              <a:rPr lang="en-US" altLang="zh-CN" sz="3600" b="1" dirty="0">
                <a:latin typeface="Comic Neue" panose="02000000000000000000" pitchFamily="2" charset="0"/>
              </a:rPr>
              <a:t>Pic</a:t>
            </a:r>
            <a:r>
              <a:rPr lang="en-US" altLang="zh-CN" sz="3600" b="1" dirty="0">
                <a:solidFill>
                  <a:srgbClr val="FF0000"/>
                </a:solidFill>
                <a:latin typeface="Comic Neue" panose="02000000000000000000" pitchFamily="2" charset="0"/>
              </a:rPr>
              <a:t>k</a:t>
            </a:r>
            <a:r>
              <a:rPr lang="en-US" altLang="zh-CN" sz="3600" b="1" dirty="0">
                <a:latin typeface="Comic Neue" panose="02000000000000000000" pitchFamily="2" charset="0"/>
              </a:rPr>
              <a:t> </a:t>
            </a:r>
            <a:r>
              <a:rPr lang="en-US" altLang="zh-CN" sz="3600" b="1" dirty="0">
                <a:solidFill>
                  <a:srgbClr val="FF0000"/>
                </a:solidFill>
                <a:latin typeface="Comic Neue" panose="02000000000000000000" pitchFamily="2" charset="0"/>
              </a:rPr>
              <a:t>it</a:t>
            </a:r>
            <a:r>
              <a:rPr lang="en-US" altLang="zh-CN" sz="3600" b="1" dirty="0">
                <a:latin typeface="Comic Neue" panose="02000000000000000000" pitchFamily="2" charset="0"/>
              </a:rPr>
              <a:t> </a:t>
            </a:r>
            <a:r>
              <a:rPr lang="en-US" altLang="zh-CN" sz="3600" b="1" dirty="0">
                <a:solidFill>
                  <a:srgbClr val="FF0000"/>
                </a:solidFill>
                <a:latin typeface="Comic Neue" panose="02000000000000000000" pitchFamily="2" charset="0"/>
              </a:rPr>
              <a:t>u</a:t>
            </a:r>
            <a:r>
              <a:rPr lang="en-US" altLang="zh-CN" sz="3600" b="1" dirty="0">
                <a:latin typeface="Comic Neue" panose="02000000000000000000" pitchFamily="2" charset="0"/>
              </a:rPr>
              <a:t>p.</a:t>
            </a:r>
            <a:endParaRPr lang="zh-CN" altLang="en-US" sz="3600" b="1" dirty="0">
              <a:latin typeface="Comic Neue" panose="02000000000000000000" pitchFamily="2" charset="0"/>
            </a:endParaRPr>
          </a:p>
        </p:txBody>
      </p:sp>
      <p:sp>
        <p:nvSpPr>
          <p:cNvPr id="20" name="文本框 19">
            <a:extLst>
              <a:ext uri="{FF2B5EF4-FFF2-40B4-BE49-F238E27FC236}">
                <a16:creationId xmlns:a16="http://schemas.microsoft.com/office/drawing/2014/main" id="{279E75F9-D2CD-6CD8-DB79-4718FFD0636B}"/>
              </a:ext>
            </a:extLst>
          </p:cNvPr>
          <p:cNvSpPr txBox="1"/>
          <p:nvPr/>
        </p:nvSpPr>
        <p:spPr>
          <a:xfrm>
            <a:off x="122004" y="5079183"/>
            <a:ext cx="5056591" cy="646331"/>
          </a:xfrm>
          <a:prstGeom prst="rect">
            <a:avLst/>
          </a:prstGeom>
          <a:noFill/>
        </p:spPr>
        <p:txBody>
          <a:bodyPr wrap="square" rtlCol="0">
            <a:spAutoFit/>
          </a:bodyPr>
          <a:lstStyle/>
          <a:p>
            <a:pPr algn="ctr"/>
            <a:r>
              <a:rPr lang="en-US" altLang="zh-CN" sz="3600" b="1" dirty="0">
                <a:latin typeface="Comic Neue" panose="02000000000000000000" pitchFamily="2" charset="0"/>
              </a:rPr>
              <a:t>ha</a:t>
            </a:r>
            <a:r>
              <a:rPr lang="en-US" altLang="zh-CN" sz="3600" b="1" dirty="0">
                <a:solidFill>
                  <a:srgbClr val="FF0000"/>
                </a:solidFill>
                <a:latin typeface="Comic Neue" panose="02000000000000000000" pitchFamily="2" charset="0"/>
              </a:rPr>
              <a:t>v</a:t>
            </a:r>
            <a:r>
              <a:rPr lang="en-US" altLang="zh-CN" sz="3600" b="1" dirty="0">
                <a:latin typeface="Comic Neue" panose="02000000000000000000" pitchFamily="2" charset="0"/>
              </a:rPr>
              <a:t>e </a:t>
            </a:r>
            <a:r>
              <a:rPr lang="en-US" altLang="zh-CN" sz="3600" b="1" dirty="0">
                <a:solidFill>
                  <a:srgbClr val="FF0000"/>
                </a:solidFill>
                <a:latin typeface="Comic Neue" panose="02000000000000000000" pitchFamily="2" charset="0"/>
              </a:rPr>
              <a:t>a</a:t>
            </a:r>
            <a:r>
              <a:rPr lang="en-US" altLang="zh-CN" sz="3600" b="1" dirty="0">
                <a:latin typeface="Comic Neue" panose="02000000000000000000" pitchFamily="2" charset="0"/>
              </a:rPr>
              <a:t> good night!</a:t>
            </a:r>
            <a:endParaRPr lang="zh-CN" altLang="en-US" sz="3600" b="1" dirty="0">
              <a:latin typeface="Comic Neue" panose="02000000000000000000" pitchFamily="2" charset="0"/>
            </a:endParaRPr>
          </a:p>
        </p:txBody>
      </p:sp>
      <p:sp>
        <p:nvSpPr>
          <p:cNvPr id="22" name="文本框 21">
            <a:extLst>
              <a:ext uri="{FF2B5EF4-FFF2-40B4-BE49-F238E27FC236}">
                <a16:creationId xmlns:a16="http://schemas.microsoft.com/office/drawing/2014/main" id="{7C3CC698-697E-59AE-4FAB-6B4FE0971ECF}"/>
              </a:ext>
            </a:extLst>
          </p:cNvPr>
          <p:cNvSpPr txBox="1"/>
          <p:nvPr/>
        </p:nvSpPr>
        <p:spPr>
          <a:xfrm>
            <a:off x="8170356" y="5079183"/>
            <a:ext cx="3925411" cy="646331"/>
          </a:xfrm>
          <a:prstGeom prst="rect">
            <a:avLst/>
          </a:prstGeom>
          <a:noFill/>
        </p:spPr>
        <p:txBody>
          <a:bodyPr wrap="square" rtlCol="0">
            <a:spAutoFit/>
          </a:bodyPr>
          <a:lstStyle/>
          <a:p>
            <a:pPr algn="ctr"/>
            <a:r>
              <a:rPr lang="en-US" altLang="zh-CN" sz="3600" b="1" dirty="0">
                <a:latin typeface="Comic Neue" panose="02000000000000000000" pitchFamily="2" charset="0"/>
              </a:rPr>
              <a:t>I lo</a:t>
            </a:r>
            <a:r>
              <a:rPr lang="en-US" altLang="zh-CN" sz="3600" b="1" dirty="0">
                <a:solidFill>
                  <a:srgbClr val="FF0000"/>
                </a:solidFill>
                <a:latin typeface="Comic Neue" panose="02000000000000000000" pitchFamily="2" charset="0"/>
              </a:rPr>
              <a:t>v</a:t>
            </a:r>
            <a:r>
              <a:rPr lang="en-US" altLang="zh-CN" sz="3600" b="1" dirty="0">
                <a:latin typeface="Comic Neue" panose="02000000000000000000" pitchFamily="2" charset="0"/>
              </a:rPr>
              <a:t>e </a:t>
            </a:r>
            <a:r>
              <a:rPr lang="en-US" altLang="zh-CN" sz="3600" b="1" dirty="0">
                <a:solidFill>
                  <a:srgbClr val="FF0000"/>
                </a:solidFill>
                <a:latin typeface="Comic Neue" panose="02000000000000000000" pitchFamily="2" charset="0"/>
              </a:rPr>
              <a:t>i</a:t>
            </a:r>
            <a:r>
              <a:rPr lang="en-US" altLang="zh-CN" sz="3600" b="1" dirty="0">
                <a:latin typeface="Comic Neue" panose="02000000000000000000" pitchFamily="2" charset="0"/>
              </a:rPr>
              <a:t>t.</a:t>
            </a:r>
            <a:endParaRPr lang="zh-CN" altLang="en-US" sz="3600" b="1" dirty="0">
              <a:latin typeface="Comic Neue" panose="02000000000000000000" pitchFamily="2" charset="0"/>
            </a:endParaRPr>
          </a:p>
        </p:txBody>
      </p:sp>
      <p:pic>
        <p:nvPicPr>
          <p:cNvPr id="25" name="图片 24" descr="徽标&#10;&#10;AI 生成的内容可能不正确。">
            <a:extLst>
              <a:ext uri="{FF2B5EF4-FFF2-40B4-BE49-F238E27FC236}">
                <a16:creationId xmlns:a16="http://schemas.microsoft.com/office/drawing/2014/main" id="{4ADB497A-4E6E-817B-5745-A05511B90F6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75017" y="2211458"/>
            <a:ext cx="2664581" cy="2664581"/>
          </a:xfrm>
          <a:prstGeom prst="rect">
            <a:avLst/>
          </a:prstGeom>
        </p:spPr>
      </p:pic>
      <p:grpSp>
        <p:nvGrpSpPr>
          <p:cNvPr id="46" name="组合 45">
            <a:extLst>
              <a:ext uri="{FF2B5EF4-FFF2-40B4-BE49-F238E27FC236}">
                <a16:creationId xmlns:a16="http://schemas.microsoft.com/office/drawing/2014/main" id="{1B4D2B8C-C112-DF04-F6DA-E896B902BFE6}"/>
              </a:ext>
            </a:extLst>
          </p:cNvPr>
          <p:cNvGrpSpPr/>
          <p:nvPr/>
        </p:nvGrpSpPr>
        <p:grpSpPr>
          <a:xfrm>
            <a:off x="8672771" y="2488361"/>
            <a:ext cx="2635517" cy="2387678"/>
            <a:chOff x="9032331" y="2819040"/>
            <a:chExt cx="2635517" cy="2387678"/>
          </a:xfrm>
        </p:grpSpPr>
        <p:pic>
          <p:nvPicPr>
            <p:cNvPr id="27" name="图片 26" descr="形状, 箭头&#10;&#10;AI 生成的内容可能不正确。">
              <a:extLst>
                <a:ext uri="{FF2B5EF4-FFF2-40B4-BE49-F238E27FC236}">
                  <a16:creationId xmlns:a16="http://schemas.microsoft.com/office/drawing/2014/main" id="{23EF1B4D-8052-BF02-3AE5-2B66B19EE951}"/>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032331" y="2819040"/>
              <a:ext cx="1802697" cy="2387678"/>
            </a:xfrm>
            <a:prstGeom prst="rect">
              <a:avLst/>
            </a:prstGeom>
          </p:spPr>
        </p:pic>
        <p:pic>
          <p:nvPicPr>
            <p:cNvPr id="29" name="图片 28" descr="图标&#10;&#10;AI 生成的内容可能不正确。">
              <a:extLst>
                <a:ext uri="{FF2B5EF4-FFF2-40B4-BE49-F238E27FC236}">
                  <a16:creationId xmlns:a16="http://schemas.microsoft.com/office/drawing/2014/main" id="{F3E4BD6E-798E-D888-20F1-9673E3AE8205}"/>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675978" y="4279852"/>
              <a:ext cx="991870" cy="872846"/>
            </a:xfrm>
            <a:prstGeom prst="rect">
              <a:avLst/>
            </a:prstGeom>
          </p:spPr>
        </p:pic>
      </p:grpSp>
      <p:sp>
        <p:nvSpPr>
          <p:cNvPr id="30" name="文本框 29">
            <a:extLst>
              <a:ext uri="{FF2B5EF4-FFF2-40B4-BE49-F238E27FC236}">
                <a16:creationId xmlns:a16="http://schemas.microsoft.com/office/drawing/2014/main" id="{671FB583-9BC8-B665-B027-A811C000DF79}"/>
              </a:ext>
            </a:extLst>
          </p:cNvPr>
          <p:cNvSpPr txBox="1"/>
          <p:nvPr/>
        </p:nvSpPr>
        <p:spPr>
          <a:xfrm>
            <a:off x="0" y="1049093"/>
            <a:ext cx="12192000" cy="523220"/>
          </a:xfrm>
          <a:prstGeom prst="rect">
            <a:avLst/>
          </a:prstGeom>
          <a:noFill/>
        </p:spPr>
        <p:txBody>
          <a:bodyPr wrap="square" rtlCol="0">
            <a:spAutoFit/>
          </a:bodyPr>
          <a:lstStyle/>
          <a:p>
            <a:pPr algn="ctr"/>
            <a:r>
              <a:rPr lang="zh-CN" altLang="en-US" sz="2800" dirty="0">
                <a:solidFill>
                  <a:schemeClr val="accent6">
                    <a:lumMod val="20000"/>
                    <a:lumOff val="80000"/>
                  </a:schemeClr>
                </a:solidFill>
                <a:latin typeface="思源黑体 VF" panose="020B0200000000000000" pitchFamily="34" charset="-122"/>
                <a:ea typeface="思源黑体 VF" panose="020B0200000000000000" pitchFamily="34" charset="-122"/>
              </a:rPr>
              <a:t>前面单词的尾部音和后面单词的首部音能拼到一起就可以拼到一起读。</a:t>
            </a:r>
          </a:p>
        </p:txBody>
      </p:sp>
      <p:sp>
        <p:nvSpPr>
          <p:cNvPr id="21" name="箭头: 下弧形 20">
            <a:extLst>
              <a:ext uri="{FF2B5EF4-FFF2-40B4-BE49-F238E27FC236}">
                <a16:creationId xmlns:a16="http://schemas.microsoft.com/office/drawing/2014/main" id="{DBA51F49-CC72-632B-06E0-C74F38062E36}"/>
              </a:ext>
            </a:extLst>
          </p:cNvPr>
          <p:cNvSpPr/>
          <p:nvPr/>
        </p:nvSpPr>
        <p:spPr>
          <a:xfrm>
            <a:off x="1447824" y="5725514"/>
            <a:ext cx="589873" cy="438912"/>
          </a:xfrm>
          <a:prstGeom prst="curved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32" name="图形 31" descr="声音媒体 纯色填充">
            <a:extLst>
              <a:ext uri="{FF2B5EF4-FFF2-40B4-BE49-F238E27FC236}">
                <a16:creationId xmlns:a16="http://schemas.microsoft.com/office/drawing/2014/main" id="{23A42419-BB73-34AA-5B81-4FA1EA27C8EB}"/>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508069" y="6166285"/>
            <a:ext cx="432887" cy="432887"/>
          </a:xfrm>
          <a:prstGeom prst="rect">
            <a:avLst/>
          </a:prstGeom>
        </p:spPr>
      </p:pic>
      <p:sp>
        <p:nvSpPr>
          <p:cNvPr id="14" name="箭头: 下弧形 13">
            <a:extLst>
              <a:ext uri="{FF2B5EF4-FFF2-40B4-BE49-F238E27FC236}">
                <a16:creationId xmlns:a16="http://schemas.microsoft.com/office/drawing/2014/main" id="{7077D743-3E57-5010-D3A8-7DD5FC8AD152}"/>
              </a:ext>
            </a:extLst>
          </p:cNvPr>
          <p:cNvSpPr/>
          <p:nvPr/>
        </p:nvSpPr>
        <p:spPr>
          <a:xfrm>
            <a:off x="6524018" y="5678681"/>
            <a:ext cx="589873" cy="438912"/>
          </a:xfrm>
          <a:prstGeom prst="curved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箭头: 下弧形 17">
            <a:extLst>
              <a:ext uri="{FF2B5EF4-FFF2-40B4-BE49-F238E27FC236}">
                <a16:creationId xmlns:a16="http://schemas.microsoft.com/office/drawing/2014/main" id="{2E97AB68-CD11-EA8B-F26E-C4CE49D54A75}"/>
              </a:ext>
            </a:extLst>
          </p:cNvPr>
          <p:cNvSpPr/>
          <p:nvPr/>
        </p:nvSpPr>
        <p:spPr>
          <a:xfrm>
            <a:off x="5973934" y="5667806"/>
            <a:ext cx="589873" cy="438912"/>
          </a:xfrm>
          <a:prstGeom prst="curved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35" name="图形 34" descr="声音媒体 纯色填充">
            <a:extLst>
              <a:ext uri="{FF2B5EF4-FFF2-40B4-BE49-F238E27FC236}">
                <a16:creationId xmlns:a16="http://schemas.microsoft.com/office/drawing/2014/main" id="{41C10F85-4CEB-3F5C-0DA9-EDD0D634C888}"/>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6052426" y="6166285"/>
            <a:ext cx="432887" cy="432887"/>
          </a:xfrm>
          <a:prstGeom prst="rect">
            <a:avLst/>
          </a:prstGeom>
        </p:spPr>
      </p:pic>
      <p:pic>
        <p:nvPicPr>
          <p:cNvPr id="36" name="图形 35" descr="声音媒体 纯色填充">
            <a:extLst>
              <a:ext uri="{FF2B5EF4-FFF2-40B4-BE49-F238E27FC236}">
                <a16:creationId xmlns:a16="http://schemas.microsoft.com/office/drawing/2014/main" id="{D8E4F35C-7F03-A2EE-58F0-D181524454B6}"/>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6602510" y="6158195"/>
            <a:ext cx="432887" cy="432887"/>
          </a:xfrm>
          <a:prstGeom prst="rect">
            <a:avLst/>
          </a:prstGeom>
        </p:spPr>
      </p:pic>
      <p:sp>
        <p:nvSpPr>
          <p:cNvPr id="23" name="箭头: 下弧形 22">
            <a:extLst>
              <a:ext uri="{FF2B5EF4-FFF2-40B4-BE49-F238E27FC236}">
                <a16:creationId xmlns:a16="http://schemas.microsoft.com/office/drawing/2014/main" id="{D8303EAF-C443-67F3-9AAA-FE1123ADA2BF}"/>
              </a:ext>
            </a:extLst>
          </p:cNvPr>
          <p:cNvSpPr/>
          <p:nvPr/>
        </p:nvSpPr>
        <p:spPr>
          <a:xfrm>
            <a:off x="10112550" y="5724559"/>
            <a:ext cx="589873" cy="438912"/>
          </a:xfrm>
          <a:prstGeom prst="curved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37" name="图形 36" descr="声音媒体 纯色填充">
            <a:extLst>
              <a:ext uri="{FF2B5EF4-FFF2-40B4-BE49-F238E27FC236}">
                <a16:creationId xmlns:a16="http://schemas.microsoft.com/office/drawing/2014/main" id="{52D2AD0D-5AB3-3616-0BF2-3CE2FB3871E9}"/>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0252000" y="6166285"/>
            <a:ext cx="432887" cy="432887"/>
          </a:xfrm>
          <a:prstGeom prst="rect">
            <a:avLst/>
          </a:prstGeom>
        </p:spPr>
      </p:pic>
      <p:pic>
        <p:nvPicPr>
          <p:cNvPr id="38" name="图形 37" descr="声音媒体 纯色填充">
            <a:extLst>
              <a:ext uri="{FF2B5EF4-FFF2-40B4-BE49-F238E27FC236}">
                <a16:creationId xmlns:a16="http://schemas.microsoft.com/office/drawing/2014/main" id="{9E440101-EC69-7A7F-CED0-B1C5FAD56FF9}"/>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4050845" y="5589095"/>
            <a:ext cx="782592" cy="782592"/>
          </a:xfrm>
          <a:prstGeom prst="rect">
            <a:avLst/>
          </a:prstGeom>
        </p:spPr>
      </p:pic>
      <p:pic>
        <p:nvPicPr>
          <p:cNvPr id="39" name="图形 38" descr="声音媒体 纯色填充">
            <a:extLst>
              <a:ext uri="{FF2B5EF4-FFF2-40B4-BE49-F238E27FC236}">
                <a16:creationId xmlns:a16="http://schemas.microsoft.com/office/drawing/2014/main" id="{DD877E04-5B61-52B3-0B87-C2E0C907E83E}"/>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7486679" y="5589095"/>
            <a:ext cx="782592" cy="782592"/>
          </a:xfrm>
          <a:prstGeom prst="rect">
            <a:avLst/>
          </a:prstGeom>
        </p:spPr>
      </p:pic>
      <p:pic>
        <p:nvPicPr>
          <p:cNvPr id="40" name="图形 39" descr="声音媒体 纯色填充">
            <a:extLst>
              <a:ext uri="{FF2B5EF4-FFF2-40B4-BE49-F238E27FC236}">
                <a16:creationId xmlns:a16="http://schemas.microsoft.com/office/drawing/2014/main" id="{915723E4-EDC4-565B-023B-4E9E43E27D81}"/>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1309860" y="5589095"/>
            <a:ext cx="782592" cy="782592"/>
          </a:xfrm>
          <a:prstGeom prst="rect">
            <a:avLst/>
          </a:prstGeom>
        </p:spPr>
      </p:pic>
      <p:grpSp>
        <p:nvGrpSpPr>
          <p:cNvPr id="45" name="组合 44">
            <a:extLst>
              <a:ext uri="{FF2B5EF4-FFF2-40B4-BE49-F238E27FC236}">
                <a16:creationId xmlns:a16="http://schemas.microsoft.com/office/drawing/2014/main" id="{4AD8FCF7-5BA3-799B-7D34-5A05C5E0BABE}"/>
              </a:ext>
            </a:extLst>
          </p:cNvPr>
          <p:cNvGrpSpPr/>
          <p:nvPr/>
        </p:nvGrpSpPr>
        <p:grpSpPr>
          <a:xfrm>
            <a:off x="3844173" y="274146"/>
            <a:ext cx="4816980" cy="774947"/>
            <a:chOff x="3844173" y="274146"/>
            <a:chExt cx="4816980" cy="774947"/>
          </a:xfrm>
        </p:grpSpPr>
        <p:sp>
          <p:nvSpPr>
            <p:cNvPr id="2" name="文本框 1">
              <a:extLst>
                <a:ext uri="{FF2B5EF4-FFF2-40B4-BE49-F238E27FC236}">
                  <a16:creationId xmlns:a16="http://schemas.microsoft.com/office/drawing/2014/main" id="{6BC5F5CE-7FC7-ABCA-0E5A-CEAA7F06912B}"/>
                </a:ext>
              </a:extLst>
            </p:cNvPr>
            <p:cNvSpPr txBox="1"/>
            <p:nvPr/>
          </p:nvSpPr>
          <p:spPr>
            <a:xfrm>
              <a:off x="3844173" y="279652"/>
              <a:ext cx="3603812" cy="769441"/>
            </a:xfrm>
            <a:prstGeom prst="rect">
              <a:avLst/>
            </a:prstGeom>
            <a:noFill/>
          </p:spPr>
          <p:txBody>
            <a:bodyPr wrap="square" rtlCol="0">
              <a:spAutoFit/>
            </a:bodyPr>
            <a:lstStyle/>
            <a:p>
              <a:pPr algn="ctr"/>
              <a:r>
                <a:rPr lang="zh-CN" altLang="en-US" sz="4400" dirty="0">
                  <a:solidFill>
                    <a:schemeClr val="accent6">
                      <a:lumMod val="50000"/>
                    </a:schemeClr>
                  </a:solidFill>
                  <a:latin typeface="思源黑体 VF" panose="020B0200000000000000" pitchFamily="34" charset="-122"/>
                  <a:ea typeface="思源黑体 VF" panose="020B0200000000000000" pitchFamily="34" charset="-122"/>
                </a:rPr>
                <a:t>英语句子</a:t>
              </a:r>
              <a:endParaRPr lang="zh-CN" altLang="en-US" sz="4400" dirty="0">
                <a:solidFill>
                  <a:srgbClr val="FFC000"/>
                </a:solidFill>
                <a:latin typeface="思源黑体 VF" panose="020B0200000000000000" pitchFamily="34" charset="-122"/>
                <a:ea typeface="思源黑体 VF" panose="020B0200000000000000" pitchFamily="34" charset="-122"/>
              </a:endParaRPr>
            </a:p>
          </p:txBody>
        </p:sp>
        <p:grpSp>
          <p:nvGrpSpPr>
            <p:cNvPr id="44" name="组合 43">
              <a:extLst>
                <a:ext uri="{FF2B5EF4-FFF2-40B4-BE49-F238E27FC236}">
                  <a16:creationId xmlns:a16="http://schemas.microsoft.com/office/drawing/2014/main" id="{BDA5B2B6-A4E8-95CF-0EBF-14C64502C159}"/>
                </a:ext>
              </a:extLst>
            </p:cNvPr>
            <p:cNvGrpSpPr/>
            <p:nvPr/>
          </p:nvGrpSpPr>
          <p:grpSpPr>
            <a:xfrm>
              <a:off x="6813497" y="274146"/>
              <a:ext cx="1847656" cy="769441"/>
              <a:chOff x="6813497" y="274146"/>
              <a:chExt cx="1847656" cy="769441"/>
            </a:xfrm>
          </p:grpSpPr>
          <p:sp>
            <p:nvSpPr>
              <p:cNvPr id="42" name="箭头: 五边形 41">
                <a:extLst>
                  <a:ext uri="{FF2B5EF4-FFF2-40B4-BE49-F238E27FC236}">
                    <a16:creationId xmlns:a16="http://schemas.microsoft.com/office/drawing/2014/main" id="{8DBDBFD7-36FA-976B-7AF3-49A15E75ED41}"/>
                  </a:ext>
                </a:extLst>
              </p:cNvPr>
              <p:cNvSpPr/>
              <p:nvPr/>
            </p:nvSpPr>
            <p:spPr>
              <a:xfrm>
                <a:off x="6813497" y="274146"/>
                <a:ext cx="1847656" cy="769441"/>
              </a:xfrm>
              <a:prstGeom prst="homePlat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43" name="文本框 42">
                <a:extLst>
                  <a:ext uri="{FF2B5EF4-FFF2-40B4-BE49-F238E27FC236}">
                    <a16:creationId xmlns:a16="http://schemas.microsoft.com/office/drawing/2014/main" id="{1AF923A4-984B-C061-8943-9956323269DA}"/>
                  </a:ext>
                </a:extLst>
              </p:cNvPr>
              <p:cNvSpPr txBox="1"/>
              <p:nvPr/>
            </p:nvSpPr>
            <p:spPr>
              <a:xfrm>
                <a:off x="6961138" y="300605"/>
                <a:ext cx="1318971" cy="707886"/>
              </a:xfrm>
              <a:prstGeom prst="rect">
                <a:avLst/>
              </a:prstGeom>
              <a:noFill/>
            </p:spPr>
            <p:txBody>
              <a:bodyPr wrap="square" rtlCol="0">
                <a:spAutoFit/>
              </a:bodyPr>
              <a:lstStyle/>
              <a:p>
                <a:r>
                  <a:rPr lang="zh-CN" altLang="en-US" sz="4000" dirty="0">
                    <a:latin typeface="思源黑体 VF" panose="020B0200000000000000" pitchFamily="34" charset="-122"/>
                    <a:ea typeface="思源黑体 VF" panose="020B0200000000000000" pitchFamily="34" charset="-122"/>
                  </a:rPr>
                  <a:t>连读</a:t>
                </a:r>
              </a:p>
            </p:txBody>
          </p:sp>
        </p:grpSp>
      </p:grpSp>
      <p:pic>
        <p:nvPicPr>
          <p:cNvPr id="8" name="vi">
            <a:hlinkClick r:id="" action="ppaction://media"/>
            <a:extLst>
              <a:ext uri="{FF2B5EF4-FFF2-40B4-BE49-F238E27FC236}">
                <a16:creationId xmlns:a16="http://schemas.microsoft.com/office/drawing/2014/main" id="{0A30F41A-A5DC-3F07-CA9A-2DE539A08006}"/>
              </a:ext>
            </a:extLst>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1126114" y="2723758"/>
            <a:ext cx="609600" cy="609600"/>
          </a:xfrm>
          <a:prstGeom prst="rect">
            <a:avLst/>
          </a:prstGeom>
        </p:spPr>
      </p:pic>
      <p:pic>
        <p:nvPicPr>
          <p:cNvPr id="10" name="ki">
            <a:hlinkClick r:id="" action="ppaction://media"/>
            <a:extLst>
              <a:ext uri="{FF2B5EF4-FFF2-40B4-BE49-F238E27FC236}">
                <a16:creationId xmlns:a16="http://schemas.microsoft.com/office/drawing/2014/main" id="{186AC275-9953-1434-F057-7F428F8E7289}"/>
              </a:ext>
            </a:extLst>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1147483" y="4080796"/>
            <a:ext cx="609600" cy="609600"/>
          </a:xfrm>
          <a:prstGeom prst="rect">
            <a:avLst/>
          </a:prstGeom>
        </p:spPr>
      </p:pic>
      <p:pic>
        <p:nvPicPr>
          <p:cNvPr id="12" name="tu">
            <a:hlinkClick r:id="" action="ppaction://media"/>
            <a:extLst>
              <a:ext uri="{FF2B5EF4-FFF2-40B4-BE49-F238E27FC236}">
                <a16:creationId xmlns:a16="http://schemas.microsoft.com/office/drawing/2014/main" id="{1070EAEC-C2CB-041C-F907-86E6EAC0AAB5}"/>
              </a:ext>
            </a:extLst>
          </p:cNvPr>
          <p:cNvPicPr>
            <a:picLocks noChangeAspect="1"/>
          </p:cNvPicPr>
          <p:nvPr>
            <a:audioFile r:link="rId6"/>
            <p:extLst>
              <p:ext uri="{DAA4B4D4-6D71-4841-9C94-3DE7FCFB9230}">
                <p14:media xmlns:p14="http://schemas.microsoft.com/office/powerpoint/2010/main" r:embed="rId5"/>
              </p:ext>
            </p:extLst>
          </p:nvPr>
        </p:nvPicPr>
        <p:blipFill>
          <a:blip r:embed="rId24"/>
          <a:stretch>
            <a:fillRect/>
          </a:stretch>
        </p:blipFill>
        <p:spPr>
          <a:xfrm>
            <a:off x="-1455306" y="5133034"/>
            <a:ext cx="609600" cy="609600"/>
          </a:xfrm>
          <a:prstGeom prst="rect">
            <a:avLst/>
          </a:prstGeom>
        </p:spPr>
      </p:pic>
      <p:pic>
        <p:nvPicPr>
          <p:cNvPr id="15" name="pick it up">
            <a:hlinkClick r:id="" action="ppaction://media"/>
            <a:extLst>
              <a:ext uri="{FF2B5EF4-FFF2-40B4-BE49-F238E27FC236}">
                <a16:creationId xmlns:a16="http://schemas.microsoft.com/office/drawing/2014/main" id="{442D9DD8-1F8A-CE16-E251-33A871CF9C63}"/>
              </a:ext>
            </a:extLst>
          </p:cNvPr>
          <p:cNvPicPr>
            <a:picLocks noChangeAspect="1"/>
          </p:cNvPicPr>
          <p:nvPr>
            <a:audioFile r:link="rId8"/>
            <p:extLst>
              <p:ext uri="{DAA4B4D4-6D71-4841-9C94-3DE7FCFB9230}">
                <p14:media xmlns:p14="http://schemas.microsoft.com/office/powerpoint/2010/main" r:embed="rId7"/>
              </p:ext>
            </p:extLst>
          </p:nvPr>
        </p:nvPicPr>
        <p:blipFill>
          <a:blip r:embed="rId24"/>
          <a:stretch>
            <a:fillRect/>
          </a:stretch>
        </p:blipFill>
        <p:spPr>
          <a:xfrm>
            <a:off x="-1372132" y="5742634"/>
            <a:ext cx="609600" cy="609600"/>
          </a:xfrm>
          <a:prstGeom prst="rect">
            <a:avLst/>
          </a:prstGeom>
        </p:spPr>
      </p:pic>
      <p:pic>
        <p:nvPicPr>
          <p:cNvPr id="16" name="i love it">
            <a:hlinkClick r:id="" action="ppaction://media"/>
            <a:extLst>
              <a:ext uri="{FF2B5EF4-FFF2-40B4-BE49-F238E27FC236}">
                <a16:creationId xmlns:a16="http://schemas.microsoft.com/office/drawing/2014/main" id="{153088EE-CF6A-1097-FE7A-F30C539BA6D3}"/>
              </a:ext>
            </a:extLst>
          </p:cNvPr>
          <p:cNvPicPr>
            <a:picLocks noChangeAspect="1"/>
          </p:cNvPicPr>
          <p:nvPr>
            <a:audioFile r:link="rId10"/>
            <p:extLst>
              <p:ext uri="{DAA4B4D4-6D71-4841-9C94-3DE7FCFB9230}">
                <p14:media xmlns:p14="http://schemas.microsoft.com/office/powerpoint/2010/main" r:embed="rId9"/>
              </p:ext>
            </p:extLst>
          </p:nvPr>
        </p:nvPicPr>
        <p:blipFill>
          <a:blip r:embed="rId24"/>
          <a:stretch>
            <a:fillRect/>
          </a:stretch>
        </p:blipFill>
        <p:spPr>
          <a:xfrm>
            <a:off x="-887990" y="1008491"/>
            <a:ext cx="609600" cy="609600"/>
          </a:xfrm>
          <a:prstGeom prst="rect">
            <a:avLst/>
          </a:prstGeom>
        </p:spPr>
      </p:pic>
      <p:pic>
        <p:nvPicPr>
          <p:cNvPr id="17" name="have a good night">
            <a:hlinkClick r:id="" action="ppaction://media"/>
            <a:extLst>
              <a:ext uri="{FF2B5EF4-FFF2-40B4-BE49-F238E27FC236}">
                <a16:creationId xmlns:a16="http://schemas.microsoft.com/office/drawing/2014/main" id="{AA098E53-5992-102C-A4D3-99E4FE3E5531}"/>
              </a:ext>
            </a:extLst>
          </p:cNvPr>
          <p:cNvPicPr>
            <a:picLocks noChangeAspect="1"/>
          </p:cNvPicPr>
          <p:nvPr>
            <a:audioFile r:link="rId12"/>
            <p:extLst>
              <p:ext uri="{DAA4B4D4-6D71-4841-9C94-3DE7FCFB9230}">
                <p14:media xmlns:p14="http://schemas.microsoft.com/office/powerpoint/2010/main" r:embed="rId11"/>
              </p:ext>
            </p:extLst>
          </p:nvPr>
        </p:nvPicPr>
        <p:blipFill>
          <a:blip r:embed="rId24"/>
          <a:stretch>
            <a:fillRect/>
          </a:stretch>
        </p:blipFill>
        <p:spPr>
          <a:xfrm>
            <a:off x="-1100120" y="200966"/>
            <a:ext cx="609600" cy="609600"/>
          </a:xfrm>
          <a:prstGeom prst="rect">
            <a:avLst/>
          </a:prstGeom>
        </p:spPr>
      </p:pic>
      <p:pic>
        <p:nvPicPr>
          <p:cNvPr id="19" name="va">
            <a:hlinkClick r:id="" action="ppaction://media"/>
            <a:extLst>
              <a:ext uri="{FF2B5EF4-FFF2-40B4-BE49-F238E27FC236}">
                <a16:creationId xmlns:a16="http://schemas.microsoft.com/office/drawing/2014/main" id="{732BDBD1-48B4-6608-D527-3309D1C484F3}"/>
              </a:ext>
            </a:extLst>
          </p:cNvPr>
          <p:cNvPicPr>
            <a:picLocks noChangeAspect="1"/>
          </p:cNvPicPr>
          <p:nvPr>
            <a:audioFile r:link="rId14"/>
            <p:extLst>
              <p:ext uri="{DAA4B4D4-6D71-4841-9C94-3DE7FCFB9230}">
                <p14:media xmlns:p14="http://schemas.microsoft.com/office/powerpoint/2010/main" r:embed="rId13"/>
              </p:ext>
            </p:extLst>
          </p:nvPr>
        </p:nvPicPr>
        <p:blipFill>
          <a:blip r:embed="rId24"/>
          <a:stretch>
            <a:fillRect/>
          </a:stretch>
        </p:blipFill>
        <p:spPr>
          <a:xfrm>
            <a:off x="-1192790" y="1839410"/>
            <a:ext cx="609600" cy="609600"/>
          </a:xfrm>
          <a:prstGeom prst="rect">
            <a:avLst/>
          </a:prstGeom>
        </p:spPr>
      </p:pic>
      <p:sp>
        <p:nvSpPr>
          <p:cNvPr id="3" name="箭头: 五边形 2">
            <a:hlinkClick r:id="" action="ppaction://hlinkshowjump?jump=nextslide"/>
            <a:extLst>
              <a:ext uri="{FF2B5EF4-FFF2-40B4-BE49-F238E27FC236}">
                <a16:creationId xmlns:a16="http://schemas.microsoft.com/office/drawing/2014/main" id="{E9D94DB2-D768-0B97-94F9-AE7FA2B56CF1}"/>
              </a:ext>
            </a:extLst>
          </p:cNvPr>
          <p:cNvSpPr/>
          <p:nvPr/>
        </p:nvSpPr>
        <p:spPr>
          <a:xfrm>
            <a:off x="10618268" y="136197"/>
            <a:ext cx="1290728" cy="432673"/>
          </a:xfrm>
          <a:prstGeom prst="homePlate">
            <a:avLst/>
          </a:prstGeom>
          <a:solidFill>
            <a:srgbClr val="0065B1"/>
          </a:solidFill>
          <a:ln w="12700">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b="1" i="0" u="none" strike="noStrike" kern="1200" cap="none" spc="0" normalizeH="0" baseline="0" noProof="0" dirty="0">
                <a:ln>
                  <a:noFill/>
                </a:ln>
                <a:solidFill>
                  <a:srgbClr val="FFFF00"/>
                </a:solidFill>
                <a:effectLst/>
                <a:uLnTx/>
                <a:uFillTx/>
                <a:latin typeface="Comic Sans MS" panose="030F0702030302020204" pitchFamily="66" charset="0"/>
                <a:ea typeface="等线" panose="02010600030101010101" pitchFamily="2" charset="-122"/>
                <a:cs typeface="+mn-cs"/>
              </a:rPr>
              <a:t>NEXT</a:t>
            </a:r>
            <a:endParaRPr kumimoji="0" lang="zh-CN" altLang="en-US" b="1" i="0" u="none" strike="noStrike" kern="1200" cap="none" spc="0" normalizeH="0" baseline="0" noProof="0" dirty="0">
              <a:ln>
                <a:noFill/>
              </a:ln>
              <a:solidFill>
                <a:srgbClr val="FFFF00"/>
              </a:solidFill>
              <a:effectLst/>
              <a:uLnTx/>
              <a:uFillTx/>
              <a:latin typeface="Comic Sans MS" panose="030F0702030302020204" pitchFamily="66" charset="0"/>
              <a:ea typeface="等线" panose="02010600030101010101" pitchFamily="2" charset="-122"/>
              <a:cs typeface="+mn-cs"/>
            </a:endParaRPr>
          </a:p>
        </p:txBody>
      </p:sp>
    </p:spTree>
    <p:extLst>
      <p:ext uri="{BB962C8B-B14F-4D97-AF65-F5344CB8AC3E}">
        <p14:creationId xmlns:p14="http://schemas.microsoft.com/office/powerpoint/2010/main" val="19256208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2"/>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32"/>
                                        </p:tgtEl>
                                      </p:cBhvr>
                                    </p:animEffect>
                                    <p:animScale>
                                      <p:cBhvr>
                                        <p:cTn id="7" dur="250" autoRev="1" fill="hold"/>
                                        <p:tgtEl>
                                          <p:spTgt spid="32"/>
                                        </p:tgtEl>
                                      </p:cBhvr>
                                      <p:by x="105000" y="105000"/>
                                    </p:animScale>
                                  </p:childTnLst>
                                </p:cTn>
                              </p:par>
                              <p:par>
                                <p:cTn id="8" presetID="1" presetClass="mediacall" presetSubtype="0" fill="hold" nodeType="withEffect">
                                  <p:stCondLst>
                                    <p:cond delay="0"/>
                                  </p:stCondLst>
                                  <p:childTnLst>
                                    <p:cmd type="call" cmd="playFrom(0.0)">
                                      <p:cBhvr>
                                        <p:cTn id="9" dur="2272" fill="hold"/>
                                        <p:tgtEl>
                                          <p:spTgt spid="19"/>
                                        </p:tgtEl>
                                      </p:cBhvr>
                                    </p:cmd>
                                  </p:childTnLst>
                                </p:cTn>
                              </p:par>
                            </p:childTnLst>
                          </p:cTn>
                        </p:par>
                      </p:childTnLst>
                    </p:cTn>
                  </p:par>
                </p:childTnLst>
              </p:cTn>
              <p:nextCondLst>
                <p:cond evt="onClick" delay="0">
                  <p:tgtEl>
                    <p:spTgt spid="32"/>
                  </p:tgtEl>
                </p:cond>
              </p:nextCondLst>
            </p:seq>
            <p:audio>
              <p:cMediaNode vol="80000">
                <p:cTn id="10" fill="hold" display="0">
                  <p:stCondLst>
                    <p:cond delay="indefinite"/>
                  </p:stCondLst>
                  <p:endCondLst>
                    <p:cond evt="onStopAudio" delay="0">
                      <p:tgtEl>
                        <p:sldTgt/>
                      </p:tgtEl>
                    </p:cond>
                  </p:endCondLst>
                </p:cTn>
                <p:tgtEl>
                  <p:spTgt spid="8"/>
                </p:tgtEl>
              </p:cMediaNode>
            </p:audio>
            <p:audio>
              <p:cMediaNode vol="80000">
                <p:cTn id="11" fill="hold" display="0">
                  <p:stCondLst>
                    <p:cond delay="indefinite"/>
                  </p:stCondLst>
                  <p:endCondLst>
                    <p:cond evt="onStopAudio" delay="0">
                      <p:tgtEl>
                        <p:sldTgt/>
                      </p:tgtEl>
                    </p:cond>
                  </p:endCondLst>
                </p:cTn>
                <p:tgtEl>
                  <p:spTgt spid="10"/>
                </p:tgtEl>
              </p:cMediaNode>
            </p:audio>
            <p:audio>
              <p:cMediaNode vol="80000">
                <p:cTn id="12" fill="hold" display="0">
                  <p:stCondLst>
                    <p:cond delay="indefinite"/>
                  </p:stCondLst>
                  <p:endCondLst>
                    <p:cond evt="onStopAudio" delay="0">
                      <p:tgtEl>
                        <p:sldTgt/>
                      </p:tgtEl>
                    </p:cond>
                  </p:endCondLst>
                </p:cTn>
                <p:tgtEl>
                  <p:spTgt spid="12"/>
                </p:tgtEl>
              </p:cMediaNode>
            </p:audio>
            <p:audio>
              <p:cMediaNode vol="80000">
                <p:cTn id="13" fill="hold" display="0">
                  <p:stCondLst>
                    <p:cond delay="indefinite"/>
                  </p:stCondLst>
                  <p:endCondLst>
                    <p:cond evt="onStopAudio" delay="0">
                      <p:tgtEl>
                        <p:sldTgt/>
                      </p:tgtEl>
                    </p:cond>
                  </p:endCondLst>
                </p:cTn>
                <p:tgtEl>
                  <p:spTgt spid="15"/>
                </p:tgtEl>
              </p:cMediaNode>
            </p:audio>
            <p:audio>
              <p:cMediaNode vol="80000">
                <p:cTn id="14" fill="hold" display="0">
                  <p:stCondLst>
                    <p:cond delay="indefinite"/>
                  </p:stCondLst>
                  <p:endCondLst>
                    <p:cond evt="onStopAudio" delay="0">
                      <p:tgtEl>
                        <p:sldTgt/>
                      </p:tgtEl>
                    </p:cond>
                  </p:endCondLst>
                </p:cTn>
                <p:tgtEl>
                  <p:spTgt spid="16"/>
                </p:tgtEl>
              </p:cMediaNode>
            </p:audio>
            <p:seq concurrent="1" nextAc="seek">
              <p:cTn id="15" restart="whenNotActive" fill="hold" evtFilter="cancelBubble" nodeType="interactiveSeq">
                <p:stCondLst>
                  <p:cond evt="onClick" delay="0">
                    <p:tgtEl>
                      <p:spTgt spid="38"/>
                    </p:tgtEl>
                  </p:cond>
                </p:stCondLst>
                <p:endSync evt="end" delay="0">
                  <p:rtn val="all"/>
                </p:endSync>
                <p:childTnLst>
                  <p:par>
                    <p:cTn id="16" fill="hold">
                      <p:stCondLst>
                        <p:cond delay="0"/>
                      </p:stCondLst>
                      <p:childTnLst>
                        <p:par>
                          <p:cTn id="17" fill="hold">
                            <p:stCondLst>
                              <p:cond delay="0"/>
                            </p:stCondLst>
                            <p:childTnLst>
                              <p:par>
                                <p:cTn id="18" presetID="26" presetClass="emph" presetSubtype="0" fill="hold" nodeType="clickEffect">
                                  <p:stCondLst>
                                    <p:cond delay="0"/>
                                  </p:stCondLst>
                                  <p:childTnLst>
                                    <p:animEffect transition="out" filter="fade">
                                      <p:cBhvr>
                                        <p:cTn id="19" dur="500" tmFilter="0, 0; .2, .5; .8, .5; 1, 0"/>
                                        <p:tgtEl>
                                          <p:spTgt spid="38"/>
                                        </p:tgtEl>
                                      </p:cBhvr>
                                    </p:animEffect>
                                    <p:animScale>
                                      <p:cBhvr>
                                        <p:cTn id="20" dur="250" autoRev="1" fill="hold"/>
                                        <p:tgtEl>
                                          <p:spTgt spid="38"/>
                                        </p:tgtEl>
                                      </p:cBhvr>
                                      <p:by x="105000" y="105000"/>
                                    </p:animScale>
                                  </p:childTnLst>
                                </p:cTn>
                              </p:par>
                              <p:par>
                                <p:cTn id="21" presetID="1" presetClass="mediacall" presetSubtype="0" fill="hold" nodeType="withEffect">
                                  <p:stCondLst>
                                    <p:cond delay="0"/>
                                  </p:stCondLst>
                                  <p:childTnLst>
                                    <p:cmd type="call" cmd="playFrom(0.0)">
                                      <p:cBhvr>
                                        <p:cTn id="22" dur="1697" fill="hold"/>
                                        <p:tgtEl>
                                          <p:spTgt spid="17"/>
                                        </p:tgtEl>
                                      </p:cBhvr>
                                    </p:cmd>
                                  </p:childTnLst>
                                </p:cTn>
                              </p:par>
                            </p:childTnLst>
                          </p:cTn>
                        </p:par>
                      </p:childTnLst>
                    </p:cTn>
                  </p:par>
                </p:childTnLst>
              </p:cTn>
              <p:nextCondLst>
                <p:cond evt="onClick" delay="0">
                  <p:tgtEl>
                    <p:spTgt spid="38"/>
                  </p:tgtEl>
                </p:cond>
              </p:nextCondLst>
            </p:seq>
            <p:seq concurrent="1" nextAc="seek">
              <p:cTn id="23" restart="whenNotActive" fill="hold" evtFilter="cancelBubble" nodeType="interactiveSeq">
                <p:stCondLst>
                  <p:cond evt="onClick" delay="0">
                    <p:tgtEl>
                      <p:spTgt spid="35"/>
                    </p:tgtEl>
                  </p:cond>
                </p:stCondLst>
                <p:endSync evt="end" delay="0">
                  <p:rtn val="all"/>
                </p:endSync>
                <p:childTnLst>
                  <p:par>
                    <p:cTn id="24" fill="hold">
                      <p:stCondLst>
                        <p:cond delay="0"/>
                      </p:stCondLst>
                      <p:childTnLst>
                        <p:par>
                          <p:cTn id="25" fill="hold">
                            <p:stCondLst>
                              <p:cond delay="0"/>
                            </p:stCondLst>
                            <p:childTnLst>
                              <p:par>
                                <p:cTn id="26" presetID="26" presetClass="emph" presetSubtype="0" fill="hold" nodeType="clickEffect">
                                  <p:stCondLst>
                                    <p:cond delay="0"/>
                                  </p:stCondLst>
                                  <p:childTnLst>
                                    <p:animEffect transition="out" filter="fade">
                                      <p:cBhvr>
                                        <p:cTn id="27" dur="500" tmFilter="0, 0; .2, .5; .8, .5; 1, 0"/>
                                        <p:tgtEl>
                                          <p:spTgt spid="35"/>
                                        </p:tgtEl>
                                      </p:cBhvr>
                                    </p:animEffect>
                                    <p:animScale>
                                      <p:cBhvr>
                                        <p:cTn id="28" dur="250" autoRev="1" fill="hold"/>
                                        <p:tgtEl>
                                          <p:spTgt spid="35"/>
                                        </p:tgtEl>
                                      </p:cBhvr>
                                      <p:by x="105000" y="105000"/>
                                    </p:animScale>
                                  </p:childTnLst>
                                </p:cTn>
                              </p:par>
                              <p:par>
                                <p:cTn id="29" presetID="1" presetClass="mediacall" presetSubtype="0" fill="hold" nodeType="withEffect">
                                  <p:stCondLst>
                                    <p:cond delay="0"/>
                                  </p:stCondLst>
                                  <p:childTnLst>
                                    <p:cmd type="call" cmd="playFrom(0.0)">
                                      <p:cBhvr>
                                        <p:cTn id="30" dur="2324" fill="hold"/>
                                        <p:tgtEl>
                                          <p:spTgt spid="10"/>
                                        </p:tgtEl>
                                      </p:cBhvr>
                                    </p:cmd>
                                  </p:childTnLst>
                                </p:cTn>
                              </p:par>
                            </p:childTnLst>
                          </p:cTn>
                        </p:par>
                      </p:childTnLst>
                    </p:cTn>
                  </p:par>
                </p:childTnLst>
              </p:cTn>
              <p:nextCondLst>
                <p:cond evt="onClick" delay="0">
                  <p:tgtEl>
                    <p:spTgt spid="35"/>
                  </p:tgtEl>
                </p:cond>
              </p:nextCondLst>
            </p:seq>
            <p:seq concurrent="1" nextAc="seek">
              <p:cTn id="31" restart="whenNotActive" fill="hold" evtFilter="cancelBubble" nodeType="interactiveSeq">
                <p:stCondLst>
                  <p:cond evt="onClick" delay="0">
                    <p:tgtEl>
                      <p:spTgt spid="39"/>
                    </p:tgtEl>
                  </p:cond>
                </p:stCondLst>
                <p:endSync evt="end" delay="0">
                  <p:rtn val="all"/>
                </p:endSync>
                <p:childTnLst>
                  <p:par>
                    <p:cTn id="32" fill="hold">
                      <p:stCondLst>
                        <p:cond delay="0"/>
                      </p:stCondLst>
                      <p:childTnLst>
                        <p:par>
                          <p:cTn id="33" fill="hold">
                            <p:stCondLst>
                              <p:cond delay="0"/>
                            </p:stCondLst>
                            <p:childTnLst>
                              <p:par>
                                <p:cTn id="34" presetID="26" presetClass="emph" presetSubtype="0" fill="hold" nodeType="clickEffect">
                                  <p:stCondLst>
                                    <p:cond delay="0"/>
                                  </p:stCondLst>
                                  <p:childTnLst>
                                    <p:animEffect transition="out" filter="fade">
                                      <p:cBhvr>
                                        <p:cTn id="35" dur="500" tmFilter="0, 0; .2, .5; .8, .5; 1, 0"/>
                                        <p:tgtEl>
                                          <p:spTgt spid="39"/>
                                        </p:tgtEl>
                                      </p:cBhvr>
                                    </p:animEffect>
                                    <p:animScale>
                                      <p:cBhvr>
                                        <p:cTn id="36" dur="250" autoRev="1" fill="hold"/>
                                        <p:tgtEl>
                                          <p:spTgt spid="39"/>
                                        </p:tgtEl>
                                      </p:cBhvr>
                                      <p:by x="105000" y="105000"/>
                                    </p:animScale>
                                  </p:childTnLst>
                                </p:cTn>
                              </p:par>
                              <p:par>
                                <p:cTn id="37" presetID="1" presetClass="mediacall" presetSubtype="0" fill="hold" nodeType="withEffect">
                                  <p:stCondLst>
                                    <p:cond delay="0"/>
                                  </p:stCondLst>
                                  <p:childTnLst>
                                    <p:cmd type="call" cmd="playFrom(0.0)">
                                      <p:cBhvr>
                                        <p:cTn id="38" dur="940" fill="hold"/>
                                        <p:tgtEl>
                                          <p:spTgt spid="15"/>
                                        </p:tgtEl>
                                      </p:cBhvr>
                                    </p:cmd>
                                  </p:childTnLst>
                                </p:cTn>
                              </p:par>
                            </p:childTnLst>
                          </p:cTn>
                        </p:par>
                      </p:childTnLst>
                    </p:cTn>
                  </p:par>
                </p:childTnLst>
              </p:cTn>
              <p:nextCondLst>
                <p:cond evt="onClick" delay="0">
                  <p:tgtEl>
                    <p:spTgt spid="39"/>
                  </p:tgtEl>
                </p:cond>
              </p:nextCondLst>
            </p:seq>
            <p:seq concurrent="1" nextAc="seek">
              <p:cTn id="39" restart="whenNotActive" fill="hold" evtFilter="cancelBubble" nodeType="interactiveSeq">
                <p:stCondLst>
                  <p:cond evt="onClick" delay="0">
                    <p:tgtEl>
                      <p:spTgt spid="36"/>
                    </p:tgtEl>
                  </p:cond>
                </p:stCondLst>
                <p:endSync evt="end" delay="0">
                  <p:rtn val="all"/>
                </p:endSync>
                <p:childTnLst>
                  <p:par>
                    <p:cTn id="40" fill="hold">
                      <p:stCondLst>
                        <p:cond delay="0"/>
                      </p:stCondLst>
                      <p:childTnLst>
                        <p:par>
                          <p:cTn id="41" fill="hold">
                            <p:stCondLst>
                              <p:cond delay="0"/>
                            </p:stCondLst>
                            <p:childTnLst>
                              <p:par>
                                <p:cTn id="42" presetID="26" presetClass="emph" presetSubtype="0" fill="hold" nodeType="clickEffect">
                                  <p:stCondLst>
                                    <p:cond delay="0"/>
                                  </p:stCondLst>
                                  <p:childTnLst>
                                    <p:animEffect transition="out" filter="fade">
                                      <p:cBhvr>
                                        <p:cTn id="43" dur="500" tmFilter="0, 0; .2, .5; .8, .5; 1, 0"/>
                                        <p:tgtEl>
                                          <p:spTgt spid="36"/>
                                        </p:tgtEl>
                                      </p:cBhvr>
                                    </p:animEffect>
                                    <p:animScale>
                                      <p:cBhvr>
                                        <p:cTn id="44" dur="250" autoRev="1" fill="hold"/>
                                        <p:tgtEl>
                                          <p:spTgt spid="36"/>
                                        </p:tgtEl>
                                      </p:cBhvr>
                                      <p:by x="105000" y="105000"/>
                                    </p:animScale>
                                  </p:childTnLst>
                                </p:cTn>
                              </p:par>
                              <p:par>
                                <p:cTn id="45" presetID="1" presetClass="mediacall" presetSubtype="0" fill="hold" nodeType="withEffect">
                                  <p:stCondLst>
                                    <p:cond delay="0"/>
                                  </p:stCondLst>
                                  <p:childTnLst>
                                    <p:cmd type="call" cmd="playFrom(0.0)">
                                      <p:cBhvr>
                                        <p:cTn id="46" dur="2220" fill="hold"/>
                                        <p:tgtEl>
                                          <p:spTgt spid="12"/>
                                        </p:tgtEl>
                                      </p:cBhvr>
                                    </p:cmd>
                                  </p:childTnLst>
                                </p:cTn>
                              </p:par>
                            </p:childTnLst>
                          </p:cTn>
                        </p:par>
                      </p:childTnLst>
                    </p:cTn>
                  </p:par>
                </p:childTnLst>
              </p:cTn>
              <p:nextCondLst>
                <p:cond evt="onClick" delay="0">
                  <p:tgtEl>
                    <p:spTgt spid="36"/>
                  </p:tgtEl>
                </p:cond>
              </p:nextCondLst>
            </p:seq>
            <p:seq concurrent="1" nextAc="seek">
              <p:cTn id="47" restart="whenNotActive" fill="hold" evtFilter="cancelBubble" nodeType="interactiveSeq">
                <p:stCondLst>
                  <p:cond evt="onClick" delay="0">
                    <p:tgtEl>
                      <p:spTgt spid="37"/>
                    </p:tgtEl>
                  </p:cond>
                </p:stCondLst>
                <p:endSync evt="end" delay="0">
                  <p:rtn val="all"/>
                </p:endSync>
                <p:childTnLst>
                  <p:par>
                    <p:cTn id="48" fill="hold">
                      <p:stCondLst>
                        <p:cond delay="0"/>
                      </p:stCondLst>
                      <p:childTnLst>
                        <p:par>
                          <p:cTn id="49" fill="hold">
                            <p:stCondLst>
                              <p:cond delay="0"/>
                            </p:stCondLst>
                            <p:childTnLst>
                              <p:par>
                                <p:cTn id="50" presetID="26" presetClass="emph" presetSubtype="0" fill="hold" nodeType="clickEffect">
                                  <p:stCondLst>
                                    <p:cond delay="0"/>
                                  </p:stCondLst>
                                  <p:childTnLst>
                                    <p:animEffect transition="out" filter="fade">
                                      <p:cBhvr>
                                        <p:cTn id="51" dur="500" tmFilter="0, 0; .2, .5; .8, .5; 1, 0"/>
                                        <p:tgtEl>
                                          <p:spTgt spid="37"/>
                                        </p:tgtEl>
                                      </p:cBhvr>
                                    </p:animEffect>
                                    <p:animScale>
                                      <p:cBhvr>
                                        <p:cTn id="52" dur="250" autoRev="1" fill="hold"/>
                                        <p:tgtEl>
                                          <p:spTgt spid="37"/>
                                        </p:tgtEl>
                                      </p:cBhvr>
                                      <p:by x="105000" y="105000"/>
                                    </p:animScale>
                                  </p:childTnLst>
                                </p:cTn>
                              </p:par>
                              <p:par>
                                <p:cTn id="53" presetID="1" presetClass="mediacall" presetSubtype="0" fill="hold" nodeType="withEffect">
                                  <p:stCondLst>
                                    <p:cond delay="0"/>
                                  </p:stCondLst>
                                  <p:childTnLst>
                                    <p:cmd type="call" cmd="playFrom(0.0)">
                                      <p:cBhvr>
                                        <p:cTn id="54" dur="2298" fill="hold"/>
                                        <p:tgtEl>
                                          <p:spTgt spid="8"/>
                                        </p:tgtEl>
                                      </p:cBhvr>
                                    </p:cmd>
                                  </p:childTnLst>
                                </p:cTn>
                              </p:par>
                            </p:childTnLst>
                          </p:cTn>
                        </p:par>
                      </p:childTnLst>
                    </p:cTn>
                  </p:par>
                </p:childTnLst>
              </p:cTn>
              <p:nextCondLst>
                <p:cond evt="onClick" delay="0">
                  <p:tgtEl>
                    <p:spTgt spid="37"/>
                  </p:tgtEl>
                </p:cond>
              </p:nextCondLst>
            </p:seq>
            <p:seq concurrent="1" nextAc="seek">
              <p:cTn id="55" restart="whenNotActive" fill="hold" evtFilter="cancelBubble" nodeType="interactiveSeq">
                <p:stCondLst>
                  <p:cond evt="onClick" delay="0">
                    <p:tgtEl>
                      <p:spTgt spid="40"/>
                    </p:tgtEl>
                  </p:cond>
                </p:stCondLst>
                <p:endSync evt="end" delay="0">
                  <p:rtn val="all"/>
                </p:endSync>
                <p:childTnLst>
                  <p:par>
                    <p:cTn id="56" fill="hold">
                      <p:stCondLst>
                        <p:cond delay="0"/>
                      </p:stCondLst>
                      <p:childTnLst>
                        <p:par>
                          <p:cTn id="57" fill="hold">
                            <p:stCondLst>
                              <p:cond delay="0"/>
                            </p:stCondLst>
                            <p:childTnLst>
                              <p:par>
                                <p:cTn id="58" presetID="26" presetClass="emph" presetSubtype="0" fill="hold" nodeType="clickEffect">
                                  <p:stCondLst>
                                    <p:cond delay="0"/>
                                  </p:stCondLst>
                                  <p:childTnLst>
                                    <p:animEffect transition="out" filter="fade">
                                      <p:cBhvr>
                                        <p:cTn id="59" dur="500" tmFilter="0, 0; .2, .5; .8, .5; 1, 0"/>
                                        <p:tgtEl>
                                          <p:spTgt spid="40"/>
                                        </p:tgtEl>
                                      </p:cBhvr>
                                    </p:animEffect>
                                    <p:animScale>
                                      <p:cBhvr>
                                        <p:cTn id="60" dur="250" autoRev="1" fill="hold"/>
                                        <p:tgtEl>
                                          <p:spTgt spid="40"/>
                                        </p:tgtEl>
                                      </p:cBhvr>
                                      <p:by x="105000" y="105000"/>
                                    </p:animScale>
                                  </p:childTnLst>
                                </p:cTn>
                              </p:par>
                              <p:par>
                                <p:cTn id="61" presetID="1" presetClass="mediacall" presetSubtype="0" fill="hold" nodeType="withEffect">
                                  <p:stCondLst>
                                    <p:cond delay="0"/>
                                  </p:stCondLst>
                                  <p:childTnLst>
                                    <p:cmd type="call" cmd="playFrom(0.0)">
                                      <p:cBhvr>
                                        <p:cTn id="62" dur="1280" fill="hold"/>
                                        <p:tgtEl>
                                          <p:spTgt spid="16"/>
                                        </p:tgtEl>
                                      </p:cBhvr>
                                    </p:cmd>
                                  </p:childTnLst>
                                </p:cTn>
                              </p:par>
                            </p:childTnLst>
                          </p:cTn>
                        </p:par>
                      </p:childTnLst>
                    </p:cTn>
                  </p:par>
                </p:childTnLst>
              </p:cTn>
              <p:nextCondLst>
                <p:cond evt="onClick" delay="0">
                  <p:tgtEl>
                    <p:spTgt spid="40"/>
                  </p:tgtEl>
                </p:cond>
              </p:nextCondLst>
            </p:seq>
            <p:audio>
              <p:cMediaNode vol="80000">
                <p:cTn id="63" fill="hold" display="0">
                  <p:stCondLst>
                    <p:cond delay="indefinite"/>
                  </p:stCondLst>
                  <p:endCondLst>
                    <p:cond evt="onStopAudio" delay="0">
                      <p:tgtEl>
                        <p:sldTgt/>
                      </p:tgtEl>
                    </p:cond>
                  </p:endCondLst>
                </p:cTn>
                <p:tgtEl>
                  <p:spTgt spid="17"/>
                </p:tgtEl>
              </p:cMediaNode>
            </p:audio>
            <p:audio>
              <p:cMediaNode vol="80000">
                <p:cTn id="64" fill="hold" display="0">
                  <p:stCondLst>
                    <p:cond delay="indefinite"/>
                  </p:stCondLst>
                  <p:endCondLst>
                    <p:cond evt="onStopAudio" delay="0">
                      <p:tgtEl>
                        <p:sldTgt/>
                      </p:tgtEl>
                    </p:cond>
                  </p:endCondLst>
                </p:cTn>
                <p:tgtEl>
                  <p:spTgt spid="1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EC70A-A241-803B-0C61-95E388A3B0DA}"/>
            </a:ext>
          </a:extLst>
        </p:cNvPr>
        <p:cNvGrpSpPr/>
        <p:nvPr/>
      </p:nvGrpSpPr>
      <p:grpSpPr>
        <a:xfrm>
          <a:off x="0" y="0"/>
          <a:ext cx="0" cy="0"/>
          <a:chOff x="0" y="0"/>
          <a:chExt cx="0" cy="0"/>
        </a:xfrm>
      </p:grpSpPr>
      <p:sp>
        <p:nvSpPr>
          <p:cNvPr id="9" name="矩形: 圆角 8">
            <a:extLst>
              <a:ext uri="{FF2B5EF4-FFF2-40B4-BE49-F238E27FC236}">
                <a16:creationId xmlns:a16="http://schemas.microsoft.com/office/drawing/2014/main" id="{0C4EB1AC-0B0B-9AC3-3B7A-3EC2A423C8D5}"/>
              </a:ext>
            </a:extLst>
          </p:cNvPr>
          <p:cNvSpPr/>
          <p:nvPr/>
        </p:nvSpPr>
        <p:spPr>
          <a:xfrm>
            <a:off x="0" y="0"/>
            <a:ext cx="12192000" cy="1663389"/>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id="{EAEA4C04-A7B5-393C-DB72-0C9DFF742003}"/>
              </a:ext>
            </a:extLst>
          </p:cNvPr>
          <p:cNvGrpSpPr/>
          <p:nvPr/>
        </p:nvGrpSpPr>
        <p:grpSpPr>
          <a:xfrm>
            <a:off x="4430055" y="2113066"/>
            <a:ext cx="3363727" cy="3193124"/>
            <a:chOff x="5022922" y="1344909"/>
            <a:chExt cx="3504078" cy="3326357"/>
          </a:xfrm>
        </p:grpSpPr>
        <p:pic>
          <p:nvPicPr>
            <p:cNvPr id="3" name="图片 2" descr="游戏机里面的人物&#10;&#10;AI 生成的内容可能不正确。">
              <a:extLst>
                <a:ext uri="{FF2B5EF4-FFF2-40B4-BE49-F238E27FC236}">
                  <a16:creationId xmlns:a16="http://schemas.microsoft.com/office/drawing/2014/main" id="{028ABE8B-D9F0-D80E-B59E-8019AF0E2B44}"/>
                </a:ext>
              </a:extLst>
            </p:cNvPr>
            <p:cNvPicPr>
              <a:picLocks noChangeAspect="1"/>
            </p:cNvPicPr>
            <p:nvPr/>
          </p:nvPicPr>
          <p:blipFill>
            <a:blip r:embed="rId16">
              <a:extLst>
                <a:ext uri="{28A0092B-C50C-407E-A947-70E740481C1C}">
                  <a14:useLocalDpi xmlns:a14="http://schemas.microsoft.com/office/drawing/2010/main" val="0"/>
                </a:ext>
              </a:extLst>
            </a:blip>
            <a:srcRect t="29461"/>
            <a:stretch>
              <a:fillRect/>
            </a:stretch>
          </p:blipFill>
          <p:spPr>
            <a:xfrm>
              <a:off x="5022922" y="1344909"/>
              <a:ext cx="3504078" cy="3018570"/>
            </a:xfrm>
            <a:prstGeom prst="rect">
              <a:avLst/>
            </a:prstGeom>
            <a:effectLst>
              <a:outerShdw blurRad="50800" dist="38100" sx="110000" sy="110000" algn="l" rotWithShape="0">
                <a:prstClr val="black">
                  <a:alpha val="40000"/>
                </a:prstClr>
              </a:outerShdw>
            </a:effectLst>
          </p:spPr>
        </p:pic>
        <p:pic>
          <p:nvPicPr>
            <p:cNvPr id="4" name="图片 3">
              <a:extLst>
                <a:ext uri="{FF2B5EF4-FFF2-40B4-BE49-F238E27FC236}">
                  <a16:creationId xmlns:a16="http://schemas.microsoft.com/office/drawing/2014/main" id="{E5009DF3-94CC-D9BD-10BD-7DD01BB41597}"/>
                </a:ext>
              </a:extLst>
            </p:cNvPr>
            <p:cNvPicPr>
              <a:picLocks noChangeAspect="1"/>
            </p:cNvPicPr>
            <p:nvPr/>
          </p:nvPicPr>
          <p:blipFill>
            <a:blip r:embed="rId17">
              <a:extLst>
                <a:ext uri="{28A0092B-C50C-407E-A947-70E740481C1C}">
                  <a14:useLocalDpi xmlns:a14="http://schemas.microsoft.com/office/drawing/2010/main" val="0"/>
                </a:ext>
              </a:extLst>
            </a:blip>
            <a:srcRect/>
            <a:stretch/>
          </p:blipFill>
          <p:spPr>
            <a:xfrm>
              <a:off x="5322573" y="3354491"/>
              <a:ext cx="1744073" cy="1316775"/>
            </a:xfrm>
            <a:prstGeom prst="rect">
              <a:avLst/>
            </a:prstGeom>
          </p:spPr>
        </p:pic>
      </p:grpSp>
      <p:sp>
        <p:nvSpPr>
          <p:cNvPr id="11" name="文本框 10">
            <a:extLst>
              <a:ext uri="{FF2B5EF4-FFF2-40B4-BE49-F238E27FC236}">
                <a16:creationId xmlns:a16="http://schemas.microsoft.com/office/drawing/2014/main" id="{056EC20A-7EBC-25BB-D522-A3C3F4F67670}"/>
              </a:ext>
            </a:extLst>
          </p:cNvPr>
          <p:cNvSpPr txBox="1"/>
          <p:nvPr/>
        </p:nvSpPr>
        <p:spPr>
          <a:xfrm>
            <a:off x="3366504" y="5146518"/>
            <a:ext cx="6186696" cy="646331"/>
          </a:xfrm>
          <a:prstGeom prst="rect">
            <a:avLst/>
          </a:prstGeom>
          <a:noFill/>
        </p:spPr>
        <p:txBody>
          <a:bodyPr wrap="square" rtlCol="0">
            <a:spAutoFit/>
          </a:bodyPr>
          <a:lstStyle/>
          <a:p>
            <a:pPr algn="ctr"/>
            <a:r>
              <a:rPr lang="en-US" altLang="zh-CN" sz="3600" b="1" dirty="0">
                <a:latin typeface="Comic Neue" panose="02000000000000000000" pitchFamily="2" charset="0"/>
              </a:rPr>
              <a:t>The</a:t>
            </a:r>
            <a:r>
              <a:rPr lang="en-US" altLang="zh-CN" sz="3600" b="1" dirty="0">
                <a:solidFill>
                  <a:srgbClr val="FF0000"/>
                </a:solidFill>
                <a:latin typeface="Comic Neue" panose="02000000000000000000" pitchFamily="2" charset="0"/>
              </a:rPr>
              <a:t>r</a:t>
            </a:r>
            <a:r>
              <a:rPr lang="en-US" altLang="zh-CN" sz="3600" b="1" dirty="0">
                <a:latin typeface="Comic Neue" panose="02000000000000000000" pitchFamily="2" charset="0"/>
              </a:rPr>
              <a:t>e </a:t>
            </a:r>
            <a:r>
              <a:rPr lang="en-US" altLang="zh-CN" sz="3600" b="1" dirty="0">
                <a:solidFill>
                  <a:srgbClr val="FF0000"/>
                </a:solidFill>
                <a:latin typeface="Comic Neue" panose="02000000000000000000" pitchFamily="2" charset="0"/>
              </a:rPr>
              <a:t>is</a:t>
            </a:r>
            <a:r>
              <a:rPr lang="en-US" altLang="zh-CN" sz="3600" b="1" dirty="0">
                <a:latin typeface="Comic Neue" panose="02000000000000000000" pitchFamily="2" charset="0"/>
              </a:rPr>
              <a:t> </a:t>
            </a:r>
            <a:r>
              <a:rPr lang="en-US" altLang="zh-CN" sz="3600" b="1" dirty="0">
                <a:solidFill>
                  <a:srgbClr val="FF0000"/>
                </a:solidFill>
                <a:latin typeface="Comic Neue" panose="02000000000000000000" pitchFamily="2" charset="0"/>
              </a:rPr>
              <a:t>a</a:t>
            </a:r>
            <a:r>
              <a:rPr lang="en-US" altLang="zh-CN" sz="3600" b="1" dirty="0">
                <a:latin typeface="Comic Neue" panose="02000000000000000000" pitchFamily="2" charset="0"/>
              </a:rPr>
              <a:t> cow in the farm.</a:t>
            </a:r>
            <a:endParaRPr lang="zh-CN" altLang="en-US" sz="3600" b="1" dirty="0">
              <a:latin typeface="Comic Neue" panose="02000000000000000000" pitchFamily="2" charset="0"/>
            </a:endParaRPr>
          </a:p>
        </p:txBody>
      </p:sp>
      <p:sp>
        <p:nvSpPr>
          <p:cNvPr id="18" name="箭头: 下弧形 17">
            <a:extLst>
              <a:ext uri="{FF2B5EF4-FFF2-40B4-BE49-F238E27FC236}">
                <a16:creationId xmlns:a16="http://schemas.microsoft.com/office/drawing/2014/main" id="{5A111167-AB6B-DFA0-9A64-7A2EE98AC387}"/>
              </a:ext>
            </a:extLst>
          </p:cNvPr>
          <p:cNvSpPr/>
          <p:nvPr/>
        </p:nvSpPr>
        <p:spPr>
          <a:xfrm>
            <a:off x="4571001" y="5735753"/>
            <a:ext cx="589873" cy="438912"/>
          </a:xfrm>
          <a:prstGeom prst="curved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文本框 19">
            <a:extLst>
              <a:ext uri="{FF2B5EF4-FFF2-40B4-BE49-F238E27FC236}">
                <a16:creationId xmlns:a16="http://schemas.microsoft.com/office/drawing/2014/main" id="{6D56A917-57EC-28D9-803D-FE2C85291498}"/>
              </a:ext>
            </a:extLst>
          </p:cNvPr>
          <p:cNvSpPr txBox="1"/>
          <p:nvPr/>
        </p:nvSpPr>
        <p:spPr>
          <a:xfrm>
            <a:off x="-126859" y="4456865"/>
            <a:ext cx="3814050" cy="646331"/>
          </a:xfrm>
          <a:prstGeom prst="rect">
            <a:avLst/>
          </a:prstGeom>
          <a:noFill/>
        </p:spPr>
        <p:txBody>
          <a:bodyPr wrap="square" rtlCol="0">
            <a:spAutoFit/>
          </a:bodyPr>
          <a:lstStyle/>
          <a:p>
            <a:pPr algn="ctr"/>
            <a:r>
              <a:rPr lang="en-US" altLang="zh-CN" sz="3600" b="1" dirty="0">
                <a:latin typeface="Comic Neue" panose="02000000000000000000" pitchFamily="2" charset="0"/>
              </a:rPr>
              <a:t>I dri</a:t>
            </a:r>
            <a:r>
              <a:rPr lang="en-US" altLang="zh-CN" sz="3600" b="1" dirty="0">
                <a:solidFill>
                  <a:srgbClr val="FF0000"/>
                </a:solidFill>
                <a:latin typeface="Comic Neue" panose="02000000000000000000" pitchFamily="2" charset="0"/>
              </a:rPr>
              <a:t>v</a:t>
            </a:r>
            <a:r>
              <a:rPr lang="en-US" altLang="zh-CN" sz="3600" b="1" dirty="0">
                <a:latin typeface="Comic Neue" panose="02000000000000000000" pitchFamily="2" charset="0"/>
              </a:rPr>
              <a:t>e </a:t>
            </a:r>
            <a:r>
              <a:rPr lang="en-US" altLang="zh-CN" sz="3600" b="1" dirty="0">
                <a:solidFill>
                  <a:srgbClr val="FF0000"/>
                </a:solidFill>
                <a:latin typeface="Comic Neue" panose="02000000000000000000" pitchFamily="2" charset="0"/>
              </a:rPr>
              <a:t>a</a:t>
            </a:r>
            <a:r>
              <a:rPr lang="en-US" altLang="zh-CN" sz="3600" b="1" dirty="0">
                <a:latin typeface="Comic Neue" panose="02000000000000000000" pitchFamily="2" charset="0"/>
              </a:rPr>
              <a:t> car.</a:t>
            </a:r>
            <a:endParaRPr lang="zh-CN" altLang="en-US" sz="3600" b="1" dirty="0">
              <a:latin typeface="Comic Neue" panose="02000000000000000000" pitchFamily="2" charset="0"/>
            </a:endParaRPr>
          </a:p>
        </p:txBody>
      </p:sp>
      <p:sp>
        <p:nvSpPr>
          <p:cNvPr id="21" name="箭头: 下弧形 20">
            <a:extLst>
              <a:ext uri="{FF2B5EF4-FFF2-40B4-BE49-F238E27FC236}">
                <a16:creationId xmlns:a16="http://schemas.microsoft.com/office/drawing/2014/main" id="{3885EBF3-76A1-DBB4-7AD6-8B46964FE3AA}"/>
              </a:ext>
            </a:extLst>
          </p:cNvPr>
          <p:cNvSpPr/>
          <p:nvPr/>
        </p:nvSpPr>
        <p:spPr>
          <a:xfrm>
            <a:off x="1467846" y="5030772"/>
            <a:ext cx="589873" cy="438912"/>
          </a:xfrm>
          <a:prstGeom prst="curved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文本框 21">
            <a:extLst>
              <a:ext uri="{FF2B5EF4-FFF2-40B4-BE49-F238E27FC236}">
                <a16:creationId xmlns:a16="http://schemas.microsoft.com/office/drawing/2014/main" id="{7B17BDF2-30D3-F810-7648-7FDCC06AB1D0}"/>
              </a:ext>
            </a:extLst>
          </p:cNvPr>
          <p:cNvSpPr txBox="1"/>
          <p:nvPr/>
        </p:nvSpPr>
        <p:spPr>
          <a:xfrm>
            <a:off x="8330217" y="4603897"/>
            <a:ext cx="3925411" cy="646331"/>
          </a:xfrm>
          <a:prstGeom prst="rect">
            <a:avLst/>
          </a:prstGeom>
          <a:noFill/>
        </p:spPr>
        <p:txBody>
          <a:bodyPr wrap="square" rtlCol="0">
            <a:spAutoFit/>
          </a:bodyPr>
          <a:lstStyle/>
          <a:p>
            <a:pPr algn="ctr"/>
            <a:r>
              <a:rPr lang="en-US" altLang="zh-CN" sz="3600" b="1" dirty="0">
                <a:latin typeface="Comic Neue" panose="02000000000000000000" pitchFamily="2" charset="0"/>
              </a:rPr>
              <a:t>Please loo</a:t>
            </a:r>
            <a:r>
              <a:rPr lang="en-US" altLang="zh-CN" sz="3600" b="1" dirty="0">
                <a:solidFill>
                  <a:srgbClr val="FF0000"/>
                </a:solidFill>
                <a:latin typeface="Comic Neue" panose="02000000000000000000" pitchFamily="2" charset="0"/>
              </a:rPr>
              <a:t>k</a:t>
            </a:r>
            <a:r>
              <a:rPr lang="en-US" altLang="zh-CN" sz="3600" b="1" dirty="0">
                <a:latin typeface="Comic Neue" panose="02000000000000000000" pitchFamily="2" charset="0"/>
              </a:rPr>
              <a:t> </a:t>
            </a:r>
            <a:r>
              <a:rPr lang="en-US" altLang="zh-CN" sz="3600" b="1" dirty="0">
                <a:solidFill>
                  <a:srgbClr val="FF0000"/>
                </a:solidFill>
                <a:latin typeface="Comic Neue" panose="02000000000000000000" pitchFamily="2" charset="0"/>
              </a:rPr>
              <a:t>a</a:t>
            </a:r>
            <a:r>
              <a:rPr lang="en-US" altLang="zh-CN" sz="3600" b="1" dirty="0">
                <a:latin typeface="Comic Neue" panose="02000000000000000000" pitchFamily="2" charset="0"/>
              </a:rPr>
              <a:t>t me.</a:t>
            </a:r>
            <a:endParaRPr lang="zh-CN" altLang="en-US" sz="3600" b="1" dirty="0">
              <a:latin typeface="Comic Neue" panose="02000000000000000000" pitchFamily="2" charset="0"/>
            </a:endParaRPr>
          </a:p>
        </p:txBody>
      </p:sp>
      <p:sp>
        <p:nvSpPr>
          <p:cNvPr id="23" name="箭头: 下弧形 22">
            <a:extLst>
              <a:ext uri="{FF2B5EF4-FFF2-40B4-BE49-F238E27FC236}">
                <a16:creationId xmlns:a16="http://schemas.microsoft.com/office/drawing/2014/main" id="{F7CDC99A-6C9E-2582-61A9-CABE2D204E4C}"/>
              </a:ext>
            </a:extLst>
          </p:cNvPr>
          <p:cNvSpPr/>
          <p:nvPr/>
        </p:nvSpPr>
        <p:spPr>
          <a:xfrm>
            <a:off x="10522348" y="5097500"/>
            <a:ext cx="589873" cy="438912"/>
          </a:xfrm>
          <a:prstGeom prst="curved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25" name="图片 24">
            <a:extLst>
              <a:ext uri="{FF2B5EF4-FFF2-40B4-BE49-F238E27FC236}">
                <a16:creationId xmlns:a16="http://schemas.microsoft.com/office/drawing/2014/main" id="{1E7BAF7A-6B60-3EFA-BCFB-A8EDF069B520}"/>
              </a:ext>
            </a:extLst>
          </p:cNvPr>
          <p:cNvPicPr>
            <a:picLocks noChangeAspect="1"/>
          </p:cNvPicPr>
          <p:nvPr/>
        </p:nvPicPr>
        <p:blipFill>
          <a:blip r:embed="rId18">
            <a:extLst>
              <a:ext uri="{28A0092B-C50C-407E-A947-70E740481C1C}">
                <a14:useLocalDpi xmlns:a14="http://schemas.microsoft.com/office/drawing/2010/main" val="0"/>
              </a:ext>
            </a:extLst>
          </a:blip>
          <a:srcRect/>
          <a:stretch/>
        </p:blipFill>
        <p:spPr>
          <a:xfrm flipH="1">
            <a:off x="715739" y="2167508"/>
            <a:ext cx="3209477" cy="2142325"/>
          </a:xfrm>
          <a:prstGeom prst="rect">
            <a:avLst/>
          </a:prstGeom>
        </p:spPr>
      </p:pic>
      <p:sp>
        <p:nvSpPr>
          <p:cNvPr id="30" name="文本框 29">
            <a:extLst>
              <a:ext uri="{FF2B5EF4-FFF2-40B4-BE49-F238E27FC236}">
                <a16:creationId xmlns:a16="http://schemas.microsoft.com/office/drawing/2014/main" id="{0B000064-AD7F-E50B-8C7A-932685F8BDCC}"/>
              </a:ext>
            </a:extLst>
          </p:cNvPr>
          <p:cNvSpPr txBox="1"/>
          <p:nvPr/>
        </p:nvSpPr>
        <p:spPr>
          <a:xfrm>
            <a:off x="0" y="1049093"/>
            <a:ext cx="12192000" cy="523220"/>
          </a:xfrm>
          <a:prstGeom prst="rect">
            <a:avLst/>
          </a:prstGeom>
          <a:noFill/>
        </p:spPr>
        <p:txBody>
          <a:bodyPr wrap="square" rtlCol="0">
            <a:spAutoFit/>
          </a:bodyPr>
          <a:lstStyle/>
          <a:p>
            <a:pPr algn="ctr"/>
            <a:r>
              <a:rPr lang="zh-CN" altLang="en-US" sz="2800" dirty="0">
                <a:solidFill>
                  <a:schemeClr val="accent6">
                    <a:lumMod val="20000"/>
                    <a:lumOff val="80000"/>
                  </a:schemeClr>
                </a:solidFill>
                <a:latin typeface="思源黑体 VF" panose="020B0200000000000000" pitchFamily="34" charset="-122"/>
                <a:ea typeface="思源黑体 VF" panose="020B0200000000000000" pitchFamily="34" charset="-122"/>
              </a:rPr>
              <a:t>前面单词的尾部音和后面单词的首部音能拼到一起就可以拼到一起读。</a:t>
            </a:r>
          </a:p>
        </p:txBody>
      </p:sp>
      <p:pic>
        <p:nvPicPr>
          <p:cNvPr id="38" name="图形 37" descr="声音媒体 纯色填充">
            <a:extLst>
              <a:ext uri="{FF2B5EF4-FFF2-40B4-BE49-F238E27FC236}">
                <a16:creationId xmlns:a16="http://schemas.microsoft.com/office/drawing/2014/main" id="{009DC85B-1B51-9539-5EA8-73FBD6AC6F92}"/>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3097002" y="4408628"/>
            <a:ext cx="782592" cy="782592"/>
          </a:xfrm>
          <a:prstGeom prst="rect">
            <a:avLst/>
          </a:prstGeom>
        </p:spPr>
      </p:pic>
      <p:pic>
        <p:nvPicPr>
          <p:cNvPr id="39" name="图形 38" descr="声音媒体 纯色填充">
            <a:extLst>
              <a:ext uri="{FF2B5EF4-FFF2-40B4-BE49-F238E27FC236}">
                <a16:creationId xmlns:a16="http://schemas.microsoft.com/office/drawing/2014/main" id="{E1356238-F36A-E0B4-A7CC-7FA5A0E451F7}"/>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283035" y="5838872"/>
            <a:ext cx="782592" cy="782592"/>
          </a:xfrm>
          <a:prstGeom prst="rect">
            <a:avLst/>
          </a:prstGeom>
        </p:spPr>
      </p:pic>
      <p:pic>
        <p:nvPicPr>
          <p:cNvPr id="40" name="图形 39" descr="声音媒体 纯色填充">
            <a:extLst>
              <a:ext uri="{FF2B5EF4-FFF2-40B4-BE49-F238E27FC236}">
                <a16:creationId xmlns:a16="http://schemas.microsoft.com/office/drawing/2014/main" id="{8D5EB79D-2B10-C6B2-7971-4075E6FE9926}"/>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1363369" y="5145116"/>
            <a:ext cx="782592" cy="782592"/>
          </a:xfrm>
          <a:prstGeom prst="rect">
            <a:avLst/>
          </a:prstGeom>
        </p:spPr>
      </p:pic>
      <p:pic>
        <p:nvPicPr>
          <p:cNvPr id="7" name="图片 6" descr="卡通人物&#10;&#10;AI 生成的内容可能不正确。">
            <a:extLst>
              <a:ext uri="{FF2B5EF4-FFF2-40B4-BE49-F238E27FC236}">
                <a16:creationId xmlns:a16="http://schemas.microsoft.com/office/drawing/2014/main" id="{7EE7543A-C0D4-5C9F-D364-2E6ED3B38312}"/>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937189" y="2328308"/>
            <a:ext cx="2539071" cy="2139167"/>
          </a:xfrm>
          <a:prstGeom prst="rect">
            <a:avLst/>
          </a:prstGeom>
        </p:spPr>
      </p:pic>
      <p:sp>
        <p:nvSpPr>
          <p:cNvPr id="8" name="文本框 7">
            <a:extLst>
              <a:ext uri="{FF2B5EF4-FFF2-40B4-BE49-F238E27FC236}">
                <a16:creationId xmlns:a16="http://schemas.microsoft.com/office/drawing/2014/main" id="{4EFFBC98-2894-2EA1-6D9D-860DD7441467}"/>
              </a:ext>
            </a:extLst>
          </p:cNvPr>
          <p:cNvSpPr txBox="1"/>
          <p:nvPr/>
        </p:nvSpPr>
        <p:spPr>
          <a:xfrm>
            <a:off x="23020" y="1661195"/>
            <a:ext cx="12145960" cy="606614"/>
          </a:xfrm>
          <a:prstGeom prst="rect">
            <a:avLst/>
          </a:prstGeom>
          <a:noFill/>
        </p:spPr>
        <p:txBody>
          <a:bodyPr wrap="square" rtlCol="0">
            <a:spAutoFit/>
          </a:bodyPr>
          <a:lstStyle/>
          <a:p>
            <a:pPr algn="ctr"/>
            <a:r>
              <a:rPr lang="zh-CN" altLang="en-US" sz="3200" dirty="0">
                <a:latin typeface="思源黑体 VF" panose="020B0200000000000000" pitchFamily="34" charset="-122"/>
                <a:ea typeface="思源黑体 VF" panose="020B0200000000000000" pitchFamily="34" charset="-122"/>
              </a:rPr>
              <a:t>试一试！</a:t>
            </a:r>
          </a:p>
        </p:txBody>
      </p:sp>
      <p:sp>
        <p:nvSpPr>
          <p:cNvPr id="10" name="箭头: 下弧形 9">
            <a:extLst>
              <a:ext uri="{FF2B5EF4-FFF2-40B4-BE49-F238E27FC236}">
                <a16:creationId xmlns:a16="http://schemas.microsoft.com/office/drawing/2014/main" id="{636CE97F-8656-5480-DBB1-3D4F02288E82}"/>
              </a:ext>
            </a:extLst>
          </p:cNvPr>
          <p:cNvSpPr/>
          <p:nvPr/>
        </p:nvSpPr>
        <p:spPr>
          <a:xfrm>
            <a:off x="5198055" y="5775213"/>
            <a:ext cx="589873" cy="438912"/>
          </a:xfrm>
          <a:prstGeom prst="curved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7" name="组合 16">
            <a:extLst>
              <a:ext uri="{FF2B5EF4-FFF2-40B4-BE49-F238E27FC236}">
                <a16:creationId xmlns:a16="http://schemas.microsoft.com/office/drawing/2014/main" id="{CE113176-13B3-C5D4-4CD8-81B77D364307}"/>
              </a:ext>
            </a:extLst>
          </p:cNvPr>
          <p:cNvGrpSpPr/>
          <p:nvPr/>
        </p:nvGrpSpPr>
        <p:grpSpPr>
          <a:xfrm>
            <a:off x="3844173" y="274146"/>
            <a:ext cx="4816980" cy="774947"/>
            <a:chOff x="3844173" y="274146"/>
            <a:chExt cx="4816980" cy="774947"/>
          </a:xfrm>
        </p:grpSpPr>
        <p:sp>
          <p:nvSpPr>
            <p:cNvPr id="19" name="文本框 18">
              <a:extLst>
                <a:ext uri="{FF2B5EF4-FFF2-40B4-BE49-F238E27FC236}">
                  <a16:creationId xmlns:a16="http://schemas.microsoft.com/office/drawing/2014/main" id="{B350E0E9-5319-9F80-8C2B-94F4AD654772}"/>
                </a:ext>
              </a:extLst>
            </p:cNvPr>
            <p:cNvSpPr txBox="1"/>
            <p:nvPr/>
          </p:nvSpPr>
          <p:spPr>
            <a:xfrm>
              <a:off x="3844173" y="279652"/>
              <a:ext cx="3603812" cy="769441"/>
            </a:xfrm>
            <a:prstGeom prst="rect">
              <a:avLst/>
            </a:prstGeom>
            <a:noFill/>
          </p:spPr>
          <p:txBody>
            <a:bodyPr wrap="square" rtlCol="0">
              <a:spAutoFit/>
            </a:bodyPr>
            <a:lstStyle/>
            <a:p>
              <a:pPr algn="ctr"/>
              <a:r>
                <a:rPr lang="zh-CN" altLang="en-US" sz="4400" dirty="0">
                  <a:solidFill>
                    <a:schemeClr val="accent6">
                      <a:lumMod val="50000"/>
                    </a:schemeClr>
                  </a:solidFill>
                  <a:latin typeface="思源黑体 VF" panose="020B0200000000000000" pitchFamily="34" charset="-122"/>
                  <a:ea typeface="思源黑体 VF" panose="020B0200000000000000" pitchFamily="34" charset="-122"/>
                </a:rPr>
                <a:t>英语句子</a:t>
              </a:r>
              <a:endParaRPr lang="zh-CN" altLang="en-US" sz="4400" dirty="0">
                <a:solidFill>
                  <a:srgbClr val="FFC000"/>
                </a:solidFill>
                <a:latin typeface="思源黑体 VF" panose="020B0200000000000000" pitchFamily="34" charset="-122"/>
                <a:ea typeface="思源黑体 VF" panose="020B0200000000000000" pitchFamily="34" charset="-122"/>
              </a:endParaRPr>
            </a:p>
          </p:txBody>
        </p:sp>
        <p:grpSp>
          <p:nvGrpSpPr>
            <p:cNvPr id="24" name="组合 23">
              <a:extLst>
                <a:ext uri="{FF2B5EF4-FFF2-40B4-BE49-F238E27FC236}">
                  <a16:creationId xmlns:a16="http://schemas.microsoft.com/office/drawing/2014/main" id="{BCBE3119-D320-14A1-DFBD-4626AD18D211}"/>
                </a:ext>
              </a:extLst>
            </p:cNvPr>
            <p:cNvGrpSpPr/>
            <p:nvPr/>
          </p:nvGrpSpPr>
          <p:grpSpPr>
            <a:xfrm>
              <a:off x="6813497" y="274146"/>
              <a:ext cx="1847656" cy="769441"/>
              <a:chOff x="6813497" y="274146"/>
              <a:chExt cx="1847656" cy="769441"/>
            </a:xfrm>
          </p:grpSpPr>
          <p:sp>
            <p:nvSpPr>
              <p:cNvPr id="26" name="箭头: 五边形 25">
                <a:extLst>
                  <a:ext uri="{FF2B5EF4-FFF2-40B4-BE49-F238E27FC236}">
                    <a16:creationId xmlns:a16="http://schemas.microsoft.com/office/drawing/2014/main" id="{A1949ABA-C3B0-3FA8-8166-0BDBE1FEA40B}"/>
                  </a:ext>
                </a:extLst>
              </p:cNvPr>
              <p:cNvSpPr/>
              <p:nvPr/>
            </p:nvSpPr>
            <p:spPr>
              <a:xfrm>
                <a:off x="6813497" y="274146"/>
                <a:ext cx="1847656" cy="769441"/>
              </a:xfrm>
              <a:prstGeom prst="homePlat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28" name="文本框 27">
                <a:extLst>
                  <a:ext uri="{FF2B5EF4-FFF2-40B4-BE49-F238E27FC236}">
                    <a16:creationId xmlns:a16="http://schemas.microsoft.com/office/drawing/2014/main" id="{187823E8-E8AB-36BE-1D1B-148C6DD5DCA4}"/>
                  </a:ext>
                </a:extLst>
              </p:cNvPr>
              <p:cNvSpPr txBox="1"/>
              <p:nvPr/>
            </p:nvSpPr>
            <p:spPr>
              <a:xfrm>
                <a:off x="6961138" y="300605"/>
                <a:ext cx="1318971" cy="707886"/>
              </a:xfrm>
              <a:prstGeom prst="rect">
                <a:avLst/>
              </a:prstGeom>
              <a:noFill/>
            </p:spPr>
            <p:txBody>
              <a:bodyPr wrap="square" rtlCol="0">
                <a:spAutoFit/>
              </a:bodyPr>
              <a:lstStyle/>
              <a:p>
                <a:r>
                  <a:rPr lang="zh-CN" altLang="en-US" sz="4000" dirty="0">
                    <a:latin typeface="思源黑体 VF" panose="020B0200000000000000" pitchFamily="34" charset="-122"/>
                    <a:ea typeface="思源黑体 VF" panose="020B0200000000000000" pitchFamily="34" charset="-122"/>
                  </a:rPr>
                  <a:t>连读</a:t>
                </a:r>
              </a:p>
            </p:txBody>
          </p:sp>
        </p:grpSp>
      </p:grpSp>
      <p:pic>
        <p:nvPicPr>
          <p:cNvPr id="2" name="图形 1" descr="声音媒体 纯色填充">
            <a:extLst>
              <a:ext uri="{FF2B5EF4-FFF2-40B4-BE49-F238E27FC236}">
                <a16:creationId xmlns:a16="http://schemas.microsoft.com/office/drawing/2014/main" id="{164E8B22-30C3-951D-3000-36AEB3E9B640}"/>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5255642" y="6237843"/>
            <a:ext cx="432887" cy="432887"/>
          </a:xfrm>
          <a:prstGeom prst="rect">
            <a:avLst/>
          </a:prstGeom>
        </p:spPr>
      </p:pic>
      <p:pic>
        <p:nvPicPr>
          <p:cNvPr id="6" name="图形 5" descr="声音媒体 纯色填充">
            <a:extLst>
              <a:ext uri="{FF2B5EF4-FFF2-40B4-BE49-F238E27FC236}">
                <a16:creationId xmlns:a16="http://schemas.microsoft.com/office/drawing/2014/main" id="{421DDDA9-2CCA-4B32-A796-187C46FE2E4E}"/>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4649493" y="6222412"/>
            <a:ext cx="432887" cy="432887"/>
          </a:xfrm>
          <a:prstGeom prst="rect">
            <a:avLst/>
          </a:prstGeom>
        </p:spPr>
      </p:pic>
      <p:pic>
        <p:nvPicPr>
          <p:cNvPr id="12" name="图形 11" descr="声音媒体 纯色填充">
            <a:extLst>
              <a:ext uri="{FF2B5EF4-FFF2-40B4-BE49-F238E27FC236}">
                <a16:creationId xmlns:a16="http://schemas.microsoft.com/office/drawing/2014/main" id="{A6F43C70-AB9F-8712-F8C2-995C580869BD}"/>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508069" y="5519310"/>
            <a:ext cx="432887" cy="432887"/>
          </a:xfrm>
          <a:prstGeom prst="rect">
            <a:avLst/>
          </a:prstGeom>
        </p:spPr>
      </p:pic>
      <p:pic>
        <p:nvPicPr>
          <p:cNvPr id="13" name="图形 12" descr="声音媒体 纯色填充">
            <a:extLst>
              <a:ext uri="{FF2B5EF4-FFF2-40B4-BE49-F238E27FC236}">
                <a16:creationId xmlns:a16="http://schemas.microsoft.com/office/drawing/2014/main" id="{5B36E0B6-508E-AD73-5388-8CC552E86C6E}"/>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0648179" y="5639330"/>
            <a:ext cx="432887" cy="432887"/>
          </a:xfrm>
          <a:prstGeom prst="rect">
            <a:avLst/>
          </a:prstGeom>
        </p:spPr>
      </p:pic>
      <p:pic>
        <p:nvPicPr>
          <p:cNvPr id="15" name="ri">
            <a:hlinkClick r:id="" action="ppaction://media"/>
            <a:extLst>
              <a:ext uri="{FF2B5EF4-FFF2-40B4-BE49-F238E27FC236}">
                <a16:creationId xmlns:a16="http://schemas.microsoft.com/office/drawing/2014/main" id="{9CCD1AA5-B763-0659-165F-810E32E85F64}"/>
              </a:ext>
            </a:extLst>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1237035" y="5010731"/>
            <a:ext cx="609600" cy="609600"/>
          </a:xfrm>
          <a:prstGeom prst="rect">
            <a:avLst/>
          </a:prstGeom>
        </p:spPr>
      </p:pic>
      <p:pic>
        <p:nvPicPr>
          <p:cNvPr id="16" name="sa">
            <a:hlinkClick r:id="" action="ppaction://media"/>
            <a:extLst>
              <a:ext uri="{FF2B5EF4-FFF2-40B4-BE49-F238E27FC236}">
                <a16:creationId xmlns:a16="http://schemas.microsoft.com/office/drawing/2014/main" id="{54808993-845E-5789-0B05-F6BA4924DDDB}"/>
              </a:ext>
            </a:extLst>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1222557" y="4199556"/>
            <a:ext cx="609600" cy="609600"/>
          </a:xfrm>
          <a:prstGeom prst="rect">
            <a:avLst/>
          </a:prstGeom>
        </p:spPr>
      </p:pic>
      <p:pic>
        <p:nvPicPr>
          <p:cNvPr id="27" name="i drive a car">
            <a:hlinkClick r:id="" action="ppaction://media"/>
            <a:extLst>
              <a:ext uri="{FF2B5EF4-FFF2-40B4-BE49-F238E27FC236}">
                <a16:creationId xmlns:a16="http://schemas.microsoft.com/office/drawing/2014/main" id="{E00D293D-312C-477B-34AD-BE84FC94E752}"/>
              </a:ext>
            </a:extLst>
          </p:cNvPr>
          <p:cNvPicPr>
            <a:picLocks noChangeAspect="1"/>
          </p:cNvPicPr>
          <p:nvPr>
            <a:audioFile r:link="rId6"/>
            <p:extLst>
              <p:ext uri="{DAA4B4D4-6D71-4841-9C94-3DE7FCFB9230}">
                <p14:media xmlns:p14="http://schemas.microsoft.com/office/powerpoint/2010/main" r:embed="rId5"/>
              </p:ext>
            </p:extLst>
          </p:nvPr>
        </p:nvPicPr>
        <p:blipFill>
          <a:blip r:embed="rId24"/>
          <a:stretch>
            <a:fillRect/>
          </a:stretch>
        </p:blipFill>
        <p:spPr>
          <a:xfrm>
            <a:off x="-1365853" y="3257098"/>
            <a:ext cx="609600" cy="609600"/>
          </a:xfrm>
          <a:prstGeom prst="rect">
            <a:avLst/>
          </a:prstGeom>
        </p:spPr>
      </p:pic>
      <p:pic>
        <p:nvPicPr>
          <p:cNvPr id="29" name="there isa cow in the farm">
            <a:hlinkClick r:id="" action="ppaction://media"/>
            <a:extLst>
              <a:ext uri="{FF2B5EF4-FFF2-40B4-BE49-F238E27FC236}">
                <a16:creationId xmlns:a16="http://schemas.microsoft.com/office/drawing/2014/main" id="{4E5D4495-D8DA-21C5-B84A-262F383523F5}"/>
              </a:ext>
            </a:extLst>
          </p:cNvPr>
          <p:cNvPicPr>
            <a:picLocks noChangeAspect="1"/>
          </p:cNvPicPr>
          <p:nvPr>
            <a:audioFile r:link="rId8"/>
            <p:extLst>
              <p:ext uri="{DAA4B4D4-6D71-4841-9C94-3DE7FCFB9230}">
                <p14:media xmlns:p14="http://schemas.microsoft.com/office/powerpoint/2010/main" r:embed="rId7"/>
              </p:ext>
            </p:extLst>
          </p:nvPr>
        </p:nvPicPr>
        <p:blipFill>
          <a:blip r:embed="rId24"/>
          <a:stretch>
            <a:fillRect/>
          </a:stretch>
        </p:blipFill>
        <p:spPr>
          <a:xfrm>
            <a:off x="-1166021" y="2167508"/>
            <a:ext cx="609600" cy="609600"/>
          </a:xfrm>
          <a:prstGeom prst="rect">
            <a:avLst/>
          </a:prstGeom>
        </p:spPr>
      </p:pic>
      <p:pic>
        <p:nvPicPr>
          <p:cNvPr id="31" name="please look at me">
            <a:hlinkClick r:id="" action="ppaction://media"/>
            <a:extLst>
              <a:ext uri="{FF2B5EF4-FFF2-40B4-BE49-F238E27FC236}">
                <a16:creationId xmlns:a16="http://schemas.microsoft.com/office/drawing/2014/main" id="{BFA78405-432C-13FF-9DE5-1823CC1D8F0E}"/>
              </a:ext>
            </a:extLst>
          </p:cNvPr>
          <p:cNvPicPr>
            <a:picLocks noChangeAspect="1"/>
          </p:cNvPicPr>
          <p:nvPr>
            <a:audioFile r:link="rId10"/>
            <p:extLst>
              <p:ext uri="{DAA4B4D4-6D71-4841-9C94-3DE7FCFB9230}">
                <p14:media xmlns:p14="http://schemas.microsoft.com/office/powerpoint/2010/main" r:embed="rId9"/>
              </p:ext>
            </p:extLst>
          </p:nvPr>
        </p:nvPicPr>
        <p:blipFill>
          <a:blip r:embed="rId24"/>
          <a:stretch>
            <a:fillRect/>
          </a:stretch>
        </p:blipFill>
        <p:spPr>
          <a:xfrm>
            <a:off x="-1061707" y="526894"/>
            <a:ext cx="609600" cy="609600"/>
          </a:xfrm>
          <a:prstGeom prst="rect">
            <a:avLst/>
          </a:prstGeom>
        </p:spPr>
      </p:pic>
      <p:pic>
        <p:nvPicPr>
          <p:cNvPr id="32" name="ka">
            <a:hlinkClick r:id="" action="ppaction://media"/>
            <a:extLst>
              <a:ext uri="{FF2B5EF4-FFF2-40B4-BE49-F238E27FC236}">
                <a16:creationId xmlns:a16="http://schemas.microsoft.com/office/drawing/2014/main" id="{A7FE0518-0665-EB91-38D3-838DFDE46CD7}"/>
              </a:ext>
            </a:extLst>
          </p:cNvPr>
          <p:cNvPicPr>
            <a:picLocks noChangeAspect="1"/>
          </p:cNvPicPr>
          <p:nvPr>
            <a:audioFile r:link="rId12"/>
            <p:extLst>
              <p:ext uri="{DAA4B4D4-6D71-4841-9C94-3DE7FCFB9230}">
                <p14:media xmlns:p14="http://schemas.microsoft.com/office/powerpoint/2010/main" r:embed="rId11"/>
              </p:ext>
            </p:extLst>
          </p:nvPr>
        </p:nvPicPr>
        <p:blipFill>
          <a:blip r:embed="rId24"/>
          <a:stretch>
            <a:fillRect/>
          </a:stretch>
        </p:blipFill>
        <p:spPr>
          <a:xfrm>
            <a:off x="-954732" y="5550973"/>
            <a:ext cx="609600" cy="609600"/>
          </a:xfrm>
          <a:prstGeom prst="rect">
            <a:avLst/>
          </a:prstGeom>
        </p:spPr>
      </p:pic>
      <p:pic>
        <p:nvPicPr>
          <p:cNvPr id="33" name="va">
            <a:hlinkClick r:id="" action="ppaction://media"/>
            <a:extLst>
              <a:ext uri="{FF2B5EF4-FFF2-40B4-BE49-F238E27FC236}">
                <a16:creationId xmlns:a16="http://schemas.microsoft.com/office/drawing/2014/main" id="{0F864EB7-CE5E-C118-D9AB-FABC28A679D3}"/>
              </a:ext>
            </a:extLst>
          </p:cNvPr>
          <p:cNvPicPr>
            <a:picLocks noChangeAspect="1"/>
          </p:cNvPicPr>
          <p:nvPr>
            <a:audioFile r:link="rId14"/>
            <p:extLst>
              <p:ext uri="{DAA4B4D4-6D71-4841-9C94-3DE7FCFB9230}">
                <p14:media xmlns:p14="http://schemas.microsoft.com/office/powerpoint/2010/main" r:embed="rId13"/>
              </p:ext>
            </p:extLst>
          </p:nvPr>
        </p:nvPicPr>
        <p:blipFill>
          <a:blip r:embed="rId24"/>
          <a:stretch>
            <a:fillRect/>
          </a:stretch>
        </p:blipFill>
        <p:spPr>
          <a:xfrm>
            <a:off x="-1756714" y="6331106"/>
            <a:ext cx="609600" cy="609600"/>
          </a:xfrm>
          <a:prstGeom prst="rect">
            <a:avLst/>
          </a:prstGeom>
        </p:spPr>
      </p:pic>
      <p:sp>
        <p:nvSpPr>
          <p:cNvPr id="14" name="箭头: 五边形 13">
            <a:hlinkClick r:id="" action="ppaction://hlinkshowjump?jump=nextslide"/>
            <a:extLst>
              <a:ext uri="{FF2B5EF4-FFF2-40B4-BE49-F238E27FC236}">
                <a16:creationId xmlns:a16="http://schemas.microsoft.com/office/drawing/2014/main" id="{98B9412D-95A0-3EA7-8D75-F2EC253CF1E1}"/>
              </a:ext>
            </a:extLst>
          </p:cNvPr>
          <p:cNvSpPr/>
          <p:nvPr/>
        </p:nvSpPr>
        <p:spPr>
          <a:xfrm>
            <a:off x="10618268" y="136197"/>
            <a:ext cx="1290728" cy="432673"/>
          </a:xfrm>
          <a:prstGeom prst="homePlate">
            <a:avLst/>
          </a:prstGeom>
          <a:solidFill>
            <a:srgbClr val="0065B1"/>
          </a:solidFill>
          <a:ln w="12700">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b="1" i="0" u="none" strike="noStrike" kern="1200" cap="none" spc="0" normalizeH="0" baseline="0" noProof="0" dirty="0">
                <a:ln>
                  <a:noFill/>
                </a:ln>
                <a:solidFill>
                  <a:srgbClr val="FFFF00"/>
                </a:solidFill>
                <a:effectLst/>
                <a:uLnTx/>
                <a:uFillTx/>
                <a:latin typeface="Comic Sans MS" panose="030F0702030302020204" pitchFamily="66" charset="0"/>
                <a:ea typeface="等线" panose="02010600030101010101" pitchFamily="2" charset="-122"/>
                <a:cs typeface="+mn-cs"/>
              </a:rPr>
              <a:t>NEXT</a:t>
            </a:r>
            <a:endParaRPr kumimoji="0" lang="zh-CN" altLang="en-US" b="1" i="0" u="none" strike="noStrike" kern="1200" cap="none" spc="0" normalizeH="0" baseline="0" noProof="0" dirty="0">
              <a:ln>
                <a:noFill/>
              </a:ln>
              <a:solidFill>
                <a:srgbClr val="FFFF00"/>
              </a:solidFill>
              <a:effectLst/>
              <a:uLnTx/>
              <a:uFillTx/>
              <a:latin typeface="Comic Sans MS" panose="030F0702030302020204" pitchFamily="66" charset="0"/>
              <a:ea typeface="等线" panose="02010600030101010101" pitchFamily="2" charset="-122"/>
              <a:cs typeface="+mn-cs"/>
            </a:endParaRPr>
          </a:p>
        </p:txBody>
      </p:sp>
    </p:spTree>
    <p:extLst>
      <p:ext uri="{BB962C8B-B14F-4D97-AF65-F5344CB8AC3E}">
        <p14:creationId xmlns:p14="http://schemas.microsoft.com/office/powerpoint/2010/main" val="12614758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5"/>
                </p:tgtEl>
              </p:cMediaNode>
            </p:audio>
            <p:audio>
              <p:cMediaNode vol="80000">
                <p:cTn id="3" fill="hold" display="0">
                  <p:stCondLst>
                    <p:cond delay="indefinite"/>
                  </p:stCondLst>
                  <p:endCondLst>
                    <p:cond evt="onStopAudio" delay="0">
                      <p:tgtEl>
                        <p:sldTgt/>
                      </p:tgtEl>
                    </p:cond>
                  </p:endCondLst>
                </p:cTn>
                <p:tgtEl>
                  <p:spTgt spid="16"/>
                </p:tgtEl>
              </p:cMediaNode>
            </p:audio>
            <p:audio>
              <p:cMediaNode vol="80000">
                <p:cTn id="4" fill="hold" display="0">
                  <p:stCondLst>
                    <p:cond delay="indefinite"/>
                  </p:stCondLst>
                  <p:endCondLst>
                    <p:cond evt="onStopAudio" delay="0">
                      <p:tgtEl>
                        <p:sldTgt/>
                      </p:tgtEl>
                    </p:cond>
                  </p:endCondLst>
                </p:cTn>
                <p:tgtEl>
                  <p:spTgt spid="27"/>
                </p:tgtEl>
              </p:cMediaNode>
            </p:audio>
            <p:audio>
              <p:cMediaNode vol="80000">
                <p:cTn id="5" fill="hold" display="0">
                  <p:stCondLst>
                    <p:cond delay="indefinite"/>
                  </p:stCondLst>
                  <p:endCondLst>
                    <p:cond evt="onStopAudio" delay="0">
                      <p:tgtEl>
                        <p:sldTgt/>
                      </p:tgtEl>
                    </p:cond>
                  </p:endCondLst>
                </p:cTn>
                <p:tgtEl>
                  <p:spTgt spid="29"/>
                </p:tgtEl>
              </p:cMediaNode>
            </p:audio>
            <p:audio>
              <p:cMediaNode vol="80000">
                <p:cTn id="6" fill="hold" display="0">
                  <p:stCondLst>
                    <p:cond delay="indefinite"/>
                  </p:stCondLst>
                  <p:endCondLst>
                    <p:cond evt="onStopAudio" delay="0">
                      <p:tgtEl>
                        <p:sldTgt/>
                      </p:tgtEl>
                    </p:cond>
                  </p:endCondLst>
                </p:cTn>
                <p:tgtEl>
                  <p:spTgt spid="31"/>
                </p:tgtEl>
              </p:cMediaNode>
            </p:audio>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12"/>
                                        </p:tgtEl>
                                      </p:cBhvr>
                                    </p:animEffect>
                                    <p:animScale>
                                      <p:cBhvr>
                                        <p:cTn id="12" dur="250" autoRev="1" fill="hold"/>
                                        <p:tgtEl>
                                          <p:spTgt spid="12"/>
                                        </p:tgtEl>
                                      </p:cBhvr>
                                      <p:by x="105000" y="105000"/>
                                    </p:animScale>
                                  </p:childTnLst>
                                </p:cTn>
                              </p:par>
                              <p:par>
                                <p:cTn id="13" presetID="1" presetClass="mediacall" presetSubtype="0" fill="hold" nodeType="withEffect">
                                  <p:stCondLst>
                                    <p:cond delay="0"/>
                                  </p:stCondLst>
                                  <p:childTnLst>
                                    <p:cmd type="call" cmd="playFrom(0.0)">
                                      <p:cBhvr>
                                        <p:cTn id="14" dur="2272" fill="hold"/>
                                        <p:tgtEl>
                                          <p:spTgt spid="33"/>
                                        </p:tgtEl>
                                      </p:cBhvr>
                                    </p:cmd>
                                  </p:childTnLst>
                                </p:cTn>
                              </p:par>
                            </p:childTnLst>
                          </p:cTn>
                        </p:par>
                      </p:childTnLst>
                    </p:cTn>
                  </p:par>
                </p:childTnLst>
              </p:cTn>
              <p:nextCondLst>
                <p:cond evt="onClick" delay="0">
                  <p:tgtEl>
                    <p:spTgt spid="12"/>
                  </p:tgtEl>
                </p:cond>
              </p:nextCondLst>
            </p:seq>
            <p:seq concurrent="1" nextAc="seek">
              <p:cTn id="15" restart="whenNotActive" fill="hold" evtFilter="cancelBubble" nodeType="interactiveSeq">
                <p:stCondLst>
                  <p:cond evt="onClick" delay="0">
                    <p:tgtEl>
                      <p:spTgt spid="38"/>
                    </p:tgtEl>
                  </p:cond>
                </p:stCondLst>
                <p:endSync evt="end" delay="0">
                  <p:rtn val="all"/>
                </p:endSync>
                <p:childTnLst>
                  <p:par>
                    <p:cTn id="16" fill="hold">
                      <p:stCondLst>
                        <p:cond delay="0"/>
                      </p:stCondLst>
                      <p:childTnLst>
                        <p:par>
                          <p:cTn id="17" fill="hold">
                            <p:stCondLst>
                              <p:cond delay="0"/>
                            </p:stCondLst>
                            <p:childTnLst>
                              <p:par>
                                <p:cTn id="18" presetID="26" presetClass="emph" presetSubtype="0" fill="hold" nodeType="clickEffect">
                                  <p:stCondLst>
                                    <p:cond delay="0"/>
                                  </p:stCondLst>
                                  <p:childTnLst>
                                    <p:animEffect transition="out" filter="fade">
                                      <p:cBhvr>
                                        <p:cTn id="19" dur="500" tmFilter="0, 0; .2, .5; .8, .5; 1, 0"/>
                                        <p:tgtEl>
                                          <p:spTgt spid="38"/>
                                        </p:tgtEl>
                                      </p:cBhvr>
                                    </p:animEffect>
                                    <p:animScale>
                                      <p:cBhvr>
                                        <p:cTn id="20" dur="250" autoRev="1" fill="hold"/>
                                        <p:tgtEl>
                                          <p:spTgt spid="38"/>
                                        </p:tgtEl>
                                      </p:cBhvr>
                                      <p:by x="105000" y="105000"/>
                                    </p:animScale>
                                  </p:childTnLst>
                                </p:cTn>
                              </p:par>
                              <p:par>
                                <p:cTn id="21" presetID="1" presetClass="mediacall" presetSubtype="0" fill="hold" nodeType="withEffect">
                                  <p:stCondLst>
                                    <p:cond delay="0"/>
                                  </p:stCondLst>
                                  <p:childTnLst>
                                    <p:cmd type="call" cmd="playFrom(0.0)">
                                      <p:cBhvr>
                                        <p:cTn id="22" dur="1802" fill="hold"/>
                                        <p:tgtEl>
                                          <p:spTgt spid="27"/>
                                        </p:tgtEl>
                                      </p:cBhvr>
                                    </p:cmd>
                                  </p:childTnLst>
                                </p:cTn>
                              </p:par>
                            </p:childTnLst>
                          </p:cTn>
                        </p:par>
                      </p:childTnLst>
                    </p:cTn>
                  </p:par>
                </p:childTnLst>
              </p:cTn>
              <p:nextCondLst>
                <p:cond evt="onClick" delay="0">
                  <p:tgtEl>
                    <p:spTgt spid="38"/>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26" presetClass="emph" presetSubtype="0" fill="hold" nodeType="clickEffect">
                                  <p:stCondLst>
                                    <p:cond delay="0"/>
                                  </p:stCondLst>
                                  <p:childTnLst>
                                    <p:animEffect transition="out" filter="fade">
                                      <p:cBhvr>
                                        <p:cTn id="27" dur="500" tmFilter="0, 0; .2, .5; .8, .5; 1, 0"/>
                                        <p:tgtEl>
                                          <p:spTgt spid="6"/>
                                        </p:tgtEl>
                                      </p:cBhvr>
                                    </p:animEffect>
                                    <p:animScale>
                                      <p:cBhvr>
                                        <p:cTn id="28" dur="250" autoRev="1" fill="hold"/>
                                        <p:tgtEl>
                                          <p:spTgt spid="6"/>
                                        </p:tgtEl>
                                      </p:cBhvr>
                                      <p:by x="105000" y="105000"/>
                                    </p:animScale>
                                  </p:childTnLst>
                                </p:cTn>
                              </p:par>
                              <p:par>
                                <p:cTn id="29" presetID="1" presetClass="mediacall" presetSubtype="0" fill="hold" nodeType="withEffect">
                                  <p:stCondLst>
                                    <p:cond delay="0"/>
                                  </p:stCondLst>
                                  <p:childTnLst>
                                    <p:cmd type="call" cmd="playFrom(0.0)">
                                      <p:cBhvr>
                                        <p:cTn id="30" dur="2089" fill="hold"/>
                                        <p:tgtEl>
                                          <p:spTgt spid="15"/>
                                        </p:tgtEl>
                                      </p:cBhvr>
                                    </p:cmd>
                                  </p:childTnLst>
                                </p:cTn>
                              </p:par>
                            </p:childTnLst>
                          </p:cTn>
                        </p:par>
                      </p:childTnLst>
                    </p:cTn>
                  </p:par>
                </p:childTnLst>
              </p:cTn>
              <p:nextCondLst>
                <p:cond evt="onClick" delay="0">
                  <p:tgtEl>
                    <p:spTgt spid="6"/>
                  </p:tgtEl>
                </p:cond>
              </p:nextCondLst>
            </p:seq>
            <p:seq concurrent="1" nextAc="seek">
              <p:cTn id="31" restart="whenNotActive" fill="hold" evtFilter="cancelBubble" nodeType="interactiveSeq">
                <p:stCondLst>
                  <p:cond evt="onClick" delay="0">
                    <p:tgtEl>
                      <p:spTgt spid="39"/>
                    </p:tgtEl>
                  </p:cond>
                </p:stCondLst>
                <p:endSync evt="end" delay="0">
                  <p:rtn val="all"/>
                </p:endSync>
                <p:childTnLst>
                  <p:par>
                    <p:cTn id="32" fill="hold">
                      <p:stCondLst>
                        <p:cond delay="0"/>
                      </p:stCondLst>
                      <p:childTnLst>
                        <p:par>
                          <p:cTn id="33" fill="hold">
                            <p:stCondLst>
                              <p:cond delay="0"/>
                            </p:stCondLst>
                            <p:childTnLst>
                              <p:par>
                                <p:cTn id="34" presetID="26" presetClass="emph" presetSubtype="0" fill="hold" nodeType="clickEffect">
                                  <p:stCondLst>
                                    <p:cond delay="0"/>
                                  </p:stCondLst>
                                  <p:childTnLst>
                                    <p:animEffect transition="out" filter="fade">
                                      <p:cBhvr>
                                        <p:cTn id="35" dur="500" tmFilter="0, 0; .2, .5; .8, .5; 1, 0"/>
                                        <p:tgtEl>
                                          <p:spTgt spid="39"/>
                                        </p:tgtEl>
                                      </p:cBhvr>
                                    </p:animEffect>
                                    <p:animScale>
                                      <p:cBhvr>
                                        <p:cTn id="36" dur="250" autoRev="1" fill="hold"/>
                                        <p:tgtEl>
                                          <p:spTgt spid="39"/>
                                        </p:tgtEl>
                                      </p:cBhvr>
                                      <p:by x="105000" y="105000"/>
                                    </p:animScale>
                                  </p:childTnLst>
                                </p:cTn>
                              </p:par>
                              <p:par>
                                <p:cTn id="37" presetID="1" presetClass="mediacall" presetSubtype="0" fill="hold" nodeType="withEffect">
                                  <p:stCondLst>
                                    <p:cond delay="0"/>
                                  </p:stCondLst>
                                  <p:childTnLst>
                                    <p:cmd type="call" cmd="playFrom(0.0)">
                                      <p:cBhvr>
                                        <p:cTn id="38" dur="2821" fill="hold"/>
                                        <p:tgtEl>
                                          <p:spTgt spid="29"/>
                                        </p:tgtEl>
                                      </p:cBhvr>
                                    </p:cmd>
                                  </p:childTnLst>
                                </p:cTn>
                              </p:par>
                            </p:childTnLst>
                          </p:cTn>
                        </p:par>
                      </p:childTnLst>
                    </p:cTn>
                  </p:par>
                </p:childTnLst>
              </p:cTn>
              <p:nextCondLst>
                <p:cond evt="onClick" delay="0">
                  <p:tgtEl>
                    <p:spTgt spid="39"/>
                  </p:tgtEl>
                </p:cond>
              </p:nextCondLst>
            </p:seq>
            <p:seq concurrent="1" nextAc="seek">
              <p:cTn id="39" restart="whenNotActive" fill="hold" evtFilter="cancelBubble" nodeType="interactiveSeq">
                <p:stCondLst>
                  <p:cond evt="onClick" delay="0">
                    <p:tgtEl>
                      <p:spTgt spid="2"/>
                    </p:tgtEl>
                  </p:cond>
                </p:stCondLst>
                <p:endSync evt="end" delay="0">
                  <p:rtn val="all"/>
                </p:endSync>
                <p:childTnLst>
                  <p:par>
                    <p:cTn id="40" fill="hold">
                      <p:stCondLst>
                        <p:cond delay="0"/>
                      </p:stCondLst>
                      <p:childTnLst>
                        <p:par>
                          <p:cTn id="41" fill="hold">
                            <p:stCondLst>
                              <p:cond delay="0"/>
                            </p:stCondLst>
                            <p:childTnLst>
                              <p:par>
                                <p:cTn id="42" presetID="26" presetClass="emph" presetSubtype="0" fill="hold" nodeType="clickEffect">
                                  <p:stCondLst>
                                    <p:cond delay="0"/>
                                  </p:stCondLst>
                                  <p:childTnLst>
                                    <p:animEffect transition="out" filter="fade">
                                      <p:cBhvr>
                                        <p:cTn id="43" dur="500" tmFilter="0, 0; .2, .5; .8, .5; 1, 0"/>
                                        <p:tgtEl>
                                          <p:spTgt spid="2"/>
                                        </p:tgtEl>
                                      </p:cBhvr>
                                    </p:animEffect>
                                    <p:animScale>
                                      <p:cBhvr>
                                        <p:cTn id="44" dur="250" autoRev="1" fill="hold"/>
                                        <p:tgtEl>
                                          <p:spTgt spid="2"/>
                                        </p:tgtEl>
                                      </p:cBhvr>
                                      <p:by x="105000" y="105000"/>
                                    </p:animScale>
                                  </p:childTnLst>
                                </p:cTn>
                              </p:par>
                              <p:par>
                                <p:cTn id="45" presetID="1" presetClass="mediacall" presetSubtype="0" fill="hold" nodeType="withEffect">
                                  <p:stCondLst>
                                    <p:cond delay="0"/>
                                  </p:stCondLst>
                                  <p:childTnLst>
                                    <p:cmd type="call" cmd="playFrom(0.0)">
                                      <p:cBhvr>
                                        <p:cTn id="46" dur="2246" fill="hold"/>
                                        <p:tgtEl>
                                          <p:spTgt spid="16"/>
                                        </p:tgtEl>
                                      </p:cBhvr>
                                    </p:cmd>
                                  </p:childTnLst>
                                </p:cTn>
                              </p:par>
                            </p:childTnLst>
                          </p:cTn>
                        </p:par>
                      </p:childTnLst>
                    </p:cTn>
                  </p:par>
                </p:childTnLst>
              </p:cTn>
              <p:nextCondLst>
                <p:cond evt="onClick" delay="0">
                  <p:tgtEl>
                    <p:spTgt spid="2"/>
                  </p:tgtEl>
                </p:cond>
              </p:nextCondLst>
            </p:seq>
            <p:seq concurrent="1" nextAc="seek">
              <p:cTn id="47" restart="whenNotActive" fill="hold" evtFilter="cancelBubble" nodeType="interactiveSeq">
                <p:stCondLst>
                  <p:cond evt="onClick" delay="0">
                    <p:tgtEl>
                      <p:spTgt spid="40"/>
                    </p:tgtEl>
                  </p:cond>
                </p:stCondLst>
                <p:endSync evt="end" delay="0">
                  <p:rtn val="all"/>
                </p:endSync>
                <p:childTnLst>
                  <p:par>
                    <p:cTn id="48" fill="hold">
                      <p:stCondLst>
                        <p:cond delay="0"/>
                      </p:stCondLst>
                      <p:childTnLst>
                        <p:par>
                          <p:cTn id="49" fill="hold">
                            <p:stCondLst>
                              <p:cond delay="0"/>
                            </p:stCondLst>
                            <p:childTnLst>
                              <p:par>
                                <p:cTn id="50" presetID="26" presetClass="emph" presetSubtype="0" fill="hold" nodeType="clickEffect">
                                  <p:stCondLst>
                                    <p:cond delay="0"/>
                                  </p:stCondLst>
                                  <p:childTnLst>
                                    <p:animEffect transition="out" filter="fade">
                                      <p:cBhvr>
                                        <p:cTn id="51" dur="500" tmFilter="0, 0; .2, .5; .8, .5; 1, 0"/>
                                        <p:tgtEl>
                                          <p:spTgt spid="40"/>
                                        </p:tgtEl>
                                      </p:cBhvr>
                                    </p:animEffect>
                                    <p:animScale>
                                      <p:cBhvr>
                                        <p:cTn id="52" dur="250" autoRev="1" fill="hold"/>
                                        <p:tgtEl>
                                          <p:spTgt spid="40"/>
                                        </p:tgtEl>
                                      </p:cBhvr>
                                      <p:by x="105000" y="105000"/>
                                    </p:animScale>
                                  </p:childTnLst>
                                </p:cTn>
                              </p:par>
                              <p:par>
                                <p:cTn id="53" presetID="1" presetClass="mediacall" presetSubtype="0" fill="hold" nodeType="withEffect">
                                  <p:stCondLst>
                                    <p:cond delay="0"/>
                                  </p:stCondLst>
                                  <p:childTnLst>
                                    <p:cmd type="call" cmd="playFrom(0.0)">
                                      <p:cBhvr>
                                        <p:cTn id="54" dur="1802" fill="hold"/>
                                        <p:tgtEl>
                                          <p:spTgt spid="31"/>
                                        </p:tgtEl>
                                      </p:cBhvr>
                                    </p:cmd>
                                  </p:childTnLst>
                                </p:cTn>
                              </p:par>
                            </p:childTnLst>
                          </p:cTn>
                        </p:par>
                      </p:childTnLst>
                    </p:cTn>
                  </p:par>
                </p:childTnLst>
              </p:cTn>
              <p:nextCondLst>
                <p:cond evt="onClick" delay="0">
                  <p:tgtEl>
                    <p:spTgt spid="40"/>
                  </p:tgtEl>
                </p:cond>
              </p:nextCondLst>
            </p:seq>
            <p:seq concurrent="1" nextAc="seek">
              <p:cTn id="55" restart="whenNotActive" fill="hold" evtFilter="cancelBubble" nodeType="interactiveSeq">
                <p:stCondLst>
                  <p:cond evt="onClick" delay="0">
                    <p:tgtEl>
                      <p:spTgt spid="13"/>
                    </p:tgtEl>
                  </p:cond>
                </p:stCondLst>
                <p:endSync evt="end" delay="0">
                  <p:rtn val="all"/>
                </p:endSync>
                <p:childTnLst>
                  <p:par>
                    <p:cTn id="56" fill="hold">
                      <p:stCondLst>
                        <p:cond delay="0"/>
                      </p:stCondLst>
                      <p:childTnLst>
                        <p:par>
                          <p:cTn id="57" fill="hold">
                            <p:stCondLst>
                              <p:cond delay="0"/>
                            </p:stCondLst>
                            <p:childTnLst>
                              <p:par>
                                <p:cTn id="58" presetID="26" presetClass="emph" presetSubtype="0" fill="hold" nodeType="clickEffect">
                                  <p:stCondLst>
                                    <p:cond delay="0"/>
                                  </p:stCondLst>
                                  <p:childTnLst>
                                    <p:animEffect transition="out" filter="fade">
                                      <p:cBhvr>
                                        <p:cTn id="59" dur="500" tmFilter="0, 0; .2, .5; .8, .5; 1, 0"/>
                                        <p:tgtEl>
                                          <p:spTgt spid="13"/>
                                        </p:tgtEl>
                                      </p:cBhvr>
                                    </p:animEffect>
                                    <p:animScale>
                                      <p:cBhvr>
                                        <p:cTn id="60" dur="250" autoRev="1" fill="hold"/>
                                        <p:tgtEl>
                                          <p:spTgt spid="13"/>
                                        </p:tgtEl>
                                      </p:cBhvr>
                                      <p:by x="105000" y="105000"/>
                                    </p:animScale>
                                  </p:childTnLst>
                                </p:cTn>
                              </p:par>
                              <p:par>
                                <p:cTn id="61" presetID="1" presetClass="mediacall" presetSubtype="0" fill="hold" nodeType="withEffect">
                                  <p:stCondLst>
                                    <p:cond delay="0"/>
                                  </p:stCondLst>
                                  <p:childTnLst>
                                    <p:cmd type="call" cmd="playFrom(0.0)">
                                      <p:cBhvr>
                                        <p:cTn id="62" dur="2011" fill="hold"/>
                                        <p:tgtEl>
                                          <p:spTgt spid="32"/>
                                        </p:tgtEl>
                                      </p:cBhvr>
                                    </p:cmd>
                                  </p:childTnLst>
                                </p:cTn>
                              </p:par>
                            </p:childTnLst>
                          </p:cTn>
                        </p:par>
                      </p:childTnLst>
                    </p:cTn>
                  </p:par>
                </p:childTnLst>
              </p:cTn>
              <p:nextCondLst>
                <p:cond evt="onClick" delay="0">
                  <p:tgtEl>
                    <p:spTgt spid="13"/>
                  </p:tgtEl>
                </p:cond>
              </p:nextCondLst>
            </p:seq>
            <p:audio>
              <p:cMediaNode vol="80000">
                <p:cTn id="63" fill="hold" display="0">
                  <p:stCondLst>
                    <p:cond delay="indefinite"/>
                  </p:stCondLst>
                  <p:endCondLst>
                    <p:cond evt="onStopAudio" delay="0">
                      <p:tgtEl>
                        <p:sldTgt/>
                      </p:tgtEl>
                    </p:cond>
                  </p:endCondLst>
                </p:cTn>
                <p:tgtEl>
                  <p:spTgt spid="32"/>
                </p:tgtEl>
              </p:cMediaNode>
            </p:audio>
            <p:audio>
              <p:cMediaNode vol="80000">
                <p:cTn id="64" fill="hold" display="0">
                  <p:stCondLst>
                    <p:cond delay="indefinite"/>
                  </p:stCondLst>
                  <p:endCondLst>
                    <p:cond evt="onStopAudio" delay="0">
                      <p:tgtEl>
                        <p:sldTgt/>
                      </p:tgtEl>
                    </p:cond>
                  </p:endCondLst>
                </p:cTn>
                <p:tgtEl>
                  <p:spTgt spid="3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9BD50-E059-CCEF-6FF6-C811B1A20E85}"/>
            </a:ext>
          </a:extLst>
        </p:cNvPr>
        <p:cNvGrpSpPr/>
        <p:nvPr/>
      </p:nvGrpSpPr>
      <p:grpSpPr>
        <a:xfrm>
          <a:off x="0" y="0"/>
          <a:ext cx="0" cy="0"/>
          <a:chOff x="0" y="0"/>
          <a:chExt cx="0" cy="0"/>
        </a:xfrm>
      </p:grpSpPr>
      <p:sp>
        <p:nvSpPr>
          <p:cNvPr id="9" name="矩形: 圆角 8">
            <a:extLst>
              <a:ext uri="{FF2B5EF4-FFF2-40B4-BE49-F238E27FC236}">
                <a16:creationId xmlns:a16="http://schemas.microsoft.com/office/drawing/2014/main" id="{066F8864-E16E-876C-B867-14779A335F85}"/>
              </a:ext>
            </a:extLst>
          </p:cNvPr>
          <p:cNvSpPr/>
          <p:nvPr/>
        </p:nvSpPr>
        <p:spPr>
          <a:xfrm>
            <a:off x="0" y="0"/>
            <a:ext cx="12192000" cy="1663389"/>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86D0BB1C-15EF-286C-0FE3-877AFB0605BA}"/>
              </a:ext>
            </a:extLst>
          </p:cNvPr>
          <p:cNvSpPr txBox="1"/>
          <p:nvPr/>
        </p:nvSpPr>
        <p:spPr>
          <a:xfrm>
            <a:off x="4055528" y="5208043"/>
            <a:ext cx="3820829" cy="646331"/>
          </a:xfrm>
          <a:prstGeom prst="rect">
            <a:avLst/>
          </a:prstGeom>
          <a:noFill/>
        </p:spPr>
        <p:txBody>
          <a:bodyPr wrap="square" rtlCol="0">
            <a:spAutoFit/>
          </a:bodyPr>
          <a:lstStyle/>
          <a:p>
            <a:pPr algn="ctr"/>
            <a:r>
              <a:rPr lang="en-US" altLang="zh-CN" sz="3600" b="1" dirty="0">
                <a:latin typeface="Comic Neue" panose="02000000000000000000" pitchFamily="2" charset="0"/>
              </a:rPr>
              <a:t>Big girl.</a:t>
            </a:r>
            <a:endParaRPr lang="zh-CN" altLang="en-US" sz="3600" b="1" dirty="0">
              <a:latin typeface="Comic Neue" panose="02000000000000000000" pitchFamily="2" charset="0"/>
            </a:endParaRPr>
          </a:p>
        </p:txBody>
      </p:sp>
      <p:sp>
        <p:nvSpPr>
          <p:cNvPr id="20" name="文本框 19">
            <a:extLst>
              <a:ext uri="{FF2B5EF4-FFF2-40B4-BE49-F238E27FC236}">
                <a16:creationId xmlns:a16="http://schemas.microsoft.com/office/drawing/2014/main" id="{26F673D1-A8D8-0EEB-FC4A-F2E8C862B48C}"/>
              </a:ext>
            </a:extLst>
          </p:cNvPr>
          <p:cNvSpPr txBox="1"/>
          <p:nvPr/>
        </p:nvSpPr>
        <p:spPr>
          <a:xfrm>
            <a:off x="506888" y="4456865"/>
            <a:ext cx="2539072" cy="646331"/>
          </a:xfrm>
          <a:prstGeom prst="rect">
            <a:avLst/>
          </a:prstGeom>
          <a:noFill/>
        </p:spPr>
        <p:txBody>
          <a:bodyPr wrap="square" rtlCol="0">
            <a:spAutoFit/>
          </a:bodyPr>
          <a:lstStyle/>
          <a:p>
            <a:pPr algn="ctr"/>
            <a:r>
              <a:rPr lang="en-US" altLang="zh-CN" sz="3600" b="1" dirty="0">
                <a:latin typeface="Comic Neue" panose="02000000000000000000" pitchFamily="2" charset="0"/>
              </a:rPr>
              <a:t>Bus stop.</a:t>
            </a:r>
            <a:endParaRPr lang="zh-CN" altLang="en-US" sz="3600" b="1" dirty="0">
              <a:latin typeface="Comic Neue" panose="02000000000000000000" pitchFamily="2" charset="0"/>
            </a:endParaRPr>
          </a:p>
        </p:txBody>
      </p:sp>
      <p:sp>
        <p:nvSpPr>
          <p:cNvPr id="21" name="箭头: 下弧形 20">
            <a:extLst>
              <a:ext uri="{FF2B5EF4-FFF2-40B4-BE49-F238E27FC236}">
                <a16:creationId xmlns:a16="http://schemas.microsoft.com/office/drawing/2014/main" id="{AC90AF8D-D829-B7A5-D4DB-943DA3D348FE}"/>
              </a:ext>
            </a:extLst>
          </p:cNvPr>
          <p:cNvSpPr/>
          <p:nvPr/>
        </p:nvSpPr>
        <p:spPr>
          <a:xfrm>
            <a:off x="1411906" y="5030771"/>
            <a:ext cx="589873" cy="438912"/>
          </a:xfrm>
          <a:prstGeom prst="curved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文本框 21">
            <a:extLst>
              <a:ext uri="{FF2B5EF4-FFF2-40B4-BE49-F238E27FC236}">
                <a16:creationId xmlns:a16="http://schemas.microsoft.com/office/drawing/2014/main" id="{467E7956-EB88-2165-83BE-BDD41888CAE1}"/>
              </a:ext>
            </a:extLst>
          </p:cNvPr>
          <p:cNvSpPr txBox="1"/>
          <p:nvPr/>
        </p:nvSpPr>
        <p:spPr>
          <a:xfrm>
            <a:off x="8220550" y="4476465"/>
            <a:ext cx="3925411" cy="646331"/>
          </a:xfrm>
          <a:prstGeom prst="rect">
            <a:avLst/>
          </a:prstGeom>
          <a:noFill/>
        </p:spPr>
        <p:txBody>
          <a:bodyPr wrap="square" rtlCol="0">
            <a:spAutoFit/>
          </a:bodyPr>
          <a:lstStyle/>
          <a:p>
            <a:pPr algn="ctr"/>
            <a:r>
              <a:rPr lang="en-US" altLang="zh-CN" sz="3600" b="1" dirty="0">
                <a:latin typeface="Comic Neue" panose="02000000000000000000" pitchFamily="2" charset="0"/>
              </a:rPr>
              <a:t>Good dog.</a:t>
            </a:r>
            <a:endParaRPr lang="zh-CN" altLang="en-US" sz="3600" b="1" dirty="0">
              <a:latin typeface="Comic Neue" panose="02000000000000000000" pitchFamily="2" charset="0"/>
            </a:endParaRPr>
          </a:p>
        </p:txBody>
      </p:sp>
      <p:sp>
        <p:nvSpPr>
          <p:cNvPr id="23" name="箭头: 下弧形 22">
            <a:extLst>
              <a:ext uri="{FF2B5EF4-FFF2-40B4-BE49-F238E27FC236}">
                <a16:creationId xmlns:a16="http://schemas.microsoft.com/office/drawing/2014/main" id="{125F84DC-5B4C-BE1C-C09E-64D688FEBA7D}"/>
              </a:ext>
            </a:extLst>
          </p:cNvPr>
          <p:cNvSpPr/>
          <p:nvPr/>
        </p:nvSpPr>
        <p:spPr>
          <a:xfrm>
            <a:off x="10031491" y="4988587"/>
            <a:ext cx="589873" cy="438912"/>
          </a:xfrm>
          <a:prstGeom prst="curved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25" name="图片 24">
            <a:extLst>
              <a:ext uri="{FF2B5EF4-FFF2-40B4-BE49-F238E27FC236}">
                <a16:creationId xmlns:a16="http://schemas.microsoft.com/office/drawing/2014/main" id="{0D72E067-46DF-3552-351A-C32193D32EA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flipH="1">
            <a:off x="554486" y="1789909"/>
            <a:ext cx="2539072" cy="2539072"/>
          </a:xfrm>
          <a:prstGeom prst="rect">
            <a:avLst/>
          </a:prstGeom>
        </p:spPr>
      </p:pic>
      <p:sp>
        <p:nvSpPr>
          <p:cNvPr id="30" name="文本框 29">
            <a:extLst>
              <a:ext uri="{FF2B5EF4-FFF2-40B4-BE49-F238E27FC236}">
                <a16:creationId xmlns:a16="http://schemas.microsoft.com/office/drawing/2014/main" id="{08B01007-FC40-1C04-48B0-2CB48DCB495E}"/>
              </a:ext>
            </a:extLst>
          </p:cNvPr>
          <p:cNvSpPr txBox="1"/>
          <p:nvPr/>
        </p:nvSpPr>
        <p:spPr>
          <a:xfrm>
            <a:off x="0" y="1049093"/>
            <a:ext cx="12192000" cy="523220"/>
          </a:xfrm>
          <a:prstGeom prst="rect">
            <a:avLst/>
          </a:prstGeom>
          <a:noFill/>
        </p:spPr>
        <p:txBody>
          <a:bodyPr wrap="square" rtlCol="0">
            <a:spAutoFit/>
          </a:bodyPr>
          <a:lstStyle/>
          <a:p>
            <a:pPr algn="ctr"/>
            <a:r>
              <a:rPr lang="zh-CN" altLang="en-US" sz="2800" dirty="0">
                <a:solidFill>
                  <a:schemeClr val="accent6">
                    <a:lumMod val="20000"/>
                    <a:lumOff val="80000"/>
                  </a:schemeClr>
                </a:solidFill>
                <a:latin typeface="思源黑体 VF" panose="020B0200000000000000" pitchFamily="34" charset="-122"/>
                <a:ea typeface="思源黑体 VF" panose="020B0200000000000000" pitchFamily="34" charset="-122"/>
              </a:rPr>
              <a:t>前面单词的尾部音和后面单词的首部音一样只读一个音就可以了。</a:t>
            </a:r>
          </a:p>
        </p:txBody>
      </p:sp>
      <p:pic>
        <p:nvPicPr>
          <p:cNvPr id="38" name="图形 37" descr="声音媒体 纯色填充">
            <a:extLst>
              <a:ext uri="{FF2B5EF4-FFF2-40B4-BE49-F238E27FC236}">
                <a16:creationId xmlns:a16="http://schemas.microsoft.com/office/drawing/2014/main" id="{2269FBEE-7226-038B-B2E0-4D02B951E69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745740" y="4362524"/>
            <a:ext cx="782592" cy="782592"/>
          </a:xfrm>
          <a:prstGeom prst="rect">
            <a:avLst/>
          </a:prstGeom>
        </p:spPr>
      </p:pic>
      <p:pic>
        <p:nvPicPr>
          <p:cNvPr id="39" name="图形 38" descr="声音媒体 纯色填充">
            <a:extLst>
              <a:ext uri="{FF2B5EF4-FFF2-40B4-BE49-F238E27FC236}">
                <a16:creationId xmlns:a16="http://schemas.microsoft.com/office/drawing/2014/main" id="{B81A274F-9773-1D0A-84AD-C438D637103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767019" y="5141083"/>
            <a:ext cx="782592" cy="782592"/>
          </a:xfrm>
          <a:prstGeom prst="rect">
            <a:avLst/>
          </a:prstGeom>
        </p:spPr>
      </p:pic>
      <p:pic>
        <p:nvPicPr>
          <p:cNvPr id="40" name="图形 39" descr="声音媒体 纯色填充">
            <a:extLst>
              <a:ext uri="{FF2B5EF4-FFF2-40B4-BE49-F238E27FC236}">
                <a16:creationId xmlns:a16="http://schemas.microsoft.com/office/drawing/2014/main" id="{233772BD-33B5-CCC9-FCB5-581689FCA9B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157414" y="4451491"/>
            <a:ext cx="782592" cy="782592"/>
          </a:xfrm>
          <a:prstGeom prst="rect">
            <a:avLst/>
          </a:prstGeom>
        </p:spPr>
      </p:pic>
      <p:pic>
        <p:nvPicPr>
          <p:cNvPr id="7" name="图片 6">
            <a:extLst>
              <a:ext uri="{FF2B5EF4-FFF2-40B4-BE49-F238E27FC236}">
                <a16:creationId xmlns:a16="http://schemas.microsoft.com/office/drawing/2014/main" id="{21594650-95FF-1591-EBD2-316BB222388E}"/>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8885926" y="2150391"/>
            <a:ext cx="2453506" cy="2453506"/>
          </a:xfrm>
          <a:prstGeom prst="rect">
            <a:avLst/>
          </a:prstGeom>
        </p:spPr>
      </p:pic>
      <p:sp>
        <p:nvSpPr>
          <p:cNvPr id="10" name="箭头: 下弧形 9">
            <a:extLst>
              <a:ext uri="{FF2B5EF4-FFF2-40B4-BE49-F238E27FC236}">
                <a16:creationId xmlns:a16="http://schemas.microsoft.com/office/drawing/2014/main" id="{22EED6BB-4DA4-D40B-C1FB-367E0FD4C395}"/>
              </a:ext>
            </a:extLst>
          </p:cNvPr>
          <p:cNvSpPr/>
          <p:nvPr/>
        </p:nvSpPr>
        <p:spPr>
          <a:xfrm>
            <a:off x="5667495" y="5808907"/>
            <a:ext cx="589873" cy="438912"/>
          </a:xfrm>
          <a:prstGeom prst="curved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文本框 5">
            <a:extLst>
              <a:ext uri="{FF2B5EF4-FFF2-40B4-BE49-F238E27FC236}">
                <a16:creationId xmlns:a16="http://schemas.microsoft.com/office/drawing/2014/main" id="{875FDEF0-BEC1-0259-C4EB-DA6B8D7F2C72}"/>
              </a:ext>
            </a:extLst>
          </p:cNvPr>
          <p:cNvSpPr txBox="1"/>
          <p:nvPr/>
        </p:nvSpPr>
        <p:spPr>
          <a:xfrm>
            <a:off x="1082087" y="5596203"/>
            <a:ext cx="1393333" cy="461665"/>
          </a:xfrm>
          <a:prstGeom prst="rect">
            <a:avLst/>
          </a:prstGeom>
          <a:noFill/>
        </p:spPr>
        <p:txBody>
          <a:bodyPr wrap="square" rtlCol="0">
            <a:spAutoFit/>
          </a:bodyPr>
          <a:lstStyle/>
          <a:p>
            <a:pPr algn="ctr"/>
            <a:r>
              <a:rPr lang="zh-CN" altLang="en-US" dirty="0">
                <a:latin typeface="思源黑体 VF" panose="020B0200000000000000" pitchFamily="34" charset="-122"/>
                <a:ea typeface="思源黑体 VF" panose="020B0200000000000000" pitchFamily="34" charset="-122"/>
              </a:rPr>
              <a:t>只读一个</a:t>
            </a:r>
            <a:r>
              <a:rPr lang="en-US" altLang="zh-CN" sz="2400" dirty="0">
                <a:latin typeface="思源黑体 VF" panose="020B0200000000000000" pitchFamily="34" charset="-122"/>
                <a:ea typeface="思源黑体 VF" panose="020B0200000000000000" pitchFamily="34" charset="-122"/>
              </a:rPr>
              <a:t>s</a:t>
            </a:r>
            <a:endParaRPr lang="zh-CN" altLang="en-US" sz="2400" dirty="0">
              <a:latin typeface="思源黑体 VF" panose="020B0200000000000000" pitchFamily="34" charset="-122"/>
              <a:ea typeface="思源黑体 VF" panose="020B0200000000000000" pitchFamily="34" charset="-122"/>
            </a:endParaRPr>
          </a:p>
        </p:txBody>
      </p:sp>
      <p:pic>
        <p:nvPicPr>
          <p:cNvPr id="13" name="图片 12">
            <a:extLst>
              <a:ext uri="{FF2B5EF4-FFF2-40B4-BE49-F238E27FC236}">
                <a16:creationId xmlns:a16="http://schemas.microsoft.com/office/drawing/2014/main" id="{321AC6B8-5457-4AA2-E9FB-5053E8274BD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46593" y="1974536"/>
            <a:ext cx="2238700" cy="3259547"/>
          </a:xfrm>
          <a:prstGeom prst="rect">
            <a:avLst/>
          </a:prstGeom>
        </p:spPr>
      </p:pic>
      <p:sp>
        <p:nvSpPr>
          <p:cNvPr id="14" name="文本框 13">
            <a:extLst>
              <a:ext uri="{FF2B5EF4-FFF2-40B4-BE49-F238E27FC236}">
                <a16:creationId xmlns:a16="http://schemas.microsoft.com/office/drawing/2014/main" id="{29EA9ACE-FAE4-BC11-8D84-2E7843AC4E0E}"/>
              </a:ext>
            </a:extLst>
          </p:cNvPr>
          <p:cNvSpPr txBox="1"/>
          <p:nvPr/>
        </p:nvSpPr>
        <p:spPr>
          <a:xfrm>
            <a:off x="5287504" y="6327017"/>
            <a:ext cx="1393333" cy="461665"/>
          </a:xfrm>
          <a:prstGeom prst="rect">
            <a:avLst/>
          </a:prstGeom>
          <a:noFill/>
        </p:spPr>
        <p:txBody>
          <a:bodyPr wrap="square" rtlCol="0">
            <a:spAutoFit/>
          </a:bodyPr>
          <a:lstStyle/>
          <a:p>
            <a:pPr algn="ctr"/>
            <a:r>
              <a:rPr lang="zh-CN" altLang="en-US" dirty="0">
                <a:latin typeface="思源黑体 VF" panose="020B0200000000000000" pitchFamily="34" charset="-122"/>
                <a:ea typeface="思源黑体 VF" panose="020B0200000000000000" pitchFamily="34" charset="-122"/>
              </a:rPr>
              <a:t>只读一个</a:t>
            </a:r>
            <a:r>
              <a:rPr lang="en-US" altLang="zh-CN" sz="2400" dirty="0">
                <a:latin typeface="思源黑体 VF" panose="020B0200000000000000" pitchFamily="34" charset="-122"/>
                <a:ea typeface="思源黑体 VF" panose="020B0200000000000000" pitchFamily="34" charset="-122"/>
              </a:rPr>
              <a:t>g</a:t>
            </a:r>
            <a:endParaRPr lang="zh-CN" altLang="en-US" sz="2400" dirty="0">
              <a:latin typeface="思源黑体 VF" panose="020B0200000000000000" pitchFamily="34" charset="-122"/>
              <a:ea typeface="思源黑体 VF" panose="020B0200000000000000" pitchFamily="34" charset="-122"/>
            </a:endParaRPr>
          </a:p>
        </p:txBody>
      </p:sp>
      <p:sp>
        <p:nvSpPr>
          <p:cNvPr id="15" name="文本框 14">
            <a:extLst>
              <a:ext uri="{FF2B5EF4-FFF2-40B4-BE49-F238E27FC236}">
                <a16:creationId xmlns:a16="http://schemas.microsoft.com/office/drawing/2014/main" id="{21B35809-405A-FD4F-3417-8959962D2623}"/>
              </a:ext>
            </a:extLst>
          </p:cNvPr>
          <p:cNvSpPr txBox="1"/>
          <p:nvPr/>
        </p:nvSpPr>
        <p:spPr>
          <a:xfrm>
            <a:off x="9678252" y="5493219"/>
            <a:ext cx="1393333" cy="461665"/>
          </a:xfrm>
          <a:prstGeom prst="rect">
            <a:avLst/>
          </a:prstGeom>
          <a:noFill/>
        </p:spPr>
        <p:txBody>
          <a:bodyPr wrap="square" rtlCol="0">
            <a:spAutoFit/>
          </a:bodyPr>
          <a:lstStyle/>
          <a:p>
            <a:pPr algn="ctr"/>
            <a:r>
              <a:rPr lang="zh-CN" altLang="en-US" dirty="0">
                <a:latin typeface="思源黑体 VF" panose="020B0200000000000000" pitchFamily="34" charset="-122"/>
                <a:ea typeface="思源黑体 VF" panose="020B0200000000000000" pitchFamily="34" charset="-122"/>
              </a:rPr>
              <a:t>只读一个</a:t>
            </a:r>
            <a:r>
              <a:rPr lang="en-US" altLang="zh-CN" sz="2400" dirty="0">
                <a:latin typeface="思源黑体 VF" panose="020B0200000000000000" pitchFamily="34" charset="-122"/>
                <a:ea typeface="思源黑体 VF" panose="020B0200000000000000" pitchFamily="34" charset="-122"/>
              </a:rPr>
              <a:t>d</a:t>
            </a:r>
            <a:endParaRPr lang="zh-CN" altLang="en-US" sz="2400" dirty="0">
              <a:latin typeface="思源黑体 VF" panose="020B0200000000000000" pitchFamily="34" charset="-122"/>
              <a:ea typeface="思源黑体 VF" panose="020B0200000000000000" pitchFamily="34" charset="-122"/>
            </a:endParaRPr>
          </a:p>
        </p:txBody>
      </p:sp>
      <p:grpSp>
        <p:nvGrpSpPr>
          <p:cNvPr id="24" name="组合 23">
            <a:extLst>
              <a:ext uri="{FF2B5EF4-FFF2-40B4-BE49-F238E27FC236}">
                <a16:creationId xmlns:a16="http://schemas.microsoft.com/office/drawing/2014/main" id="{2CD4B801-4D58-4E31-9B37-211ABC7200B3}"/>
              </a:ext>
            </a:extLst>
          </p:cNvPr>
          <p:cNvGrpSpPr/>
          <p:nvPr/>
        </p:nvGrpSpPr>
        <p:grpSpPr>
          <a:xfrm>
            <a:off x="4294094" y="279652"/>
            <a:ext cx="4179345" cy="777289"/>
            <a:chOff x="4294094" y="279652"/>
            <a:chExt cx="4179345" cy="777289"/>
          </a:xfrm>
        </p:grpSpPr>
        <p:sp>
          <p:nvSpPr>
            <p:cNvPr id="2" name="文本框 1">
              <a:extLst>
                <a:ext uri="{FF2B5EF4-FFF2-40B4-BE49-F238E27FC236}">
                  <a16:creationId xmlns:a16="http://schemas.microsoft.com/office/drawing/2014/main" id="{09014594-5A81-B2A1-160F-49F6EBA1FF67}"/>
                </a:ext>
              </a:extLst>
            </p:cNvPr>
            <p:cNvSpPr txBox="1"/>
            <p:nvPr/>
          </p:nvSpPr>
          <p:spPr>
            <a:xfrm>
              <a:off x="4294094" y="279652"/>
              <a:ext cx="3603812" cy="769441"/>
            </a:xfrm>
            <a:prstGeom prst="rect">
              <a:avLst/>
            </a:prstGeom>
            <a:noFill/>
          </p:spPr>
          <p:txBody>
            <a:bodyPr wrap="square" rtlCol="0">
              <a:spAutoFit/>
            </a:bodyPr>
            <a:lstStyle/>
            <a:p>
              <a:r>
                <a:rPr lang="zh-CN" altLang="en-US" sz="4400" dirty="0">
                  <a:solidFill>
                    <a:schemeClr val="accent6">
                      <a:lumMod val="50000"/>
                    </a:schemeClr>
                  </a:solidFill>
                  <a:latin typeface="思源黑体 VF" panose="020B0200000000000000" pitchFamily="34" charset="-122"/>
                  <a:ea typeface="思源黑体 VF" panose="020B0200000000000000" pitchFamily="34" charset="-122"/>
                </a:rPr>
                <a:t>英语句子</a:t>
              </a:r>
              <a:endParaRPr lang="zh-CN" altLang="en-US" sz="4400" dirty="0">
                <a:solidFill>
                  <a:schemeClr val="accent1">
                    <a:lumMod val="20000"/>
                    <a:lumOff val="80000"/>
                  </a:schemeClr>
                </a:solidFill>
                <a:latin typeface="思源黑体 VF" panose="020B0200000000000000" pitchFamily="34" charset="-122"/>
                <a:ea typeface="思源黑体 VF" panose="020B0200000000000000" pitchFamily="34" charset="-122"/>
              </a:endParaRPr>
            </a:p>
          </p:txBody>
        </p:sp>
        <p:grpSp>
          <p:nvGrpSpPr>
            <p:cNvPr id="16" name="组合 15">
              <a:extLst>
                <a:ext uri="{FF2B5EF4-FFF2-40B4-BE49-F238E27FC236}">
                  <a16:creationId xmlns:a16="http://schemas.microsoft.com/office/drawing/2014/main" id="{F17B6205-5C9D-EC74-8311-07480D252331}"/>
                </a:ext>
              </a:extLst>
            </p:cNvPr>
            <p:cNvGrpSpPr/>
            <p:nvPr/>
          </p:nvGrpSpPr>
          <p:grpSpPr>
            <a:xfrm>
              <a:off x="6625783" y="287500"/>
              <a:ext cx="1847656" cy="769441"/>
              <a:chOff x="6813497" y="274146"/>
              <a:chExt cx="1847656" cy="769441"/>
            </a:xfrm>
          </p:grpSpPr>
          <p:sp>
            <p:nvSpPr>
              <p:cNvPr id="17" name="箭头: 五边形 16">
                <a:extLst>
                  <a:ext uri="{FF2B5EF4-FFF2-40B4-BE49-F238E27FC236}">
                    <a16:creationId xmlns:a16="http://schemas.microsoft.com/office/drawing/2014/main" id="{9895ADB9-367C-E4A2-2DF8-E4A4C906A195}"/>
                  </a:ext>
                </a:extLst>
              </p:cNvPr>
              <p:cNvSpPr/>
              <p:nvPr/>
            </p:nvSpPr>
            <p:spPr>
              <a:xfrm>
                <a:off x="6813497" y="274146"/>
                <a:ext cx="1847656" cy="769441"/>
              </a:xfrm>
              <a:prstGeom prst="homePlate">
                <a:avLst/>
              </a:prstGeom>
              <a:solidFill>
                <a:schemeClr val="accent1">
                  <a:lumMod val="60000"/>
                  <a:lumOff val="4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id="{9A78E9C5-12DD-7F35-A160-918E04E0E22D}"/>
                  </a:ext>
                </a:extLst>
              </p:cNvPr>
              <p:cNvSpPr txBox="1"/>
              <p:nvPr/>
            </p:nvSpPr>
            <p:spPr>
              <a:xfrm>
                <a:off x="7042315" y="316043"/>
                <a:ext cx="1318971" cy="707886"/>
              </a:xfrm>
              <a:prstGeom prst="rect">
                <a:avLst/>
              </a:prstGeom>
              <a:noFill/>
            </p:spPr>
            <p:txBody>
              <a:bodyPr wrap="square" rtlCol="0">
                <a:spAutoFit/>
              </a:bodyPr>
              <a:lstStyle/>
              <a:p>
                <a:r>
                  <a:rPr lang="zh-CN" altLang="en-US" sz="4000" dirty="0">
                    <a:latin typeface="思源黑体 VF" panose="020B0200000000000000" pitchFamily="34" charset="-122"/>
                    <a:ea typeface="思源黑体 VF" panose="020B0200000000000000" pitchFamily="34" charset="-122"/>
                  </a:rPr>
                  <a:t>叠化</a:t>
                </a:r>
              </a:p>
            </p:txBody>
          </p:sp>
        </p:grpSp>
      </p:grpSp>
      <p:pic>
        <p:nvPicPr>
          <p:cNvPr id="3" name="bus stop">
            <a:hlinkClick r:id="" action="ppaction://media"/>
            <a:extLst>
              <a:ext uri="{FF2B5EF4-FFF2-40B4-BE49-F238E27FC236}">
                <a16:creationId xmlns:a16="http://schemas.microsoft.com/office/drawing/2014/main" id="{216DFF77-27DF-BAD7-4A8D-7661986B5707}"/>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446260" y="2460704"/>
            <a:ext cx="609600" cy="609600"/>
          </a:xfrm>
          <a:prstGeom prst="rect">
            <a:avLst/>
          </a:prstGeom>
        </p:spPr>
      </p:pic>
      <p:pic>
        <p:nvPicPr>
          <p:cNvPr id="4" name="big girl">
            <a:hlinkClick r:id="" action="ppaction://media"/>
            <a:extLst>
              <a:ext uri="{FF2B5EF4-FFF2-40B4-BE49-F238E27FC236}">
                <a16:creationId xmlns:a16="http://schemas.microsoft.com/office/drawing/2014/main" id="{0176B69C-A06B-9808-518A-12F85DE17EB5}"/>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484938" y="1134589"/>
            <a:ext cx="609600" cy="609600"/>
          </a:xfrm>
          <a:prstGeom prst="rect">
            <a:avLst/>
          </a:prstGeom>
        </p:spPr>
      </p:pic>
      <p:pic>
        <p:nvPicPr>
          <p:cNvPr id="5" name="good dog">
            <a:hlinkClick r:id="" action="ppaction://media"/>
            <a:extLst>
              <a:ext uri="{FF2B5EF4-FFF2-40B4-BE49-F238E27FC236}">
                <a16:creationId xmlns:a16="http://schemas.microsoft.com/office/drawing/2014/main" id="{E66369E2-29CF-E714-85F2-CD09BC4DCEC0}"/>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1470644" y="179068"/>
            <a:ext cx="609600" cy="609600"/>
          </a:xfrm>
          <a:prstGeom prst="rect">
            <a:avLst/>
          </a:prstGeom>
        </p:spPr>
      </p:pic>
      <p:sp>
        <p:nvSpPr>
          <p:cNvPr id="8" name="箭头: 五边形 7">
            <a:hlinkClick r:id="" action="ppaction://hlinkshowjump?jump=nextslide"/>
            <a:extLst>
              <a:ext uri="{FF2B5EF4-FFF2-40B4-BE49-F238E27FC236}">
                <a16:creationId xmlns:a16="http://schemas.microsoft.com/office/drawing/2014/main" id="{8966DC8E-A226-1949-1C24-AE38C8EA55E0}"/>
              </a:ext>
            </a:extLst>
          </p:cNvPr>
          <p:cNvSpPr/>
          <p:nvPr/>
        </p:nvSpPr>
        <p:spPr>
          <a:xfrm>
            <a:off x="10618268" y="136197"/>
            <a:ext cx="1290728" cy="432673"/>
          </a:xfrm>
          <a:prstGeom prst="homePlate">
            <a:avLst/>
          </a:prstGeom>
          <a:solidFill>
            <a:srgbClr val="0065B1"/>
          </a:solidFill>
          <a:ln w="12700">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b="1" i="0" u="none" strike="noStrike" kern="1200" cap="none" spc="0" normalizeH="0" baseline="0" noProof="0" dirty="0">
                <a:ln>
                  <a:noFill/>
                </a:ln>
                <a:solidFill>
                  <a:srgbClr val="FFFF00"/>
                </a:solidFill>
                <a:effectLst/>
                <a:uLnTx/>
                <a:uFillTx/>
                <a:latin typeface="Comic Sans MS" panose="030F0702030302020204" pitchFamily="66" charset="0"/>
                <a:ea typeface="等线" panose="02010600030101010101" pitchFamily="2" charset="-122"/>
                <a:cs typeface="+mn-cs"/>
              </a:rPr>
              <a:t>NEXT</a:t>
            </a:r>
            <a:endParaRPr kumimoji="0" lang="zh-CN" altLang="en-US" b="1" i="0" u="none" strike="noStrike" kern="1200" cap="none" spc="0" normalizeH="0" baseline="0" noProof="0" dirty="0">
              <a:ln>
                <a:noFill/>
              </a:ln>
              <a:solidFill>
                <a:srgbClr val="FFFF00"/>
              </a:solidFill>
              <a:effectLst/>
              <a:uLnTx/>
              <a:uFillTx/>
              <a:latin typeface="Comic Sans MS" panose="030F0702030302020204" pitchFamily="66" charset="0"/>
              <a:ea typeface="等线" panose="02010600030101010101" pitchFamily="2" charset="-122"/>
              <a:cs typeface="+mn-cs"/>
            </a:endParaRPr>
          </a:p>
        </p:txBody>
      </p:sp>
    </p:spTree>
    <p:extLst>
      <p:ext uri="{BB962C8B-B14F-4D97-AF65-F5344CB8AC3E}">
        <p14:creationId xmlns:p14="http://schemas.microsoft.com/office/powerpoint/2010/main" val="4270415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audio>
              <p:cMediaNode vol="80000">
                <p:cTn id="3" fill="hold" display="0">
                  <p:stCondLst>
                    <p:cond delay="indefinite"/>
                  </p:stCondLst>
                  <p:endCondLst>
                    <p:cond evt="onStopAudio" delay="0">
                      <p:tgtEl>
                        <p:sldTgt/>
                      </p:tgtEl>
                    </p:cond>
                  </p:endCondLst>
                </p:cTn>
                <p:tgtEl>
                  <p:spTgt spid="4"/>
                </p:tgtEl>
              </p:cMediaNode>
            </p:audio>
            <p:audio>
              <p:cMediaNode vol="80000">
                <p:cTn id="4" fill="hold" display="0">
                  <p:stCondLst>
                    <p:cond delay="indefinite"/>
                  </p:stCondLst>
                  <p:endCondLst>
                    <p:cond evt="onStopAudio" delay="0">
                      <p:tgtEl>
                        <p:sldTgt/>
                      </p:tgtEl>
                    </p:cond>
                  </p:endCondLst>
                </p:cTn>
                <p:tgtEl>
                  <p:spTgt spid="5"/>
                </p:tgtEl>
              </p:cMediaNode>
            </p:audio>
            <p:seq concurrent="1" nextAc="seek">
              <p:cTn id="5" restart="whenNotActive" fill="hold" evtFilter="cancelBubble" nodeType="interactiveSeq">
                <p:stCondLst>
                  <p:cond evt="onClick" delay="0">
                    <p:tgtEl>
                      <p:spTgt spid="38"/>
                    </p:tgtEl>
                  </p:cond>
                </p:stCondLst>
                <p:endSync evt="end" delay="0">
                  <p:rtn val="all"/>
                </p:endSync>
                <p:childTnLst>
                  <p:par>
                    <p:cTn id="6" fill="hold">
                      <p:stCondLst>
                        <p:cond delay="0"/>
                      </p:stCondLst>
                      <p:childTnLst>
                        <p:par>
                          <p:cTn id="7" fill="hold">
                            <p:stCondLst>
                              <p:cond delay="0"/>
                            </p:stCondLst>
                            <p:childTnLst>
                              <p:par>
                                <p:cTn id="8" presetID="26" presetClass="emph" presetSubtype="0" fill="hold" nodeType="clickEffect">
                                  <p:stCondLst>
                                    <p:cond delay="0"/>
                                  </p:stCondLst>
                                  <p:childTnLst>
                                    <p:animEffect transition="out" filter="fade">
                                      <p:cBhvr>
                                        <p:cTn id="9" dur="500" tmFilter="0, 0; .2, .5; .8, .5; 1, 0"/>
                                        <p:tgtEl>
                                          <p:spTgt spid="38"/>
                                        </p:tgtEl>
                                      </p:cBhvr>
                                    </p:animEffect>
                                    <p:animScale>
                                      <p:cBhvr>
                                        <p:cTn id="10" dur="250" autoRev="1" fill="hold"/>
                                        <p:tgtEl>
                                          <p:spTgt spid="38"/>
                                        </p:tgtEl>
                                      </p:cBhvr>
                                      <p:by x="105000" y="105000"/>
                                    </p:animScale>
                                  </p:childTnLst>
                                </p:cTn>
                              </p:par>
                              <p:par>
                                <p:cTn id="11" presetID="1" presetClass="mediacall" presetSubtype="0" fill="hold" nodeType="withEffect">
                                  <p:stCondLst>
                                    <p:cond delay="0"/>
                                  </p:stCondLst>
                                  <p:childTnLst>
                                    <p:cmd type="call" cmd="playFrom(0.0)">
                                      <p:cBhvr>
                                        <p:cTn id="12" dur="1149" fill="hold"/>
                                        <p:tgtEl>
                                          <p:spTgt spid="3"/>
                                        </p:tgtEl>
                                      </p:cBhvr>
                                    </p:cmd>
                                  </p:childTnLst>
                                </p:cTn>
                              </p:par>
                            </p:childTnLst>
                          </p:cTn>
                        </p:par>
                      </p:childTnLst>
                    </p:cTn>
                  </p:par>
                </p:childTnLst>
              </p:cTn>
              <p:nextCondLst>
                <p:cond evt="onClick" delay="0">
                  <p:tgtEl>
                    <p:spTgt spid="38"/>
                  </p:tgtEl>
                </p:cond>
              </p:nextCondLst>
            </p:seq>
            <p:seq concurrent="1" nextAc="seek">
              <p:cTn id="13" restart="whenNotActive" fill="hold" evtFilter="cancelBubble" nodeType="interactiveSeq">
                <p:stCondLst>
                  <p:cond evt="onClick" delay="0">
                    <p:tgtEl>
                      <p:spTgt spid="39"/>
                    </p:tgtEl>
                  </p:cond>
                </p:stCondLst>
                <p:endSync evt="end" delay="0">
                  <p:rtn val="all"/>
                </p:endSync>
                <p:childTnLst>
                  <p:par>
                    <p:cTn id="14" fill="hold">
                      <p:stCondLst>
                        <p:cond delay="0"/>
                      </p:stCondLst>
                      <p:childTnLst>
                        <p:par>
                          <p:cTn id="15" fill="hold">
                            <p:stCondLst>
                              <p:cond delay="0"/>
                            </p:stCondLst>
                            <p:childTnLst>
                              <p:par>
                                <p:cTn id="16" presetID="26" presetClass="emph" presetSubtype="0" fill="hold" nodeType="clickEffect">
                                  <p:stCondLst>
                                    <p:cond delay="0"/>
                                  </p:stCondLst>
                                  <p:childTnLst>
                                    <p:animEffect transition="out" filter="fade">
                                      <p:cBhvr>
                                        <p:cTn id="17" dur="500" tmFilter="0, 0; .2, .5; .8, .5; 1, 0"/>
                                        <p:tgtEl>
                                          <p:spTgt spid="39"/>
                                        </p:tgtEl>
                                      </p:cBhvr>
                                    </p:animEffect>
                                    <p:animScale>
                                      <p:cBhvr>
                                        <p:cTn id="18" dur="250" autoRev="1" fill="hold"/>
                                        <p:tgtEl>
                                          <p:spTgt spid="39"/>
                                        </p:tgtEl>
                                      </p:cBhvr>
                                      <p:by x="105000" y="105000"/>
                                    </p:animScale>
                                  </p:childTnLst>
                                </p:cTn>
                              </p:par>
                              <p:par>
                                <p:cTn id="19" presetID="1" presetClass="mediacall" presetSubtype="0" fill="hold" nodeType="withEffect">
                                  <p:stCondLst>
                                    <p:cond delay="0"/>
                                  </p:stCondLst>
                                  <p:childTnLst>
                                    <p:cmd type="call" cmd="playFrom(0.0)">
                                      <p:cBhvr>
                                        <p:cTn id="20" dur="1071" fill="hold"/>
                                        <p:tgtEl>
                                          <p:spTgt spid="4"/>
                                        </p:tgtEl>
                                      </p:cBhvr>
                                    </p:cmd>
                                  </p:childTnLst>
                                </p:cTn>
                              </p:par>
                            </p:childTnLst>
                          </p:cTn>
                        </p:par>
                      </p:childTnLst>
                    </p:cTn>
                  </p:par>
                </p:childTnLst>
              </p:cTn>
              <p:nextCondLst>
                <p:cond evt="onClick" delay="0">
                  <p:tgtEl>
                    <p:spTgt spid="39"/>
                  </p:tgtEl>
                </p:cond>
              </p:nextCondLst>
            </p:seq>
            <p:seq concurrent="1" nextAc="seek">
              <p:cTn id="21" restart="whenNotActive" fill="hold" evtFilter="cancelBubble" nodeType="interactiveSeq">
                <p:stCondLst>
                  <p:cond evt="onClick" delay="0">
                    <p:tgtEl>
                      <p:spTgt spid="40"/>
                    </p:tgtEl>
                  </p:cond>
                </p:stCondLst>
                <p:endSync evt="end" delay="0">
                  <p:rtn val="all"/>
                </p:endSync>
                <p:childTnLst>
                  <p:par>
                    <p:cTn id="22" fill="hold">
                      <p:stCondLst>
                        <p:cond delay="0"/>
                      </p:stCondLst>
                      <p:childTnLst>
                        <p:par>
                          <p:cTn id="23" fill="hold">
                            <p:stCondLst>
                              <p:cond delay="0"/>
                            </p:stCondLst>
                            <p:childTnLst>
                              <p:par>
                                <p:cTn id="24" presetID="26" presetClass="emph" presetSubtype="0" fill="hold" nodeType="clickEffect">
                                  <p:stCondLst>
                                    <p:cond delay="0"/>
                                  </p:stCondLst>
                                  <p:childTnLst>
                                    <p:animEffect transition="out" filter="fade">
                                      <p:cBhvr>
                                        <p:cTn id="25" dur="500" tmFilter="0, 0; .2, .5; .8, .5; 1, 0"/>
                                        <p:tgtEl>
                                          <p:spTgt spid="40"/>
                                        </p:tgtEl>
                                      </p:cBhvr>
                                    </p:animEffect>
                                    <p:animScale>
                                      <p:cBhvr>
                                        <p:cTn id="26" dur="250" autoRev="1" fill="hold"/>
                                        <p:tgtEl>
                                          <p:spTgt spid="40"/>
                                        </p:tgtEl>
                                      </p:cBhvr>
                                      <p:by x="105000" y="105000"/>
                                    </p:animScale>
                                  </p:childTnLst>
                                </p:cTn>
                              </p:par>
                              <p:par>
                                <p:cTn id="27" presetID="1" presetClass="mediacall" presetSubtype="0" fill="hold" nodeType="withEffect">
                                  <p:stCondLst>
                                    <p:cond delay="0"/>
                                  </p:stCondLst>
                                  <p:childTnLst>
                                    <p:cmd type="call" cmd="playFrom(0.0)">
                                      <p:cBhvr>
                                        <p:cTn id="28" dur="1071" fill="hold"/>
                                        <p:tgtEl>
                                          <p:spTgt spid="5"/>
                                        </p:tgtEl>
                                      </p:cBhvr>
                                    </p:cmd>
                                  </p:childTnLst>
                                </p:cTn>
                              </p:par>
                            </p:childTnLst>
                          </p:cTn>
                        </p:par>
                      </p:childTnLst>
                    </p:cTn>
                  </p:par>
                </p:childTnLst>
              </p:cTn>
              <p:nextCondLst>
                <p:cond evt="onClick" delay="0">
                  <p:tgtEl>
                    <p:spTgt spid="40"/>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36336-C3F7-0353-CA9B-7AD98B35C166}"/>
            </a:ext>
          </a:extLst>
        </p:cNvPr>
        <p:cNvGrpSpPr/>
        <p:nvPr/>
      </p:nvGrpSpPr>
      <p:grpSpPr>
        <a:xfrm>
          <a:off x="0" y="0"/>
          <a:ext cx="0" cy="0"/>
          <a:chOff x="0" y="0"/>
          <a:chExt cx="0" cy="0"/>
        </a:xfrm>
      </p:grpSpPr>
      <p:sp>
        <p:nvSpPr>
          <p:cNvPr id="9" name="矩形: 圆角 8">
            <a:extLst>
              <a:ext uri="{FF2B5EF4-FFF2-40B4-BE49-F238E27FC236}">
                <a16:creationId xmlns:a16="http://schemas.microsoft.com/office/drawing/2014/main" id="{2C8612E5-B642-D013-C478-15A1E4C3A002}"/>
              </a:ext>
            </a:extLst>
          </p:cNvPr>
          <p:cNvSpPr/>
          <p:nvPr/>
        </p:nvSpPr>
        <p:spPr>
          <a:xfrm>
            <a:off x="0" y="0"/>
            <a:ext cx="12192000" cy="1663389"/>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E2AF4439-2246-A20F-2106-47BFA86BBB15}"/>
              </a:ext>
            </a:extLst>
          </p:cNvPr>
          <p:cNvSpPr txBox="1"/>
          <p:nvPr/>
        </p:nvSpPr>
        <p:spPr>
          <a:xfrm>
            <a:off x="4543451" y="5041571"/>
            <a:ext cx="2854978" cy="646331"/>
          </a:xfrm>
          <a:prstGeom prst="rect">
            <a:avLst/>
          </a:prstGeom>
          <a:noFill/>
        </p:spPr>
        <p:txBody>
          <a:bodyPr wrap="square" rtlCol="0">
            <a:spAutoFit/>
          </a:bodyPr>
          <a:lstStyle/>
          <a:p>
            <a:pPr algn="ctr"/>
            <a:r>
              <a:rPr lang="en-US" altLang="zh-CN" sz="3600" b="1" dirty="0">
                <a:latin typeface="Comic Neue" panose="02000000000000000000" pitchFamily="2" charset="0"/>
              </a:rPr>
              <a:t>Some money.</a:t>
            </a:r>
            <a:endParaRPr lang="zh-CN" altLang="en-US" sz="3600" b="1" dirty="0">
              <a:latin typeface="Comic Neue" panose="02000000000000000000" pitchFamily="2" charset="0"/>
            </a:endParaRPr>
          </a:p>
        </p:txBody>
      </p:sp>
      <p:sp>
        <p:nvSpPr>
          <p:cNvPr id="20" name="文本框 19">
            <a:extLst>
              <a:ext uri="{FF2B5EF4-FFF2-40B4-BE49-F238E27FC236}">
                <a16:creationId xmlns:a16="http://schemas.microsoft.com/office/drawing/2014/main" id="{487B10FD-4357-9A81-32AD-368A7B352EC6}"/>
              </a:ext>
            </a:extLst>
          </p:cNvPr>
          <p:cNvSpPr txBox="1"/>
          <p:nvPr/>
        </p:nvSpPr>
        <p:spPr>
          <a:xfrm>
            <a:off x="506888" y="4456865"/>
            <a:ext cx="2539072" cy="646331"/>
          </a:xfrm>
          <a:prstGeom prst="rect">
            <a:avLst/>
          </a:prstGeom>
          <a:noFill/>
        </p:spPr>
        <p:txBody>
          <a:bodyPr wrap="square" rtlCol="0">
            <a:spAutoFit/>
          </a:bodyPr>
          <a:lstStyle/>
          <a:p>
            <a:pPr algn="ctr"/>
            <a:r>
              <a:rPr lang="en-US" altLang="zh-CN" sz="3600" b="1" dirty="0">
                <a:latin typeface="Comic Neue" panose="02000000000000000000" pitchFamily="2" charset="0"/>
              </a:rPr>
              <a:t>Hot tea.</a:t>
            </a:r>
            <a:endParaRPr lang="zh-CN" altLang="en-US" sz="3600" b="1" dirty="0">
              <a:latin typeface="Comic Neue" panose="02000000000000000000" pitchFamily="2" charset="0"/>
            </a:endParaRPr>
          </a:p>
        </p:txBody>
      </p:sp>
      <p:sp>
        <p:nvSpPr>
          <p:cNvPr id="21" name="箭头: 下弧形 20">
            <a:extLst>
              <a:ext uri="{FF2B5EF4-FFF2-40B4-BE49-F238E27FC236}">
                <a16:creationId xmlns:a16="http://schemas.microsoft.com/office/drawing/2014/main" id="{D79AB9DF-F90B-3EC6-6626-8ACD4A37D1DB}"/>
              </a:ext>
            </a:extLst>
          </p:cNvPr>
          <p:cNvSpPr/>
          <p:nvPr/>
        </p:nvSpPr>
        <p:spPr>
          <a:xfrm>
            <a:off x="1411906" y="5030771"/>
            <a:ext cx="589873" cy="438912"/>
          </a:xfrm>
          <a:prstGeom prst="curved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文本框 21">
            <a:extLst>
              <a:ext uri="{FF2B5EF4-FFF2-40B4-BE49-F238E27FC236}">
                <a16:creationId xmlns:a16="http://schemas.microsoft.com/office/drawing/2014/main" id="{27F94640-1B45-518B-FA22-5C98DEA2BD41}"/>
              </a:ext>
            </a:extLst>
          </p:cNvPr>
          <p:cNvSpPr txBox="1"/>
          <p:nvPr/>
        </p:nvSpPr>
        <p:spPr>
          <a:xfrm>
            <a:off x="8382617" y="4370129"/>
            <a:ext cx="3082664" cy="646331"/>
          </a:xfrm>
          <a:prstGeom prst="rect">
            <a:avLst/>
          </a:prstGeom>
          <a:noFill/>
        </p:spPr>
        <p:txBody>
          <a:bodyPr wrap="square" rtlCol="0">
            <a:spAutoFit/>
          </a:bodyPr>
          <a:lstStyle/>
          <a:p>
            <a:pPr algn="ctr"/>
            <a:r>
              <a:rPr lang="en-US" altLang="zh-CN" sz="3600" b="1" dirty="0">
                <a:latin typeface="Comic Neue" panose="02000000000000000000" pitchFamily="2" charset="0"/>
              </a:rPr>
              <a:t>Best teacher.</a:t>
            </a:r>
            <a:endParaRPr lang="zh-CN" altLang="en-US" sz="3600" b="1" dirty="0">
              <a:latin typeface="Comic Neue" panose="02000000000000000000" pitchFamily="2" charset="0"/>
            </a:endParaRPr>
          </a:p>
        </p:txBody>
      </p:sp>
      <p:sp>
        <p:nvSpPr>
          <p:cNvPr id="23" name="箭头: 下弧形 22">
            <a:extLst>
              <a:ext uri="{FF2B5EF4-FFF2-40B4-BE49-F238E27FC236}">
                <a16:creationId xmlns:a16="http://schemas.microsoft.com/office/drawing/2014/main" id="{B7D5CD07-0CF4-A3AF-768D-0C3F36CBD643}"/>
              </a:ext>
            </a:extLst>
          </p:cNvPr>
          <p:cNvSpPr/>
          <p:nvPr/>
        </p:nvSpPr>
        <p:spPr>
          <a:xfrm>
            <a:off x="9317188" y="4937898"/>
            <a:ext cx="589873" cy="438912"/>
          </a:xfrm>
          <a:prstGeom prst="curved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25" name="图片 24">
            <a:extLst>
              <a:ext uri="{FF2B5EF4-FFF2-40B4-BE49-F238E27FC236}">
                <a16:creationId xmlns:a16="http://schemas.microsoft.com/office/drawing/2014/main" id="{6F225130-7293-D3E2-C95B-DD7766D70F55}"/>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flipH="1">
            <a:off x="609977" y="2113026"/>
            <a:ext cx="2156342" cy="2217319"/>
          </a:xfrm>
          <a:prstGeom prst="rect">
            <a:avLst/>
          </a:prstGeom>
        </p:spPr>
      </p:pic>
      <p:sp>
        <p:nvSpPr>
          <p:cNvPr id="30" name="文本框 29">
            <a:extLst>
              <a:ext uri="{FF2B5EF4-FFF2-40B4-BE49-F238E27FC236}">
                <a16:creationId xmlns:a16="http://schemas.microsoft.com/office/drawing/2014/main" id="{2C087032-B70C-74A2-2FC5-0BDAEF8814EF}"/>
              </a:ext>
            </a:extLst>
          </p:cNvPr>
          <p:cNvSpPr txBox="1"/>
          <p:nvPr/>
        </p:nvSpPr>
        <p:spPr>
          <a:xfrm>
            <a:off x="0" y="1049093"/>
            <a:ext cx="12192000" cy="523220"/>
          </a:xfrm>
          <a:prstGeom prst="rect">
            <a:avLst/>
          </a:prstGeom>
          <a:noFill/>
        </p:spPr>
        <p:txBody>
          <a:bodyPr wrap="square" rtlCol="0">
            <a:spAutoFit/>
          </a:bodyPr>
          <a:lstStyle/>
          <a:p>
            <a:pPr algn="ctr"/>
            <a:r>
              <a:rPr lang="zh-CN" altLang="en-US" sz="2800" dirty="0">
                <a:solidFill>
                  <a:schemeClr val="accent6">
                    <a:lumMod val="20000"/>
                    <a:lumOff val="80000"/>
                  </a:schemeClr>
                </a:solidFill>
                <a:latin typeface="思源黑体 VF" panose="020B0200000000000000" pitchFamily="34" charset="-122"/>
                <a:ea typeface="思源黑体 VF" panose="020B0200000000000000" pitchFamily="34" charset="-122"/>
              </a:rPr>
              <a:t>前面单词的尾部音和后面单词的首部音一样只读一个音就可以了。</a:t>
            </a:r>
          </a:p>
        </p:txBody>
      </p:sp>
      <p:pic>
        <p:nvPicPr>
          <p:cNvPr id="38" name="图形 37" descr="声音媒体 纯色填充">
            <a:extLst>
              <a:ext uri="{FF2B5EF4-FFF2-40B4-BE49-F238E27FC236}">
                <a16:creationId xmlns:a16="http://schemas.microsoft.com/office/drawing/2014/main" id="{CA704F02-A6B3-0B04-4FC6-7ABAEEDBCD9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745740" y="4362524"/>
            <a:ext cx="782592" cy="782592"/>
          </a:xfrm>
          <a:prstGeom prst="rect">
            <a:avLst/>
          </a:prstGeom>
        </p:spPr>
      </p:pic>
      <p:pic>
        <p:nvPicPr>
          <p:cNvPr id="39" name="图形 38" descr="声音媒体 纯色填充">
            <a:extLst>
              <a:ext uri="{FF2B5EF4-FFF2-40B4-BE49-F238E27FC236}">
                <a16:creationId xmlns:a16="http://schemas.microsoft.com/office/drawing/2014/main" id="{3B720E20-A08A-E5C6-D4C5-4101C2B5364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339595" y="5041571"/>
            <a:ext cx="782592" cy="782592"/>
          </a:xfrm>
          <a:prstGeom prst="rect">
            <a:avLst/>
          </a:prstGeom>
        </p:spPr>
      </p:pic>
      <p:pic>
        <p:nvPicPr>
          <p:cNvPr id="40" name="图形 39" descr="声音媒体 纯色填充">
            <a:extLst>
              <a:ext uri="{FF2B5EF4-FFF2-40B4-BE49-F238E27FC236}">
                <a16:creationId xmlns:a16="http://schemas.microsoft.com/office/drawing/2014/main" id="{A76A1BAD-51AA-645D-2DD8-F065EEA60FC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265803" y="4362524"/>
            <a:ext cx="782592" cy="782592"/>
          </a:xfrm>
          <a:prstGeom prst="rect">
            <a:avLst/>
          </a:prstGeom>
        </p:spPr>
      </p:pic>
      <p:pic>
        <p:nvPicPr>
          <p:cNvPr id="7" name="图片 6">
            <a:extLst>
              <a:ext uri="{FF2B5EF4-FFF2-40B4-BE49-F238E27FC236}">
                <a16:creationId xmlns:a16="http://schemas.microsoft.com/office/drawing/2014/main" id="{16252A32-7C97-9996-AF2A-9BF0D818BF88}"/>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8449654" y="2593235"/>
            <a:ext cx="2707760" cy="1774634"/>
          </a:xfrm>
          <a:prstGeom prst="rect">
            <a:avLst/>
          </a:prstGeom>
        </p:spPr>
      </p:pic>
      <p:sp>
        <p:nvSpPr>
          <p:cNvPr id="10" name="箭头: 下弧形 9">
            <a:extLst>
              <a:ext uri="{FF2B5EF4-FFF2-40B4-BE49-F238E27FC236}">
                <a16:creationId xmlns:a16="http://schemas.microsoft.com/office/drawing/2014/main" id="{BE402584-6B02-8E68-A159-F15E54100D0F}"/>
              </a:ext>
            </a:extLst>
          </p:cNvPr>
          <p:cNvSpPr/>
          <p:nvPr/>
        </p:nvSpPr>
        <p:spPr>
          <a:xfrm>
            <a:off x="5435846" y="5591938"/>
            <a:ext cx="720357" cy="461665"/>
          </a:xfrm>
          <a:prstGeom prst="curvedUpArrow">
            <a:avLst>
              <a:gd name="adj1" fmla="val 25000"/>
              <a:gd name="adj2" fmla="val 50000"/>
              <a:gd name="adj3" fmla="val 0"/>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文本框 5">
            <a:extLst>
              <a:ext uri="{FF2B5EF4-FFF2-40B4-BE49-F238E27FC236}">
                <a16:creationId xmlns:a16="http://schemas.microsoft.com/office/drawing/2014/main" id="{1702F167-E9BE-71A6-CE62-F4CD8B2D7530}"/>
              </a:ext>
            </a:extLst>
          </p:cNvPr>
          <p:cNvSpPr txBox="1"/>
          <p:nvPr/>
        </p:nvSpPr>
        <p:spPr>
          <a:xfrm>
            <a:off x="1082087" y="5596203"/>
            <a:ext cx="1393333" cy="461665"/>
          </a:xfrm>
          <a:prstGeom prst="rect">
            <a:avLst/>
          </a:prstGeom>
          <a:noFill/>
        </p:spPr>
        <p:txBody>
          <a:bodyPr wrap="square" rtlCol="0">
            <a:spAutoFit/>
          </a:bodyPr>
          <a:lstStyle/>
          <a:p>
            <a:pPr algn="ctr"/>
            <a:r>
              <a:rPr lang="zh-CN" altLang="en-US" dirty="0">
                <a:latin typeface="思源黑体 VF" panose="020B0200000000000000" pitchFamily="34" charset="-122"/>
                <a:ea typeface="思源黑体 VF" panose="020B0200000000000000" pitchFamily="34" charset="-122"/>
              </a:rPr>
              <a:t>只读一个</a:t>
            </a:r>
            <a:r>
              <a:rPr lang="en-US" altLang="zh-CN" sz="2400" dirty="0">
                <a:latin typeface="思源黑体 VF" panose="020B0200000000000000" pitchFamily="34" charset="-122"/>
                <a:ea typeface="思源黑体 VF" panose="020B0200000000000000" pitchFamily="34" charset="-122"/>
              </a:rPr>
              <a:t>t</a:t>
            </a:r>
            <a:endParaRPr lang="zh-CN" altLang="en-US" sz="2400" dirty="0">
              <a:latin typeface="思源黑体 VF" panose="020B0200000000000000" pitchFamily="34" charset="-122"/>
              <a:ea typeface="思源黑体 VF" panose="020B0200000000000000" pitchFamily="34" charset="-122"/>
            </a:endParaRPr>
          </a:p>
        </p:txBody>
      </p:sp>
      <p:pic>
        <p:nvPicPr>
          <p:cNvPr id="13" name="图片 12">
            <a:extLst>
              <a:ext uri="{FF2B5EF4-FFF2-40B4-BE49-F238E27FC236}">
                <a16:creationId xmlns:a16="http://schemas.microsoft.com/office/drawing/2014/main" id="{C18789CE-4228-D83A-AD38-DFC9636155A4}"/>
              </a:ext>
            </a:extLst>
          </p:cNvPr>
          <p:cNvPicPr>
            <a:picLocks noChangeAspect="1"/>
          </p:cNvPicPr>
          <p:nvPr/>
        </p:nvPicPr>
        <p:blipFill>
          <a:blip r:embed="rId12">
            <a:extLst>
              <a:ext uri="{28A0092B-C50C-407E-A947-70E740481C1C}">
                <a14:useLocalDpi xmlns:a14="http://schemas.microsoft.com/office/drawing/2010/main" val="0"/>
              </a:ext>
            </a:extLst>
          </a:blip>
          <a:srcRect t="19228" b="15226"/>
          <a:stretch>
            <a:fillRect/>
          </a:stretch>
        </p:blipFill>
        <p:spPr>
          <a:xfrm>
            <a:off x="4370034" y="3210828"/>
            <a:ext cx="3400249" cy="1774634"/>
          </a:xfrm>
          <a:prstGeom prst="rect">
            <a:avLst/>
          </a:prstGeom>
        </p:spPr>
      </p:pic>
      <p:sp>
        <p:nvSpPr>
          <p:cNvPr id="14" name="文本框 13">
            <a:extLst>
              <a:ext uri="{FF2B5EF4-FFF2-40B4-BE49-F238E27FC236}">
                <a16:creationId xmlns:a16="http://schemas.microsoft.com/office/drawing/2014/main" id="{5434377B-0BB1-CEC5-82F7-DC4BF29E54A0}"/>
              </a:ext>
            </a:extLst>
          </p:cNvPr>
          <p:cNvSpPr txBox="1"/>
          <p:nvPr/>
        </p:nvSpPr>
        <p:spPr>
          <a:xfrm>
            <a:off x="5099357" y="6032175"/>
            <a:ext cx="1393333" cy="461665"/>
          </a:xfrm>
          <a:prstGeom prst="rect">
            <a:avLst/>
          </a:prstGeom>
          <a:noFill/>
        </p:spPr>
        <p:txBody>
          <a:bodyPr wrap="square" rtlCol="0">
            <a:spAutoFit/>
          </a:bodyPr>
          <a:lstStyle/>
          <a:p>
            <a:pPr algn="ctr"/>
            <a:r>
              <a:rPr lang="zh-CN" altLang="en-US" dirty="0">
                <a:latin typeface="思源黑体 VF" panose="020B0200000000000000" pitchFamily="34" charset="-122"/>
                <a:ea typeface="思源黑体 VF" panose="020B0200000000000000" pitchFamily="34" charset="-122"/>
              </a:rPr>
              <a:t>只读一个</a:t>
            </a:r>
            <a:r>
              <a:rPr lang="en-US" altLang="zh-CN" sz="2400" dirty="0">
                <a:latin typeface="思源黑体 VF" panose="020B0200000000000000" pitchFamily="34" charset="-122"/>
                <a:ea typeface="思源黑体 VF" panose="020B0200000000000000" pitchFamily="34" charset="-122"/>
              </a:rPr>
              <a:t>m</a:t>
            </a:r>
            <a:endParaRPr lang="zh-CN" altLang="en-US" sz="2400" dirty="0">
              <a:latin typeface="思源黑体 VF" panose="020B0200000000000000" pitchFamily="34" charset="-122"/>
              <a:ea typeface="思源黑体 VF" panose="020B0200000000000000" pitchFamily="34" charset="-122"/>
            </a:endParaRPr>
          </a:p>
        </p:txBody>
      </p:sp>
      <p:sp>
        <p:nvSpPr>
          <p:cNvPr id="15" name="文本框 14">
            <a:extLst>
              <a:ext uri="{FF2B5EF4-FFF2-40B4-BE49-F238E27FC236}">
                <a16:creationId xmlns:a16="http://schemas.microsoft.com/office/drawing/2014/main" id="{230A3D20-B6C1-A3F4-8E0F-75107BFF8AA6}"/>
              </a:ext>
            </a:extLst>
          </p:cNvPr>
          <p:cNvSpPr txBox="1"/>
          <p:nvPr/>
        </p:nvSpPr>
        <p:spPr>
          <a:xfrm>
            <a:off x="8844801" y="5482914"/>
            <a:ext cx="1393333" cy="461665"/>
          </a:xfrm>
          <a:prstGeom prst="rect">
            <a:avLst/>
          </a:prstGeom>
          <a:noFill/>
        </p:spPr>
        <p:txBody>
          <a:bodyPr wrap="square" rtlCol="0">
            <a:spAutoFit/>
          </a:bodyPr>
          <a:lstStyle/>
          <a:p>
            <a:pPr algn="ctr"/>
            <a:r>
              <a:rPr lang="zh-CN" altLang="en-US" dirty="0">
                <a:latin typeface="思源黑体 VF" panose="020B0200000000000000" pitchFamily="34" charset="-122"/>
                <a:ea typeface="思源黑体 VF" panose="020B0200000000000000" pitchFamily="34" charset="-122"/>
              </a:rPr>
              <a:t>只读一个</a:t>
            </a:r>
            <a:r>
              <a:rPr lang="en-US" altLang="zh-CN" sz="2400" dirty="0">
                <a:latin typeface="思源黑体 VF" panose="020B0200000000000000" pitchFamily="34" charset="-122"/>
                <a:ea typeface="思源黑体 VF" panose="020B0200000000000000" pitchFamily="34" charset="-122"/>
              </a:rPr>
              <a:t>t</a:t>
            </a:r>
            <a:endParaRPr lang="zh-CN" altLang="en-US" sz="2400" dirty="0">
              <a:latin typeface="思源黑体 VF" panose="020B0200000000000000" pitchFamily="34" charset="-122"/>
              <a:ea typeface="思源黑体 VF" panose="020B0200000000000000" pitchFamily="34" charset="-122"/>
            </a:endParaRPr>
          </a:p>
        </p:txBody>
      </p:sp>
      <p:sp>
        <p:nvSpPr>
          <p:cNvPr id="3" name="文本框 2">
            <a:extLst>
              <a:ext uri="{FF2B5EF4-FFF2-40B4-BE49-F238E27FC236}">
                <a16:creationId xmlns:a16="http://schemas.microsoft.com/office/drawing/2014/main" id="{4A5BA766-B3B2-B125-8C83-CA196DC37FC3}"/>
              </a:ext>
            </a:extLst>
          </p:cNvPr>
          <p:cNvSpPr txBox="1"/>
          <p:nvPr/>
        </p:nvSpPr>
        <p:spPr>
          <a:xfrm>
            <a:off x="23020" y="2018434"/>
            <a:ext cx="12145960" cy="606614"/>
          </a:xfrm>
          <a:prstGeom prst="rect">
            <a:avLst/>
          </a:prstGeom>
          <a:noFill/>
        </p:spPr>
        <p:txBody>
          <a:bodyPr wrap="square" rtlCol="0">
            <a:spAutoFit/>
          </a:bodyPr>
          <a:lstStyle/>
          <a:p>
            <a:pPr algn="ctr"/>
            <a:r>
              <a:rPr lang="zh-CN" altLang="en-US" sz="3200" dirty="0">
                <a:latin typeface="思源黑体 VF" panose="020B0200000000000000" pitchFamily="34" charset="-122"/>
                <a:ea typeface="思源黑体 VF" panose="020B0200000000000000" pitchFamily="34" charset="-122"/>
              </a:rPr>
              <a:t>试一试！</a:t>
            </a:r>
          </a:p>
        </p:txBody>
      </p:sp>
      <p:sp>
        <p:nvSpPr>
          <p:cNvPr id="24" name="文本框 23">
            <a:extLst>
              <a:ext uri="{FF2B5EF4-FFF2-40B4-BE49-F238E27FC236}">
                <a16:creationId xmlns:a16="http://schemas.microsoft.com/office/drawing/2014/main" id="{6CF9BFFB-3D31-56FF-20DE-895A19EA2098}"/>
              </a:ext>
            </a:extLst>
          </p:cNvPr>
          <p:cNvSpPr txBox="1"/>
          <p:nvPr/>
        </p:nvSpPr>
        <p:spPr>
          <a:xfrm>
            <a:off x="4294094" y="279652"/>
            <a:ext cx="3603812" cy="769441"/>
          </a:xfrm>
          <a:prstGeom prst="rect">
            <a:avLst/>
          </a:prstGeom>
          <a:noFill/>
        </p:spPr>
        <p:txBody>
          <a:bodyPr wrap="square" rtlCol="0">
            <a:spAutoFit/>
          </a:bodyPr>
          <a:lstStyle/>
          <a:p>
            <a:r>
              <a:rPr lang="zh-CN" altLang="en-US" sz="4400" dirty="0">
                <a:solidFill>
                  <a:schemeClr val="accent6">
                    <a:lumMod val="50000"/>
                  </a:schemeClr>
                </a:solidFill>
                <a:latin typeface="思源黑体 VF" panose="020B0200000000000000" pitchFamily="34" charset="-122"/>
                <a:ea typeface="思源黑体 VF" panose="020B0200000000000000" pitchFamily="34" charset="-122"/>
              </a:rPr>
              <a:t>英语句子</a:t>
            </a:r>
            <a:endParaRPr lang="zh-CN" altLang="en-US" sz="4400" dirty="0">
              <a:solidFill>
                <a:schemeClr val="accent1">
                  <a:lumMod val="20000"/>
                  <a:lumOff val="80000"/>
                </a:schemeClr>
              </a:solidFill>
              <a:latin typeface="思源黑体 VF" panose="020B0200000000000000" pitchFamily="34" charset="-122"/>
              <a:ea typeface="思源黑体 VF" panose="020B0200000000000000" pitchFamily="34" charset="-122"/>
            </a:endParaRPr>
          </a:p>
        </p:txBody>
      </p:sp>
      <p:sp>
        <p:nvSpPr>
          <p:cNvPr id="26" name="箭头: 五边形 25">
            <a:extLst>
              <a:ext uri="{FF2B5EF4-FFF2-40B4-BE49-F238E27FC236}">
                <a16:creationId xmlns:a16="http://schemas.microsoft.com/office/drawing/2014/main" id="{D4A6E840-1291-9038-687B-BFB785B71D24}"/>
              </a:ext>
            </a:extLst>
          </p:cNvPr>
          <p:cNvSpPr/>
          <p:nvPr/>
        </p:nvSpPr>
        <p:spPr>
          <a:xfrm>
            <a:off x="6625783" y="287500"/>
            <a:ext cx="1847656" cy="769441"/>
          </a:xfrm>
          <a:prstGeom prst="homePlate">
            <a:avLst/>
          </a:prstGeom>
          <a:solidFill>
            <a:schemeClr val="accent1">
              <a:lumMod val="60000"/>
              <a:lumOff val="4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27" name="文本框 26">
            <a:extLst>
              <a:ext uri="{FF2B5EF4-FFF2-40B4-BE49-F238E27FC236}">
                <a16:creationId xmlns:a16="http://schemas.microsoft.com/office/drawing/2014/main" id="{D93EA824-8C5B-291C-EECA-A1BA85813F92}"/>
              </a:ext>
            </a:extLst>
          </p:cNvPr>
          <p:cNvSpPr txBox="1"/>
          <p:nvPr/>
        </p:nvSpPr>
        <p:spPr>
          <a:xfrm>
            <a:off x="6854601" y="329397"/>
            <a:ext cx="1318971" cy="707886"/>
          </a:xfrm>
          <a:prstGeom prst="rect">
            <a:avLst/>
          </a:prstGeom>
          <a:noFill/>
        </p:spPr>
        <p:txBody>
          <a:bodyPr wrap="square" rtlCol="0">
            <a:spAutoFit/>
          </a:bodyPr>
          <a:lstStyle/>
          <a:p>
            <a:r>
              <a:rPr lang="zh-CN" altLang="en-US" sz="4000" dirty="0">
                <a:latin typeface="思源黑体 VF" panose="020B0200000000000000" pitchFamily="34" charset="-122"/>
                <a:ea typeface="思源黑体 VF" panose="020B0200000000000000" pitchFamily="34" charset="-122"/>
              </a:rPr>
              <a:t>叠化</a:t>
            </a:r>
          </a:p>
        </p:txBody>
      </p:sp>
      <p:pic>
        <p:nvPicPr>
          <p:cNvPr id="2" name="hot tea">
            <a:hlinkClick r:id="" action="ppaction://media"/>
            <a:extLst>
              <a:ext uri="{FF2B5EF4-FFF2-40B4-BE49-F238E27FC236}">
                <a16:creationId xmlns:a16="http://schemas.microsoft.com/office/drawing/2014/main" id="{02498299-8371-908B-BA88-71903E58198B}"/>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67997" y="3124200"/>
            <a:ext cx="609600" cy="609600"/>
          </a:xfrm>
          <a:prstGeom prst="rect">
            <a:avLst/>
          </a:prstGeom>
        </p:spPr>
      </p:pic>
      <p:pic>
        <p:nvPicPr>
          <p:cNvPr id="4" name="some money">
            <a:hlinkClick r:id="" action="ppaction://media"/>
            <a:extLst>
              <a:ext uri="{FF2B5EF4-FFF2-40B4-BE49-F238E27FC236}">
                <a16:creationId xmlns:a16="http://schemas.microsoft.com/office/drawing/2014/main" id="{5C3D271D-D595-7BE1-5635-5D3B31BCCB59}"/>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98538" y="1436106"/>
            <a:ext cx="609600" cy="609600"/>
          </a:xfrm>
          <a:prstGeom prst="rect">
            <a:avLst/>
          </a:prstGeom>
        </p:spPr>
      </p:pic>
      <p:pic>
        <p:nvPicPr>
          <p:cNvPr id="5" name="best teacher">
            <a:hlinkClick r:id="" action="ppaction://media"/>
            <a:extLst>
              <a:ext uri="{FF2B5EF4-FFF2-40B4-BE49-F238E27FC236}">
                <a16:creationId xmlns:a16="http://schemas.microsoft.com/office/drawing/2014/main" id="{E2DD969E-334D-FEBF-FEE5-D999D4966652}"/>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1028809" y="290511"/>
            <a:ext cx="609600" cy="609600"/>
          </a:xfrm>
          <a:prstGeom prst="rect">
            <a:avLst/>
          </a:prstGeom>
        </p:spPr>
      </p:pic>
      <p:sp>
        <p:nvSpPr>
          <p:cNvPr id="8" name="箭头: 五边形 7">
            <a:hlinkClick r:id="" action="ppaction://hlinkshowjump?jump=nextslide"/>
            <a:extLst>
              <a:ext uri="{FF2B5EF4-FFF2-40B4-BE49-F238E27FC236}">
                <a16:creationId xmlns:a16="http://schemas.microsoft.com/office/drawing/2014/main" id="{DDEBB201-2D70-3A10-9B71-E51AB9BF56CB}"/>
              </a:ext>
            </a:extLst>
          </p:cNvPr>
          <p:cNvSpPr/>
          <p:nvPr/>
        </p:nvSpPr>
        <p:spPr>
          <a:xfrm>
            <a:off x="10618268" y="136197"/>
            <a:ext cx="1290728" cy="432673"/>
          </a:xfrm>
          <a:prstGeom prst="homePlate">
            <a:avLst/>
          </a:prstGeom>
          <a:solidFill>
            <a:srgbClr val="0065B1"/>
          </a:solidFill>
          <a:ln w="12700">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b="1" i="0" u="none" strike="noStrike" kern="1200" cap="none" spc="0" normalizeH="0" baseline="0" noProof="0" dirty="0">
                <a:ln>
                  <a:noFill/>
                </a:ln>
                <a:solidFill>
                  <a:srgbClr val="FFFF00"/>
                </a:solidFill>
                <a:effectLst/>
                <a:uLnTx/>
                <a:uFillTx/>
                <a:latin typeface="Comic Sans MS" panose="030F0702030302020204" pitchFamily="66" charset="0"/>
                <a:ea typeface="等线" panose="02010600030101010101" pitchFamily="2" charset="-122"/>
                <a:cs typeface="+mn-cs"/>
              </a:rPr>
              <a:t>NEXT</a:t>
            </a:r>
            <a:endParaRPr kumimoji="0" lang="zh-CN" altLang="en-US" b="1" i="0" u="none" strike="noStrike" kern="1200" cap="none" spc="0" normalizeH="0" baseline="0" noProof="0" dirty="0">
              <a:ln>
                <a:noFill/>
              </a:ln>
              <a:solidFill>
                <a:srgbClr val="FFFF00"/>
              </a:solidFill>
              <a:effectLst/>
              <a:uLnTx/>
              <a:uFillTx/>
              <a:latin typeface="Comic Sans MS" panose="030F0702030302020204" pitchFamily="66" charset="0"/>
              <a:ea typeface="等线" panose="02010600030101010101" pitchFamily="2" charset="-122"/>
              <a:cs typeface="+mn-cs"/>
            </a:endParaRPr>
          </a:p>
        </p:txBody>
      </p:sp>
    </p:spTree>
    <p:extLst>
      <p:ext uri="{BB962C8B-B14F-4D97-AF65-F5344CB8AC3E}">
        <p14:creationId xmlns:p14="http://schemas.microsoft.com/office/powerpoint/2010/main" val="15890228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audio>
              <p:cMediaNode vol="80000">
                <p:cTn id="3" fill="hold" display="0">
                  <p:stCondLst>
                    <p:cond delay="indefinite"/>
                  </p:stCondLst>
                  <p:endCondLst>
                    <p:cond evt="onStopAudio" delay="0">
                      <p:tgtEl>
                        <p:sldTgt/>
                      </p:tgtEl>
                    </p:cond>
                  </p:endCondLst>
                </p:cTn>
                <p:tgtEl>
                  <p:spTgt spid="4"/>
                </p:tgtEl>
              </p:cMediaNode>
            </p:audio>
            <p:audio>
              <p:cMediaNode vol="80000">
                <p:cTn id="4" fill="hold" display="0">
                  <p:stCondLst>
                    <p:cond delay="indefinite"/>
                  </p:stCondLst>
                  <p:endCondLst>
                    <p:cond evt="onStopAudio" delay="0">
                      <p:tgtEl>
                        <p:sldTgt/>
                      </p:tgtEl>
                    </p:cond>
                  </p:endCondLst>
                </p:cTn>
                <p:tgtEl>
                  <p:spTgt spid="5"/>
                </p:tgtEl>
              </p:cMediaNode>
            </p:audio>
            <p:seq concurrent="1" nextAc="seek">
              <p:cTn id="5" restart="whenNotActive" fill="hold" evtFilter="cancelBubble" nodeType="interactiveSeq">
                <p:stCondLst>
                  <p:cond evt="onClick" delay="0">
                    <p:tgtEl>
                      <p:spTgt spid="38"/>
                    </p:tgtEl>
                  </p:cond>
                </p:stCondLst>
                <p:endSync evt="end" delay="0">
                  <p:rtn val="all"/>
                </p:endSync>
                <p:childTnLst>
                  <p:par>
                    <p:cTn id="6" fill="hold">
                      <p:stCondLst>
                        <p:cond delay="0"/>
                      </p:stCondLst>
                      <p:childTnLst>
                        <p:par>
                          <p:cTn id="7" fill="hold">
                            <p:stCondLst>
                              <p:cond delay="0"/>
                            </p:stCondLst>
                            <p:childTnLst>
                              <p:par>
                                <p:cTn id="8" presetID="26" presetClass="emph" presetSubtype="0" fill="hold" nodeType="clickEffect">
                                  <p:stCondLst>
                                    <p:cond delay="0"/>
                                  </p:stCondLst>
                                  <p:childTnLst>
                                    <p:animEffect transition="out" filter="fade">
                                      <p:cBhvr>
                                        <p:cTn id="9" dur="500" tmFilter="0, 0; .2, .5; .8, .5; 1, 0"/>
                                        <p:tgtEl>
                                          <p:spTgt spid="38"/>
                                        </p:tgtEl>
                                      </p:cBhvr>
                                    </p:animEffect>
                                    <p:animScale>
                                      <p:cBhvr>
                                        <p:cTn id="10" dur="250" autoRev="1" fill="hold"/>
                                        <p:tgtEl>
                                          <p:spTgt spid="38"/>
                                        </p:tgtEl>
                                      </p:cBhvr>
                                      <p:by x="105000" y="105000"/>
                                    </p:animScale>
                                  </p:childTnLst>
                                </p:cTn>
                              </p:par>
                              <p:par>
                                <p:cTn id="11" presetID="1" presetClass="mediacall" presetSubtype="0" fill="hold" nodeType="withEffect">
                                  <p:stCondLst>
                                    <p:cond delay="0"/>
                                  </p:stCondLst>
                                  <p:childTnLst>
                                    <p:cmd type="call" cmd="playFrom(0.0)">
                                      <p:cBhvr>
                                        <p:cTn id="12" dur="1175" fill="hold"/>
                                        <p:tgtEl>
                                          <p:spTgt spid="2"/>
                                        </p:tgtEl>
                                      </p:cBhvr>
                                    </p:cmd>
                                  </p:childTnLst>
                                </p:cTn>
                              </p:par>
                            </p:childTnLst>
                          </p:cTn>
                        </p:par>
                      </p:childTnLst>
                    </p:cTn>
                  </p:par>
                </p:childTnLst>
              </p:cTn>
              <p:nextCondLst>
                <p:cond evt="onClick" delay="0">
                  <p:tgtEl>
                    <p:spTgt spid="38"/>
                  </p:tgtEl>
                </p:cond>
              </p:nextCondLst>
            </p:seq>
            <p:seq concurrent="1" nextAc="seek">
              <p:cTn id="13" restart="whenNotActive" fill="hold" evtFilter="cancelBubble" nodeType="interactiveSeq">
                <p:stCondLst>
                  <p:cond evt="onClick" delay="0">
                    <p:tgtEl>
                      <p:spTgt spid="39"/>
                    </p:tgtEl>
                  </p:cond>
                </p:stCondLst>
                <p:endSync evt="end" delay="0">
                  <p:rtn val="all"/>
                </p:endSync>
                <p:childTnLst>
                  <p:par>
                    <p:cTn id="14" fill="hold">
                      <p:stCondLst>
                        <p:cond delay="0"/>
                      </p:stCondLst>
                      <p:childTnLst>
                        <p:par>
                          <p:cTn id="15" fill="hold">
                            <p:stCondLst>
                              <p:cond delay="0"/>
                            </p:stCondLst>
                            <p:childTnLst>
                              <p:par>
                                <p:cTn id="16" presetID="26" presetClass="emph" presetSubtype="0" fill="hold" nodeType="clickEffect">
                                  <p:stCondLst>
                                    <p:cond delay="0"/>
                                  </p:stCondLst>
                                  <p:childTnLst>
                                    <p:animEffect transition="out" filter="fade">
                                      <p:cBhvr>
                                        <p:cTn id="17" dur="500" tmFilter="0, 0; .2, .5; .8, .5; 1, 0"/>
                                        <p:tgtEl>
                                          <p:spTgt spid="39"/>
                                        </p:tgtEl>
                                      </p:cBhvr>
                                    </p:animEffect>
                                    <p:animScale>
                                      <p:cBhvr>
                                        <p:cTn id="18" dur="250" autoRev="1" fill="hold"/>
                                        <p:tgtEl>
                                          <p:spTgt spid="39"/>
                                        </p:tgtEl>
                                      </p:cBhvr>
                                      <p:by x="105000" y="105000"/>
                                    </p:animScale>
                                  </p:childTnLst>
                                </p:cTn>
                              </p:par>
                              <p:par>
                                <p:cTn id="19" presetID="1" presetClass="mediacall" presetSubtype="0" fill="hold" nodeType="withEffect">
                                  <p:stCondLst>
                                    <p:cond delay="0"/>
                                  </p:stCondLst>
                                  <p:childTnLst>
                                    <p:cmd type="call" cmd="playFrom(0.0)">
                                      <p:cBhvr>
                                        <p:cTn id="20" dur="1306" fill="hold"/>
                                        <p:tgtEl>
                                          <p:spTgt spid="4"/>
                                        </p:tgtEl>
                                      </p:cBhvr>
                                    </p:cmd>
                                  </p:childTnLst>
                                </p:cTn>
                              </p:par>
                            </p:childTnLst>
                          </p:cTn>
                        </p:par>
                      </p:childTnLst>
                    </p:cTn>
                  </p:par>
                </p:childTnLst>
              </p:cTn>
              <p:nextCondLst>
                <p:cond evt="onClick" delay="0">
                  <p:tgtEl>
                    <p:spTgt spid="39"/>
                  </p:tgtEl>
                </p:cond>
              </p:nextCondLst>
            </p:seq>
            <p:seq concurrent="1" nextAc="seek">
              <p:cTn id="21" restart="whenNotActive" fill="hold" evtFilter="cancelBubble" nodeType="interactiveSeq">
                <p:stCondLst>
                  <p:cond evt="onClick" delay="0">
                    <p:tgtEl>
                      <p:spTgt spid="40"/>
                    </p:tgtEl>
                  </p:cond>
                </p:stCondLst>
                <p:endSync evt="end" delay="0">
                  <p:rtn val="all"/>
                </p:endSync>
                <p:childTnLst>
                  <p:par>
                    <p:cTn id="22" fill="hold">
                      <p:stCondLst>
                        <p:cond delay="0"/>
                      </p:stCondLst>
                      <p:childTnLst>
                        <p:par>
                          <p:cTn id="23" fill="hold">
                            <p:stCondLst>
                              <p:cond delay="0"/>
                            </p:stCondLst>
                            <p:childTnLst>
                              <p:par>
                                <p:cTn id="24" presetID="26" presetClass="emph" presetSubtype="0" fill="hold" nodeType="clickEffect">
                                  <p:stCondLst>
                                    <p:cond delay="0"/>
                                  </p:stCondLst>
                                  <p:childTnLst>
                                    <p:animEffect transition="out" filter="fade">
                                      <p:cBhvr>
                                        <p:cTn id="25" dur="500" tmFilter="0, 0; .2, .5; .8, .5; 1, 0"/>
                                        <p:tgtEl>
                                          <p:spTgt spid="40"/>
                                        </p:tgtEl>
                                      </p:cBhvr>
                                    </p:animEffect>
                                    <p:animScale>
                                      <p:cBhvr>
                                        <p:cTn id="26" dur="250" autoRev="1" fill="hold"/>
                                        <p:tgtEl>
                                          <p:spTgt spid="40"/>
                                        </p:tgtEl>
                                      </p:cBhvr>
                                      <p:by x="105000" y="105000"/>
                                    </p:animScale>
                                  </p:childTnLst>
                                </p:cTn>
                              </p:par>
                              <p:par>
                                <p:cTn id="27" presetID="1" presetClass="mediacall" presetSubtype="0" fill="hold" nodeType="withEffect">
                                  <p:stCondLst>
                                    <p:cond delay="0"/>
                                  </p:stCondLst>
                                  <p:childTnLst>
                                    <p:cmd type="call" cmd="playFrom(0.0)">
                                      <p:cBhvr>
                                        <p:cTn id="28" dur="1280" fill="hold"/>
                                        <p:tgtEl>
                                          <p:spTgt spid="5"/>
                                        </p:tgtEl>
                                      </p:cBhvr>
                                    </p:cmd>
                                  </p:childTnLst>
                                </p:cTn>
                              </p:par>
                            </p:childTnLst>
                          </p:cTn>
                        </p:par>
                      </p:childTnLst>
                    </p:cTn>
                  </p:par>
                </p:childTnLst>
              </p:cTn>
              <p:nextCondLst>
                <p:cond evt="onClick" delay="0">
                  <p:tgtEl>
                    <p:spTgt spid="40"/>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50ABD-3A41-204B-5868-7443FD5FBFD3}"/>
            </a:ext>
          </a:extLst>
        </p:cNvPr>
        <p:cNvGrpSpPr/>
        <p:nvPr/>
      </p:nvGrpSpPr>
      <p:grpSpPr>
        <a:xfrm>
          <a:off x="0" y="0"/>
          <a:ext cx="0" cy="0"/>
          <a:chOff x="0" y="0"/>
          <a:chExt cx="0" cy="0"/>
        </a:xfrm>
      </p:grpSpPr>
      <p:sp>
        <p:nvSpPr>
          <p:cNvPr id="9" name="矩形: 圆角 8">
            <a:extLst>
              <a:ext uri="{FF2B5EF4-FFF2-40B4-BE49-F238E27FC236}">
                <a16:creationId xmlns:a16="http://schemas.microsoft.com/office/drawing/2014/main" id="{73A1C2AF-6E59-48FC-6F47-0F15D0793B41}"/>
              </a:ext>
            </a:extLst>
          </p:cNvPr>
          <p:cNvSpPr/>
          <p:nvPr/>
        </p:nvSpPr>
        <p:spPr>
          <a:xfrm>
            <a:off x="0" y="0"/>
            <a:ext cx="12192000" cy="2217319"/>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01DF5FB3-545E-7792-14D6-EE5F28C259FA}"/>
              </a:ext>
            </a:extLst>
          </p:cNvPr>
          <p:cNvSpPr txBox="1"/>
          <p:nvPr/>
        </p:nvSpPr>
        <p:spPr>
          <a:xfrm>
            <a:off x="4543451" y="5041571"/>
            <a:ext cx="2854978" cy="646331"/>
          </a:xfrm>
          <a:prstGeom prst="rect">
            <a:avLst/>
          </a:prstGeom>
          <a:noFill/>
        </p:spPr>
        <p:txBody>
          <a:bodyPr wrap="square" rtlCol="0">
            <a:spAutoFit/>
          </a:bodyPr>
          <a:lstStyle/>
          <a:p>
            <a:pPr algn="ctr"/>
            <a:r>
              <a:rPr lang="en-US" altLang="zh-CN" sz="3600" b="1" dirty="0">
                <a:latin typeface="Comic Neue" panose="02000000000000000000" pitchFamily="2" charset="0"/>
              </a:rPr>
              <a:t>Goo</a:t>
            </a:r>
            <a:r>
              <a:rPr lang="en-US" altLang="zh-CN" sz="3600" b="1" dirty="0">
                <a:solidFill>
                  <a:schemeClr val="accent5">
                    <a:lumMod val="60000"/>
                    <a:lumOff val="40000"/>
                  </a:schemeClr>
                </a:solidFill>
                <a:latin typeface="Comic Neue" panose="02000000000000000000" pitchFamily="2" charset="0"/>
              </a:rPr>
              <a:t>d</a:t>
            </a:r>
            <a:r>
              <a:rPr lang="en-US" altLang="zh-CN" sz="3600" b="1" dirty="0">
                <a:latin typeface="Comic Neue" panose="02000000000000000000" pitchFamily="2" charset="0"/>
              </a:rPr>
              <a:t> </a:t>
            </a:r>
            <a:r>
              <a:rPr lang="en-US" altLang="zh-CN" sz="3600" b="1" dirty="0">
                <a:solidFill>
                  <a:srgbClr val="FF0000"/>
                </a:solidFill>
                <a:latin typeface="Comic Neue" panose="02000000000000000000" pitchFamily="2" charset="0"/>
              </a:rPr>
              <a:t>b</a:t>
            </a:r>
            <a:r>
              <a:rPr lang="en-US" altLang="zh-CN" sz="3600" b="1" dirty="0">
                <a:latin typeface="Comic Neue" panose="02000000000000000000" pitchFamily="2" charset="0"/>
              </a:rPr>
              <a:t>ook.</a:t>
            </a:r>
            <a:endParaRPr lang="zh-CN" altLang="en-US" sz="3600" b="1" dirty="0">
              <a:latin typeface="Comic Neue" panose="02000000000000000000" pitchFamily="2" charset="0"/>
            </a:endParaRPr>
          </a:p>
        </p:txBody>
      </p:sp>
      <p:sp>
        <p:nvSpPr>
          <p:cNvPr id="20" name="文本框 19">
            <a:extLst>
              <a:ext uri="{FF2B5EF4-FFF2-40B4-BE49-F238E27FC236}">
                <a16:creationId xmlns:a16="http://schemas.microsoft.com/office/drawing/2014/main" id="{AA048552-B141-ACCA-5660-32A714FD0BDC}"/>
              </a:ext>
            </a:extLst>
          </p:cNvPr>
          <p:cNvSpPr txBox="1"/>
          <p:nvPr/>
        </p:nvSpPr>
        <p:spPr>
          <a:xfrm>
            <a:off x="506888" y="5041571"/>
            <a:ext cx="2539072" cy="646331"/>
          </a:xfrm>
          <a:prstGeom prst="rect">
            <a:avLst/>
          </a:prstGeom>
          <a:noFill/>
        </p:spPr>
        <p:txBody>
          <a:bodyPr wrap="square" rtlCol="0">
            <a:spAutoFit/>
          </a:bodyPr>
          <a:lstStyle/>
          <a:p>
            <a:pPr algn="ctr"/>
            <a:r>
              <a:rPr lang="en-US" altLang="zh-CN" sz="3600" b="1" dirty="0">
                <a:latin typeface="Comic Neue" panose="02000000000000000000" pitchFamily="2" charset="0"/>
              </a:rPr>
              <a:t>Bi</a:t>
            </a:r>
            <a:r>
              <a:rPr lang="en-US" altLang="zh-CN" sz="3600" b="1" dirty="0">
                <a:solidFill>
                  <a:schemeClr val="accent5">
                    <a:lumMod val="60000"/>
                    <a:lumOff val="40000"/>
                  </a:schemeClr>
                </a:solidFill>
                <a:latin typeface="Comic Neue" panose="02000000000000000000" pitchFamily="2" charset="0"/>
              </a:rPr>
              <a:t>g</a:t>
            </a:r>
            <a:r>
              <a:rPr lang="en-US" altLang="zh-CN" sz="3600" b="1" dirty="0">
                <a:latin typeface="Comic Neue" panose="02000000000000000000" pitchFamily="2" charset="0"/>
              </a:rPr>
              <a:t> </a:t>
            </a:r>
            <a:r>
              <a:rPr lang="en-US" altLang="zh-CN" sz="3600" b="1" dirty="0">
                <a:solidFill>
                  <a:srgbClr val="FF0000"/>
                </a:solidFill>
                <a:latin typeface="Comic Neue" panose="02000000000000000000" pitchFamily="2" charset="0"/>
              </a:rPr>
              <a:t>c</a:t>
            </a:r>
            <a:r>
              <a:rPr lang="en-US" altLang="zh-CN" sz="3600" b="1" dirty="0">
                <a:latin typeface="Comic Neue" panose="02000000000000000000" pitchFamily="2" charset="0"/>
              </a:rPr>
              <a:t>ake.</a:t>
            </a:r>
            <a:endParaRPr lang="zh-CN" altLang="en-US" sz="3600" b="1" dirty="0">
              <a:latin typeface="Comic Neue" panose="02000000000000000000" pitchFamily="2" charset="0"/>
            </a:endParaRPr>
          </a:p>
        </p:txBody>
      </p:sp>
      <p:sp>
        <p:nvSpPr>
          <p:cNvPr id="22" name="文本框 21">
            <a:extLst>
              <a:ext uri="{FF2B5EF4-FFF2-40B4-BE49-F238E27FC236}">
                <a16:creationId xmlns:a16="http://schemas.microsoft.com/office/drawing/2014/main" id="{8446D187-4C72-19C1-AD9F-B250406D05FE}"/>
              </a:ext>
            </a:extLst>
          </p:cNvPr>
          <p:cNvSpPr txBox="1"/>
          <p:nvPr/>
        </p:nvSpPr>
        <p:spPr>
          <a:xfrm>
            <a:off x="8382617" y="5041571"/>
            <a:ext cx="3082664" cy="646331"/>
          </a:xfrm>
          <a:prstGeom prst="rect">
            <a:avLst/>
          </a:prstGeom>
          <a:noFill/>
        </p:spPr>
        <p:txBody>
          <a:bodyPr wrap="square" rtlCol="0">
            <a:spAutoFit/>
          </a:bodyPr>
          <a:lstStyle/>
          <a:p>
            <a:pPr algn="ctr"/>
            <a:r>
              <a:rPr lang="en-US" altLang="zh-CN" sz="3600" b="1" dirty="0">
                <a:latin typeface="Comic Neue" panose="02000000000000000000" pitchFamily="2" charset="0"/>
              </a:rPr>
              <a:t>Col</a:t>
            </a:r>
            <a:r>
              <a:rPr lang="en-US" altLang="zh-CN" sz="3600" b="1" dirty="0">
                <a:solidFill>
                  <a:schemeClr val="accent5">
                    <a:lumMod val="60000"/>
                    <a:lumOff val="40000"/>
                  </a:schemeClr>
                </a:solidFill>
                <a:latin typeface="Comic Neue" panose="02000000000000000000" pitchFamily="2" charset="0"/>
              </a:rPr>
              <a:t>d</a:t>
            </a:r>
            <a:r>
              <a:rPr lang="en-US" altLang="zh-CN" sz="3600" b="1" dirty="0">
                <a:latin typeface="Comic Neue" panose="02000000000000000000" pitchFamily="2" charset="0"/>
              </a:rPr>
              <a:t> </a:t>
            </a:r>
            <a:r>
              <a:rPr lang="en-US" altLang="zh-CN" sz="3600" b="1" dirty="0">
                <a:solidFill>
                  <a:srgbClr val="FF0000"/>
                </a:solidFill>
                <a:latin typeface="Comic Neue" panose="02000000000000000000" pitchFamily="2" charset="0"/>
              </a:rPr>
              <a:t>m</a:t>
            </a:r>
            <a:r>
              <a:rPr lang="en-US" altLang="zh-CN" sz="3600" b="1" dirty="0">
                <a:latin typeface="Comic Neue" panose="02000000000000000000" pitchFamily="2" charset="0"/>
              </a:rPr>
              <a:t>ilk.</a:t>
            </a:r>
            <a:endParaRPr lang="zh-CN" altLang="en-US" sz="3600" b="1" dirty="0">
              <a:latin typeface="Comic Neue" panose="02000000000000000000" pitchFamily="2" charset="0"/>
            </a:endParaRPr>
          </a:p>
        </p:txBody>
      </p:sp>
      <p:pic>
        <p:nvPicPr>
          <p:cNvPr id="25" name="图片 24">
            <a:extLst>
              <a:ext uri="{FF2B5EF4-FFF2-40B4-BE49-F238E27FC236}">
                <a16:creationId xmlns:a16="http://schemas.microsoft.com/office/drawing/2014/main" id="{01D532C3-E625-3F57-E43A-74FE94206FF0}"/>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flipH="1">
            <a:off x="714670" y="2992962"/>
            <a:ext cx="2156342" cy="1944936"/>
          </a:xfrm>
          <a:prstGeom prst="rect">
            <a:avLst/>
          </a:prstGeom>
        </p:spPr>
      </p:pic>
      <p:sp>
        <p:nvSpPr>
          <p:cNvPr id="30" name="文本框 29">
            <a:extLst>
              <a:ext uri="{FF2B5EF4-FFF2-40B4-BE49-F238E27FC236}">
                <a16:creationId xmlns:a16="http://schemas.microsoft.com/office/drawing/2014/main" id="{0CAF117B-B1D6-62AF-4B3D-02C9234716B2}"/>
              </a:ext>
            </a:extLst>
          </p:cNvPr>
          <p:cNvSpPr txBox="1"/>
          <p:nvPr/>
        </p:nvSpPr>
        <p:spPr>
          <a:xfrm>
            <a:off x="0" y="1049093"/>
            <a:ext cx="12192000" cy="830997"/>
          </a:xfrm>
          <a:prstGeom prst="rect">
            <a:avLst/>
          </a:prstGeom>
          <a:noFill/>
        </p:spPr>
        <p:txBody>
          <a:bodyPr wrap="square" rtlCol="0">
            <a:spAutoFit/>
          </a:bodyPr>
          <a:lstStyle/>
          <a:p>
            <a:pPr algn="ctr"/>
            <a:r>
              <a:rPr lang="zh-CN" altLang="en-US" sz="2400" dirty="0">
                <a:solidFill>
                  <a:schemeClr val="bg1"/>
                </a:solidFill>
                <a:latin typeface="思源黑体 VF" panose="020B0200000000000000" pitchFamily="34" charset="-122"/>
                <a:ea typeface="思源黑体 VF" panose="020B0200000000000000" pitchFamily="34" charset="-122"/>
              </a:rPr>
              <a:t>尾音是</a:t>
            </a:r>
            <a:r>
              <a:rPr lang="en-US" altLang="zh-CN" sz="2400" dirty="0">
                <a:solidFill>
                  <a:schemeClr val="bg1"/>
                </a:solidFill>
                <a:latin typeface="思源黑体 VF" panose="020B0200000000000000" pitchFamily="34" charset="-122"/>
                <a:ea typeface="思源黑体 VF" panose="020B0200000000000000" pitchFamily="34" charset="-122"/>
              </a:rPr>
              <a:t>/p//b//t//d//k//g/</a:t>
            </a:r>
            <a:r>
              <a:rPr lang="zh-CN" altLang="en-US" sz="2400" dirty="0">
                <a:solidFill>
                  <a:schemeClr val="bg1"/>
                </a:solidFill>
                <a:latin typeface="思源黑体 VF" panose="020B0200000000000000" pitchFamily="34" charset="-122"/>
                <a:ea typeface="思源黑体 VF" panose="020B0200000000000000" pitchFamily="34" charset="-122"/>
              </a:rPr>
              <a:t>后面接的单词</a:t>
            </a:r>
            <a:r>
              <a:rPr lang="en-US" altLang="zh-CN" sz="2400" dirty="0">
                <a:solidFill>
                  <a:schemeClr val="bg1"/>
                </a:solidFill>
                <a:latin typeface="思源黑体 VF" panose="020B0200000000000000" pitchFamily="34" charset="-122"/>
                <a:ea typeface="思源黑体 VF" panose="020B0200000000000000" pitchFamily="34" charset="-122"/>
              </a:rPr>
              <a:t>(</a:t>
            </a:r>
            <a:r>
              <a:rPr lang="zh-CN" altLang="en-US" sz="2400" dirty="0">
                <a:solidFill>
                  <a:schemeClr val="bg1"/>
                </a:solidFill>
                <a:latin typeface="思源黑体 VF" panose="020B0200000000000000" pitchFamily="34" charset="-122"/>
                <a:ea typeface="思源黑体 VF" panose="020B0200000000000000" pitchFamily="34" charset="-122"/>
              </a:rPr>
              <a:t>首音</a:t>
            </a:r>
            <a:r>
              <a:rPr lang="en-US" altLang="zh-CN" sz="2400" dirty="0">
                <a:solidFill>
                  <a:schemeClr val="bg1"/>
                </a:solidFill>
                <a:latin typeface="思源黑体 VF" panose="020B0200000000000000" pitchFamily="34" charset="-122"/>
                <a:ea typeface="思源黑体 VF" panose="020B0200000000000000" pitchFamily="34" charset="-122"/>
              </a:rPr>
              <a:t>)</a:t>
            </a:r>
            <a:r>
              <a:rPr lang="zh-CN" altLang="en-US" sz="2400" dirty="0">
                <a:solidFill>
                  <a:schemeClr val="bg1"/>
                </a:solidFill>
                <a:latin typeface="思源黑体 VF" panose="020B0200000000000000" pitchFamily="34" charset="-122"/>
                <a:ea typeface="思源黑体 VF" panose="020B0200000000000000" pitchFamily="34" charset="-122"/>
              </a:rPr>
              <a:t>不是发</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a:solidFill>
                  <a:srgbClr val="FF0000"/>
                </a:solidFill>
                <a:latin typeface="思源黑体 VF" panose="020B0200000000000000" pitchFamily="34" charset="-122"/>
                <a:ea typeface="思源黑体 VF" panose="020B0200000000000000" pitchFamily="34" charset="-122"/>
              </a:rPr>
              <a:t>a</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a:solidFill>
                  <a:srgbClr val="FF0000"/>
                </a:solidFill>
                <a:latin typeface="思源黑体 VF" panose="020B0200000000000000" pitchFamily="34" charset="-122"/>
                <a:ea typeface="思源黑体 VF" panose="020B0200000000000000" pitchFamily="34" charset="-122"/>
              </a:rPr>
              <a:t>e</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err="1">
                <a:solidFill>
                  <a:srgbClr val="FF0000"/>
                </a:solidFill>
                <a:latin typeface="思源黑体 VF" panose="020B0200000000000000" pitchFamily="34" charset="-122"/>
                <a:ea typeface="思源黑体 VF" panose="020B0200000000000000" pitchFamily="34" charset="-122"/>
              </a:rPr>
              <a:t>i</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a:solidFill>
                  <a:schemeClr val="accent6">
                    <a:lumMod val="50000"/>
                  </a:schemeClr>
                </a:solidFill>
                <a:latin typeface="思源黑体 VF" panose="020B0200000000000000" pitchFamily="34" charset="-122"/>
                <a:ea typeface="思源黑体 VF" panose="020B0200000000000000" pitchFamily="34" charset="-122"/>
              </a:rPr>
              <a:t>(y)</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a:solidFill>
                  <a:srgbClr val="FF0000"/>
                </a:solidFill>
                <a:latin typeface="思源黑体 VF" panose="020B0200000000000000" pitchFamily="34" charset="-122"/>
                <a:ea typeface="思源黑体 VF" panose="020B0200000000000000" pitchFamily="34" charset="-122"/>
              </a:rPr>
              <a:t>o</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a:solidFill>
                  <a:srgbClr val="FF0000"/>
                </a:solidFill>
                <a:latin typeface="思源黑体 VF" panose="020B0200000000000000" pitchFamily="34" charset="-122"/>
                <a:ea typeface="思源黑体 VF" panose="020B0200000000000000" pitchFamily="34" charset="-122"/>
              </a:rPr>
              <a:t>u</a:t>
            </a:r>
            <a:r>
              <a:rPr lang="en-US" altLang="zh-CN" sz="2400" dirty="0">
                <a:solidFill>
                  <a:schemeClr val="bg1"/>
                </a:solidFill>
                <a:latin typeface="思源黑体 VF" panose="020B0200000000000000" pitchFamily="34" charset="-122"/>
                <a:ea typeface="思源黑体 VF" panose="020B0200000000000000" pitchFamily="34" charset="-122"/>
              </a:rPr>
              <a:t>/</a:t>
            </a:r>
            <a:r>
              <a:rPr lang="zh-CN" altLang="en-US" sz="2400" dirty="0">
                <a:solidFill>
                  <a:schemeClr val="bg1"/>
                </a:solidFill>
                <a:latin typeface="思源黑体 VF" panose="020B0200000000000000" pitchFamily="34" charset="-122"/>
                <a:ea typeface="思源黑体 VF" panose="020B0200000000000000" pitchFamily="34" charset="-122"/>
              </a:rPr>
              <a:t>元音时，</a:t>
            </a:r>
            <a:endParaRPr lang="en-US" altLang="zh-CN" sz="2400" dirty="0">
              <a:solidFill>
                <a:schemeClr val="bg1"/>
              </a:solidFill>
              <a:latin typeface="思源黑体 VF" panose="020B0200000000000000" pitchFamily="34" charset="-122"/>
              <a:ea typeface="思源黑体 VF" panose="020B0200000000000000" pitchFamily="34" charset="-122"/>
            </a:endParaRPr>
          </a:p>
          <a:p>
            <a:pPr algn="ctr"/>
            <a:r>
              <a:rPr lang="zh-CN" altLang="en-US" sz="2400" dirty="0">
                <a:solidFill>
                  <a:schemeClr val="bg1"/>
                </a:solidFill>
                <a:latin typeface="思源黑体 VF" panose="020B0200000000000000" pitchFamily="34" charset="-122"/>
                <a:ea typeface="思源黑体 VF" panose="020B0200000000000000" pitchFamily="34" charset="-122"/>
              </a:rPr>
              <a:t>前一个音只做口型不发音</a:t>
            </a:r>
          </a:p>
        </p:txBody>
      </p:sp>
      <p:pic>
        <p:nvPicPr>
          <p:cNvPr id="38" name="图形 37" descr="声音媒体 纯色填充">
            <a:extLst>
              <a:ext uri="{FF2B5EF4-FFF2-40B4-BE49-F238E27FC236}">
                <a16:creationId xmlns:a16="http://schemas.microsoft.com/office/drawing/2014/main" id="{65C0AB00-2EF8-F62E-E72D-40C880054DA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840778" y="4999741"/>
            <a:ext cx="782592" cy="782592"/>
          </a:xfrm>
          <a:prstGeom prst="rect">
            <a:avLst/>
          </a:prstGeom>
        </p:spPr>
      </p:pic>
      <p:pic>
        <p:nvPicPr>
          <p:cNvPr id="39" name="图形 38" descr="声音媒体 纯色填充">
            <a:extLst>
              <a:ext uri="{FF2B5EF4-FFF2-40B4-BE49-F238E27FC236}">
                <a16:creationId xmlns:a16="http://schemas.microsoft.com/office/drawing/2014/main" id="{FB2D6114-7F67-070D-FFDF-F33202758C4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217732" y="4999741"/>
            <a:ext cx="782592" cy="782592"/>
          </a:xfrm>
          <a:prstGeom prst="rect">
            <a:avLst/>
          </a:prstGeom>
        </p:spPr>
      </p:pic>
      <p:pic>
        <p:nvPicPr>
          <p:cNvPr id="40" name="图形 39" descr="声音媒体 纯色填充">
            <a:extLst>
              <a:ext uri="{FF2B5EF4-FFF2-40B4-BE49-F238E27FC236}">
                <a16:creationId xmlns:a16="http://schemas.microsoft.com/office/drawing/2014/main" id="{685A52F3-0786-A6BA-7F55-F6434BF0ACC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943119" y="4999741"/>
            <a:ext cx="782592" cy="782592"/>
          </a:xfrm>
          <a:prstGeom prst="rect">
            <a:avLst/>
          </a:prstGeom>
        </p:spPr>
      </p:pic>
      <p:pic>
        <p:nvPicPr>
          <p:cNvPr id="7" name="图片 6">
            <a:extLst>
              <a:ext uri="{FF2B5EF4-FFF2-40B4-BE49-F238E27FC236}">
                <a16:creationId xmlns:a16="http://schemas.microsoft.com/office/drawing/2014/main" id="{EF8E9216-8337-5979-0945-EF30454EB2B1}"/>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9079262" y="3163264"/>
            <a:ext cx="1448544" cy="1774634"/>
          </a:xfrm>
          <a:prstGeom prst="rect">
            <a:avLst/>
          </a:prstGeom>
        </p:spPr>
      </p:pic>
      <p:sp>
        <p:nvSpPr>
          <p:cNvPr id="6" name="文本框 5">
            <a:extLst>
              <a:ext uri="{FF2B5EF4-FFF2-40B4-BE49-F238E27FC236}">
                <a16:creationId xmlns:a16="http://schemas.microsoft.com/office/drawing/2014/main" id="{238313CA-D75D-42DE-FB86-4279AE7576D6}"/>
              </a:ext>
            </a:extLst>
          </p:cNvPr>
          <p:cNvSpPr txBox="1"/>
          <p:nvPr/>
        </p:nvSpPr>
        <p:spPr>
          <a:xfrm>
            <a:off x="714670" y="6068233"/>
            <a:ext cx="1393333" cy="369332"/>
          </a:xfrm>
          <a:prstGeom prst="rect">
            <a:avLst/>
          </a:prstGeom>
          <a:noFill/>
        </p:spPr>
        <p:txBody>
          <a:bodyPr wrap="square" rtlCol="0">
            <a:spAutoFit/>
          </a:bodyPr>
          <a:lstStyle/>
          <a:p>
            <a:pPr algn="ctr"/>
            <a:r>
              <a:rPr lang="zh-CN" altLang="en-US" dirty="0">
                <a:latin typeface="思源黑体 VF" panose="020B0200000000000000" pitchFamily="34" charset="-122"/>
                <a:ea typeface="思源黑体 VF" panose="020B0200000000000000" pitchFamily="34" charset="-122"/>
              </a:rPr>
              <a:t>只做口型</a:t>
            </a:r>
            <a:endParaRPr lang="zh-CN" altLang="en-US" sz="2400" dirty="0">
              <a:latin typeface="思源黑体 VF" panose="020B0200000000000000" pitchFamily="34" charset="-122"/>
              <a:ea typeface="思源黑体 VF" panose="020B0200000000000000" pitchFamily="34" charset="-122"/>
            </a:endParaRPr>
          </a:p>
        </p:txBody>
      </p:sp>
      <p:pic>
        <p:nvPicPr>
          <p:cNvPr id="13" name="图片 12">
            <a:extLst>
              <a:ext uri="{FF2B5EF4-FFF2-40B4-BE49-F238E27FC236}">
                <a16:creationId xmlns:a16="http://schemas.microsoft.com/office/drawing/2014/main" id="{50610FFD-B92B-75F0-044D-8327848A6D15}"/>
              </a:ext>
            </a:extLst>
          </p:cNvPr>
          <p:cNvPicPr>
            <a:picLocks noChangeAspect="1"/>
          </p:cNvPicPr>
          <p:nvPr/>
        </p:nvPicPr>
        <p:blipFill>
          <a:blip r:embed="rId12">
            <a:extLst>
              <a:ext uri="{28A0092B-C50C-407E-A947-70E740481C1C}">
                <a14:useLocalDpi xmlns:a14="http://schemas.microsoft.com/office/drawing/2010/main" val="0"/>
              </a:ext>
            </a:extLst>
          </a:blip>
          <a:srcRect l="543" r="543"/>
          <a:stretch/>
        </p:blipFill>
        <p:spPr>
          <a:xfrm>
            <a:off x="4404702" y="3163264"/>
            <a:ext cx="3400249" cy="1774634"/>
          </a:xfrm>
          <a:prstGeom prst="rect">
            <a:avLst/>
          </a:prstGeom>
        </p:spPr>
      </p:pic>
      <p:sp>
        <p:nvSpPr>
          <p:cNvPr id="14" name="文本框 13">
            <a:extLst>
              <a:ext uri="{FF2B5EF4-FFF2-40B4-BE49-F238E27FC236}">
                <a16:creationId xmlns:a16="http://schemas.microsoft.com/office/drawing/2014/main" id="{8881DC05-835B-1A83-7E20-41AE3321303C}"/>
              </a:ext>
            </a:extLst>
          </p:cNvPr>
          <p:cNvSpPr txBox="1"/>
          <p:nvPr/>
        </p:nvSpPr>
        <p:spPr>
          <a:xfrm>
            <a:off x="5099357" y="6068233"/>
            <a:ext cx="1393333" cy="369332"/>
          </a:xfrm>
          <a:prstGeom prst="rect">
            <a:avLst/>
          </a:prstGeom>
          <a:noFill/>
        </p:spPr>
        <p:txBody>
          <a:bodyPr wrap="square" rtlCol="0">
            <a:spAutoFit/>
          </a:bodyPr>
          <a:lstStyle/>
          <a:p>
            <a:pPr algn="ctr"/>
            <a:r>
              <a:rPr lang="zh-CN" altLang="en-US" dirty="0">
                <a:latin typeface="思源黑体 VF" panose="020B0200000000000000" pitchFamily="34" charset="-122"/>
                <a:ea typeface="思源黑体 VF" panose="020B0200000000000000" pitchFamily="34" charset="-122"/>
              </a:rPr>
              <a:t>只做口型</a:t>
            </a:r>
            <a:endParaRPr lang="zh-CN" altLang="en-US" sz="2400" dirty="0">
              <a:latin typeface="思源黑体 VF" panose="020B0200000000000000" pitchFamily="34" charset="-122"/>
              <a:ea typeface="思源黑体 VF" panose="020B0200000000000000" pitchFamily="34" charset="-122"/>
            </a:endParaRPr>
          </a:p>
        </p:txBody>
      </p:sp>
      <p:sp>
        <p:nvSpPr>
          <p:cNvPr id="15" name="文本框 14">
            <a:extLst>
              <a:ext uri="{FF2B5EF4-FFF2-40B4-BE49-F238E27FC236}">
                <a16:creationId xmlns:a16="http://schemas.microsoft.com/office/drawing/2014/main" id="{8E4A83E0-4DA9-CDD1-6859-38B0F2BD47F2}"/>
              </a:ext>
            </a:extLst>
          </p:cNvPr>
          <p:cNvSpPr txBox="1"/>
          <p:nvPr/>
        </p:nvSpPr>
        <p:spPr>
          <a:xfrm>
            <a:off x="8962740" y="6068233"/>
            <a:ext cx="1393333" cy="369332"/>
          </a:xfrm>
          <a:prstGeom prst="rect">
            <a:avLst/>
          </a:prstGeom>
          <a:noFill/>
        </p:spPr>
        <p:txBody>
          <a:bodyPr wrap="square" rtlCol="0">
            <a:spAutoFit/>
          </a:bodyPr>
          <a:lstStyle/>
          <a:p>
            <a:pPr algn="ctr"/>
            <a:r>
              <a:rPr lang="zh-CN" altLang="en-US" dirty="0">
                <a:latin typeface="思源黑体 VF" panose="020B0200000000000000" pitchFamily="34" charset="-122"/>
                <a:ea typeface="思源黑体 VF" panose="020B0200000000000000" pitchFamily="34" charset="-122"/>
              </a:rPr>
              <a:t>只做口型</a:t>
            </a:r>
            <a:endParaRPr lang="zh-CN" altLang="en-US" sz="2400" dirty="0">
              <a:latin typeface="思源黑体 VF" panose="020B0200000000000000" pitchFamily="34" charset="-122"/>
              <a:ea typeface="思源黑体 VF" panose="020B0200000000000000" pitchFamily="34" charset="-122"/>
            </a:endParaRPr>
          </a:p>
        </p:txBody>
      </p:sp>
      <p:grpSp>
        <p:nvGrpSpPr>
          <p:cNvPr id="16" name="组合 15">
            <a:extLst>
              <a:ext uri="{FF2B5EF4-FFF2-40B4-BE49-F238E27FC236}">
                <a16:creationId xmlns:a16="http://schemas.microsoft.com/office/drawing/2014/main" id="{1FBC9A08-FD47-AA0A-6F74-E777A3915B81}"/>
              </a:ext>
            </a:extLst>
          </p:cNvPr>
          <p:cNvGrpSpPr/>
          <p:nvPr/>
        </p:nvGrpSpPr>
        <p:grpSpPr>
          <a:xfrm>
            <a:off x="3817869" y="236663"/>
            <a:ext cx="5874500" cy="787007"/>
            <a:chOff x="3817869" y="236663"/>
            <a:chExt cx="5874500" cy="787007"/>
          </a:xfrm>
        </p:grpSpPr>
        <p:sp>
          <p:nvSpPr>
            <p:cNvPr id="2" name="文本框 1">
              <a:extLst>
                <a:ext uri="{FF2B5EF4-FFF2-40B4-BE49-F238E27FC236}">
                  <a16:creationId xmlns:a16="http://schemas.microsoft.com/office/drawing/2014/main" id="{57B9708D-05EC-A22A-5CD2-8E099A41DA8B}"/>
                </a:ext>
              </a:extLst>
            </p:cNvPr>
            <p:cNvSpPr txBox="1"/>
            <p:nvPr/>
          </p:nvSpPr>
          <p:spPr>
            <a:xfrm>
              <a:off x="3817869" y="254229"/>
              <a:ext cx="2452400" cy="769441"/>
            </a:xfrm>
            <a:prstGeom prst="rect">
              <a:avLst/>
            </a:prstGeom>
            <a:noFill/>
          </p:spPr>
          <p:txBody>
            <a:bodyPr wrap="square" rtlCol="0">
              <a:spAutoFit/>
            </a:bodyPr>
            <a:lstStyle/>
            <a:p>
              <a:r>
                <a:rPr lang="zh-CN" altLang="en-US" sz="4400" dirty="0">
                  <a:solidFill>
                    <a:schemeClr val="accent6">
                      <a:lumMod val="50000"/>
                    </a:schemeClr>
                  </a:solidFill>
                  <a:latin typeface="思源黑体 VF" panose="020B0200000000000000" pitchFamily="34" charset="-122"/>
                  <a:ea typeface="思源黑体 VF" panose="020B0200000000000000" pitchFamily="34" charset="-122"/>
                </a:rPr>
                <a:t>英语句子</a:t>
              </a:r>
              <a:endParaRPr lang="zh-CN" altLang="en-US" sz="4400" dirty="0">
                <a:solidFill>
                  <a:srgbClr val="00B0F0"/>
                </a:solidFill>
                <a:latin typeface="思源黑体 VF" panose="020B0200000000000000" pitchFamily="34" charset="-122"/>
                <a:ea typeface="思源黑体 VF" panose="020B0200000000000000" pitchFamily="34" charset="-122"/>
              </a:endParaRPr>
            </a:p>
          </p:txBody>
        </p:sp>
        <p:grpSp>
          <p:nvGrpSpPr>
            <p:cNvPr id="4" name="组合 3">
              <a:extLst>
                <a:ext uri="{FF2B5EF4-FFF2-40B4-BE49-F238E27FC236}">
                  <a16:creationId xmlns:a16="http://schemas.microsoft.com/office/drawing/2014/main" id="{F06F76E5-088D-6ABA-4D3E-20E929B99BCB}"/>
                </a:ext>
              </a:extLst>
            </p:cNvPr>
            <p:cNvGrpSpPr/>
            <p:nvPr/>
          </p:nvGrpSpPr>
          <p:grpSpPr>
            <a:xfrm>
              <a:off x="6132513" y="236663"/>
              <a:ext cx="3559856" cy="769441"/>
              <a:chOff x="6813497" y="274146"/>
              <a:chExt cx="1847656" cy="769441"/>
            </a:xfrm>
            <a:solidFill>
              <a:schemeClr val="accent5">
                <a:lumMod val="40000"/>
                <a:lumOff val="60000"/>
              </a:schemeClr>
            </a:solidFill>
          </p:grpSpPr>
          <p:sp>
            <p:nvSpPr>
              <p:cNvPr id="5" name="箭头: 五边形 4">
                <a:extLst>
                  <a:ext uri="{FF2B5EF4-FFF2-40B4-BE49-F238E27FC236}">
                    <a16:creationId xmlns:a16="http://schemas.microsoft.com/office/drawing/2014/main" id="{00EBBF3B-9ED2-218A-53F7-3D7DEB465B61}"/>
                  </a:ext>
                </a:extLst>
              </p:cNvPr>
              <p:cNvSpPr/>
              <p:nvPr/>
            </p:nvSpPr>
            <p:spPr>
              <a:xfrm>
                <a:off x="6813497" y="274146"/>
                <a:ext cx="1847656" cy="769441"/>
              </a:xfrm>
              <a:prstGeom prst="homePlate">
                <a:avLst/>
              </a:prstGeom>
              <a:grp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C81902F9-79EC-0CA8-E287-5437F3419653}"/>
                  </a:ext>
                </a:extLst>
              </p:cNvPr>
              <p:cNvSpPr txBox="1"/>
              <p:nvPr/>
            </p:nvSpPr>
            <p:spPr>
              <a:xfrm>
                <a:off x="6964287" y="296750"/>
                <a:ext cx="1434227" cy="707886"/>
              </a:xfrm>
              <a:prstGeom prst="rect">
                <a:avLst/>
              </a:prstGeom>
              <a:grpFill/>
            </p:spPr>
            <p:txBody>
              <a:bodyPr wrap="square" rtlCol="0">
                <a:spAutoFit/>
              </a:bodyPr>
              <a:lstStyle/>
              <a:p>
                <a:r>
                  <a:rPr lang="zh-CN" altLang="en-US" sz="4000" dirty="0">
                    <a:latin typeface="思源黑体 VF" panose="020B0200000000000000" pitchFamily="34" charset="-122"/>
                    <a:ea typeface="思源黑体 VF" panose="020B0200000000000000" pitchFamily="34" charset="-122"/>
                  </a:rPr>
                  <a:t>不完全爆破</a:t>
                </a:r>
              </a:p>
            </p:txBody>
          </p:sp>
        </p:grpSp>
      </p:grpSp>
      <p:sp>
        <p:nvSpPr>
          <p:cNvPr id="17" name="箭头: 上 16">
            <a:extLst>
              <a:ext uri="{FF2B5EF4-FFF2-40B4-BE49-F238E27FC236}">
                <a16:creationId xmlns:a16="http://schemas.microsoft.com/office/drawing/2014/main" id="{C2194B69-A114-DB8A-F7AA-0687F986D44C}"/>
              </a:ext>
            </a:extLst>
          </p:cNvPr>
          <p:cNvSpPr/>
          <p:nvPr/>
        </p:nvSpPr>
        <p:spPr>
          <a:xfrm>
            <a:off x="1358825" y="5740503"/>
            <a:ext cx="105021" cy="273614"/>
          </a:xfrm>
          <a:prstGeom prst="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箭头: 上 17">
            <a:extLst>
              <a:ext uri="{FF2B5EF4-FFF2-40B4-BE49-F238E27FC236}">
                <a16:creationId xmlns:a16="http://schemas.microsoft.com/office/drawing/2014/main" id="{783F8BF5-1DF0-4D2E-03AF-12DD0154D172}"/>
              </a:ext>
            </a:extLst>
          </p:cNvPr>
          <p:cNvSpPr/>
          <p:nvPr/>
        </p:nvSpPr>
        <p:spPr>
          <a:xfrm>
            <a:off x="5747282" y="5740503"/>
            <a:ext cx="105021" cy="273614"/>
          </a:xfrm>
          <a:prstGeom prst="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箭头: 上 18">
            <a:extLst>
              <a:ext uri="{FF2B5EF4-FFF2-40B4-BE49-F238E27FC236}">
                <a16:creationId xmlns:a16="http://schemas.microsoft.com/office/drawing/2014/main" id="{2330C3C2-0D32-A3E0-D2A6-BD000168EEEB}"/>
              </a:ext>
            </a:extLst>
          </p:cNvPr>
          <p:cNvSpPr/>
          <p:nvPr/>
        </p:nvSpPr>
        <p:spPr>
          <a:xfrm>
            <a:off x="9634040" y="5740503"/>
            <a:ext cx="105021" cy="273614"/>
          </a:xfrm>
          <a:prstGeom prst="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big cake">
            <a:hlinkClick r:id="" action="ppaction://media"/>
            <a:extLst>
              <a:ext uri="{FF2B5EF4-FFF2-40B4-BE49-F238E27FC236}">
                <a16:creationId xmlns:a16="http://schemas.microsoft.com/office/drawing/2014/main" id="{894176D8-9F6B-463F-BC7B-C0AA0595FF53}"/>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377696" y="916546"/>
            <a:ext cx="609600" cy="609600"/>
          </a:xfrm>
          <a:prstGeom prst="rect">
            <a:avLst/>
          </a:prstGeom>
        </p:spPr>
      </p:pic>
      <p:pic>
        <p:nvPicPr>
          <p:cNvPr id="10" name="good book">
            <a:hlinkClick r:id="" action="ppaction://media"/>
            <a:extLst>
              <a:ext uri="{FF2B5EF4-FFF2-40B4-BE49-F238E27FC236}">
                <a16:creationId xmlns:a16="http://schemas.microsoft.com/office/drawing/2014/main" id="{DC3C52FA-4651-28D7-F06A-51BE137C8628}"/>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181496" y="2858464"/>
            <a:ext cx="609600" cy="609600"/>
          </a:xfrm>
          <a:prstGeom prst="rect">
            <a:avLst/>
          </a:prstGeom>
        </p:spPr>
      </p:pic>
      <p:pic>
        <p:nvPicPr>
          <p:cNvPr id="12" name="cold milk">
            <a:hlinkClick r:id="" action="ppaction://media"/>
            <a:extLst>
              <a:ext uri="{FF2B5EF4-FFF2-40B4-BE49-F238E27FC236}">
                <a16:creationId xmlns:a16="http://schemas.microsoft.com/office/drawing/2014/main" id="{85EE9710-9FD9-4AC0-2704-A2CB5826049E}"/>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1377696" y="1698400"/>
            <a:ext cx="609600" cy="609600"/>
          </a:xfrm>
          <a:prstGeom prst="rect">
            <a:avLst/>
          </a:prstGeom>
        </p:spPr>
      </p:pic>
      <p:sp>
        <p:nvSpPr>
          <p:cNvPr id="21" name="箭头: 五边形 20">
            <a:hlinkClick r:id="" action="ppaction://hlinkshowjump?jump=nextslide"/>
            <a:extLst>
              <a:ext uri="{FF2B5EF4-FFF2-40B4-BE49-F238E27FC236}">
                <a16:creationId xmlns:a16="http://schemas.microsoft.com/office/drawing/2014/main" id="{EB3B844A-02FA-4A83-C89B-3F1A8CCCDA16}"/>
              </a:ext>
            </a:extLst>
          </p:cNvPr>
          <p:cNvSpPr/>
          <p:nvPr/>
        </p:nvSpPr>
        <p:spPr>
          <a:xfrm>
            <a:off x="10618268" y="136197"/>
            <a:ext cx="1290728" cy="432673"/>
          </a:xfrm>
          <a:prstGeom prst="homePlate">
            <a:avLst/>
          </a:prstGeom>
          <a:solidFill>
            <a:srgbClr val="0065B1"/>
          </a:solidFill>
          <a:ln w="12700">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b="1" i="0" u="none" strike="noStrike" kern="1200" cap="none" spc="0" normalizeH="0" baseline="0" noProof="0" dirty="0">
                <a:ln>
                  <a:noFill/>
                </a:ln>
                <a:solidFill>
                  <a:srgbClr val="FFFF00"/>
                </a:solidFill>
                <a:effectLst/>
                <a:uLnTx/>
                <a:uFillTx/>
                <a:latin typeface="Comic Sans MS" panose="030F0702030302020204" pitchFamily="66" charset="0"/>
                <a:ea typeface="等线" panose="02010600030101010101" pitchFamily="2" charset="-122"/>
                <a:cs typeface="+mn-cs"/>
              </a:rPr>
              <a:t>NEXT</a:t>
            </a:r>
            <a:endParaRPr kumimoji="0" lang="zh-CN" altLang="en-US" b="1" i="0" u="none" strike="noStrike" kern="1200" cap="none" spc="0" normalizeH="0" baseline="0" noProof="0" dirty="0">
              <a:ln>
                <a:noFill/>
              </a:ln>
              <a:solidFill>
                <a:srgbClr val="FFFF00"/>
              </a:solidFill>
              <a:effectLst/>
              <a:uLnTx/>
              <a:uFillTx/>
              <a:latin typeface="Comic Sans MS" panose="030F0702030302020204" pitchFamily="66" charset="0"/>
              <a:ea typeface="等线" panose="02010600030101010101" pitchFamily="2" charset="-122"/>
              <a:cs typeface="+mn-cs"/>
            </a:endParaRPr>
          </a:p>
        </p:txBody>
      </p:sp>
    </p:spTree>
    <p:extLst>
      <p:ext uri="{BB962C8B-B14F-4D97-AF65-F5344CB8AC3E}">
        <p14:creationId xmlns:p14="http://schemas.microsoft.com/office/powerpoint/2010/main" val="15361288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audio>
              <p:cMediaNode vol="80000">
                <p:cTn id="3" fill="hold" display="0">
                  <p:stCondLst>
                    <p:cond delay="indefinite"/>
                  </p:stCondLst>
                  <p:endCondLst>
                    <p:cond evt="onStopAudio" delay="0">
                      <p:tgtEl>
                        <p:sldTgt/>
                      </p:tgtEl>
                    </p:cond>
                  </p:endCondLst>
                </p:cTn>
                <p:tgtEl>
                  <p:spTgt spid="10"/>
                </p:tgtEl>
              </p:cMediaNode>
            </p:audio>
            <p:audio>
              <p:cMediaNode vol="80000">
                <p:cTn id="4" fill="hold" display="0">
                  <p:stCondLst>
                    <p:cond delay="indefinite"/>
                  </p:stCondLst>
                  <p:endCondLst>
                    <p:cond evt="onStopAudio" delay="0">
                      <p:tgtEl>
                        <p:sldTgt/>
                      </p:tgtEl>
                    </p:cond>
                  </p:endCondLst>
                </p:cTn>
                <p:tgtEl>
                  <p:spTgt spid="12"/>
                </p:tgtEl>
              </p:cMediaNode>
            </p:audio>
            <p:seq concurrent="1" nextAc="seek">
              <p:cTn id="5" restart="whenNotActive" fill="hold" evtFilter="cancelBubble" nodeType="interactiveSeq">
                <p:stCondLst>
                  <p:cond evt="onClick" delay="0">
                    <p:tgtEl>
                      <p:spTgt spid="38"/>
                    </p:tgtEl>
                  </p:cond>
                </p:stCondLst>
                <p:endSync evt="end" delay="0">
                  <p:rtn val="all"/>
                </p:endSync>
                <p:childTnLst>
                  <p:par>
                    <p:cTn id="6" fill="hold">
                      <p:stCondLst>
                        <p:cond delay="0"/>
                      </p:stCondLst>
                      <p:childTnLst>
                        <p:par>
                          <p:cTn id="7" fill="hold">
                            <p:stCondLst>
                              <p:cond delay="0"/>
                            </p:stCondLst>
                            <p:childTnLst>
                              <p:par>
                                <p:cTn id="8" presetID="26" presetClass="emph" presetSubtype="0" fill="hold" nodeType="clickEffect">
                                  <p:stCondLst>
                                    <p:cond delay="0"/>
                                  </p:stCondLst>
                                  <p:childTnLst>
                                    <p:animEffect transition="out" filter="fade">
                                      <p:cBhvr>
                                        <p:cTn id="9" dur="500" tmFilter="0, 0; .2, .5; .8, .5; 1, 0"/>
                                        <p:tgtEl>
                                          <p:spTgt spid="38"/>
                                        </p:tgtEl>
                                      </p:cBhvr>
                                    </p:animEffect>
                                    <p:animScale>
                                      <p:cBhvr>
                                        <p:cTn id="10" dur="250" autoRev="1" fill="hold"/>
                                        <p:tgtEl>
                                          <p:spTgt spid="38"/>
                                        </p:tgtEl>
                                      </p:cBhvr>
                                      <p:by x="105000" y="105000"/>
                                    </p:animScale>
                                  </p:childTnLst>
                                </p:cTn>
                              </p:par>
                              <p:par>
                                <p:cTn id="11" presetID="1" presetClass="mediacall" presetSubtype="0" fill="hold" nodeType="withEffect">
                                  <p:stCondLst>
                                    <p:cond delay="0"/>
                                  </p:stCondLst>
                                  <p:childTnLst>
                                    <p:cmd type="call" cmd="playFrom(0.0)">
                                      <p:cBhvr>
                                        <p:cTn id="12" dur="1175" fill="hold"/>
                                        <p:tgtEl>
                                          <p:spTgt spid="3"/>
                                        </p:tgtEl>
                                      </p:cBhvr>
                                    </p:cmd>
                                  </p:childTnLst>
                                </p:cTn>
                              </p:par>
                            </p:childTnLst>
                          </p:cTn>
                        </p:par>
                      </p:childTnLst>
                    </p:cTn>
                  </p:par>
                </p:childTnLst>
              </p:cTn>
              <p:nextCondLst>
                <p:cond evt="onClick" delay="0">
                  <p:tgtEl>
                    <p:spTgt spid="38"/>
                  </p:tgtEl>
                </p:cond>
              </p:nextCondLst>
            </p:seq>
            <p:seq concurrent="1" nextAc="seek">
              <p:cTn id="13" restart="whenNotActive" fill="hold" evtFilter="cancelBubble" nodeType="interactiveSeq">
                <p:stCondLst>
                  <p:cond evt="onClick" delay="0">
                    <p:tgtEl>
                      <p:spTgt spid="39"/>
                    </p:tgtEl>
                  </p:cond>
                </p:stCondLst>
                <p:endSync evt="end" delay="0">
                  <p:rtn val="all"/>
                </p:endSync>
                <p:childTnLst>
                  <p:par>
                    <p:cTn id="14" fill="hold">
                      <p:stCondLst>
                        <p:cond delay="0"/>
                      </p:stCondLst>
                      <p:childTnLst>
                        <p:par>
                          <p:cTn id="15" fill="hold">
                            <p:stCondLst>
                              <p:cond delay="0"/>
                            </p:stCondLst>
                            <p:childTnLst>
                              <p:par>
                                <p:cTn id="16" presetID="26" presetClass="emph" presetSubtype="0" fill="hold" nodeType="clickEffect">
                                  <p:stCondLst>
                                    <p:cond delay="0"/>
                                  </p:stCondLst>
                                  <p:childTnLst>
                                    <p:animEffect transition="out" filter="fade">
                                      <p:cBhvr>
                                        <p:cTn id="17" dur="500" tmFilter="0, 0; .2, .5; .8, .5; 1, 0"/>
                                        <p:tgtEl>
                                          <p:spTgt spid="39"/>
                                        </p:tgtEl>
                                      </p:cBhvr>
                                    </p:animEffect>
                                    <p:animScale>
                                      <p:cBhvr>
                                        <p:cTn id="18" dur="250" autoRev="1" fill="hold"/>
                                        <p:tgtEl>
                                          <p:spTgt spid="39"/>
                                        </p:tgtEl>
                                      </p:cBhvr>
                                      <p:by x="105000" y="105000"/>
                                    </p:animScale>
                                  </p:childTnLst>
                                </p:cTn>
                              </p:par>
                              <p:par>
                                <p:cTn id="19" presetID="1" presetClass="mediacall" presetSubtype="0" fill="hold" nodeType="withEffect">
                                  <p:stCondLst>
                                    <p:cond delay="0"/>
                                  </p:stCondLst>
                                  <p:childTnLst>
                                    <p:cmd type="call" cmd="playFrom(0.0)">
                                      <p:cBhvr>
                                        <p:cTn id="20" dur="1097" fill="hold"/>
                                        <p:tgtEl>
                                          <p:spTgt spid="10"/>
                                        </p:tgtEl>
                                      </p:cBhvr>
                                    </p:cmd>
                                  </p:childTnLst>
                                </p:cTn>
                              </p:par>
                            </p:childTnLst>
                          </p:cTn>
                        </p:par>
                      </p:childTnLst>
                    </p:cTn>
                  </p:par>
                </p:childTnLst>
              </p:cTn>
              <p:nextCondLst>
                <p:cond evt="onClick" delay="0">
                  <p:tgtEl>
                    <p:spTgt spid="39"/>
                  </p:tgtEl>
                </p:cond>
              </p:nextCondLst>
            </p:seq>
            <p:seq concurrent="1" nextAc="seek">
              <p:cTn id="21" restart="whenNotActive" fill="hold" evtFilter="cancelBubble" nodeType="interactiveSeq">
                <p:stCondLst>
                  <p:cond evt="onClick" delay="0">
                    <p:tgtEl>
                      <p:spTgt spid="40"/>
                    </p:tgtEl>
                  </p:cond>
                </p:stCondLst>
                <p:endSync evt="end" delay="0">
                  <p:rtn val="all"/>
                </p:endSync>
                <p:childTnLst>
                  <p:par>
                    <p:cTn id="22" fill="hold">
                      <p:stCondLst>
                        <p:cond delay="0"/>
                      </p:stCondLst>
                      <p:childTnLst>
                        <p:par>
                          <p:cTn id="23" fill="hold">
                            <p:stCondLst>
                              <p:cond delay="0"/>
                            </p:stCondLst>
                            <p:childTnLst>
                              <p:par>
                                <p:cTn id="24" presetID="26" presetClass="emph" presetSubtype="0" fill="hold" nodeType="clickEffect">
                                  <p:stCondLst>
                                    <p:cond delay="0"/>
                                  </p:stCondLst>
                                  <p:childTnLst>
                                    <p:animEffect transition="out" filter="fade">
                                      <p:cBhvr>
                                        <p:cTn id="25" dur="500" tmFilter="0, 0; .2, .5; .8, .5; 1, 0"/>
                                        <p:tgtEl>
                                          <p:spTgt spid="40"/>
                                        </p:tgtEl>
                                      </p:cBhvr>
                                    </p:animEffect>
                                    <p:animScale>
                                      <p:cBhvr>
                                        <p:cTn id="26" dur="250" autoRev="1" fill="hold"/>
                                        <p:tgtEl>
                                          <p:spTgt spid="40"/>
                                        </p:tgtEl>
                                      </p:cBhvr>
                                      <p:by x="105000" y="105000"/>
                                    </p:animScale>
                                  </p:childTnLst>
                                </p:cTn>
                              </p:par>
                              <p:par>
                                <p:cTn id="27" presetID="1" presetClass="mediacall" presetSubtype="0" fill="hold" nodeType="withEffect">
                                  <p:stCondLst>
                                    <p:cond delay="0"/>
                                  </p:stCondLst>
                                  <p:childTnLst>
                                    <p:cmd type="call" cmd="playFrom(0.0)">
                                      <p:cBhvr>
                                        <p:cTn id="28" dur="1462" fill="hold"/>
                                        <p:tgtEl>
                                          <p:spTgt spid="12"/>
                                        </p:tgtEl>
                                      </p:cBhvr>
                                    </p:cmd>
                                  </p:childTnLst>
                                </p:cTn>
                              </p:par>
                            </p:childTnLst>
                          </p:cTn>
                        </p:par>
                      </p:childTnLst>
                    </p:cTn>
                  </p:par>
                </p:childTnLst>
              </p:cTn>
              <p:nextCondLst>
                <p:cond evt="onClick" delay="0">
                  <p:tgtEl>
                    <p:spTgt spid="40"/>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FC3B0-613F-4F30-F81D-AE0645486184}"/>
            </a:ext>
          </a:extLst>
        </p:cNvPr>
        <p:cNvGrpSpPr/>
        <p:nvPr/>
      </p:nvGrpSpPr>
      <p:grpSpPr>
        <a:xfrm>
          <a:off x="0" y="0"/>
          <a:ext cx="0" cy="0"/>
          <a:chOff x="0" y="0"/>
          <a:chExt cx="0" cy="0"/>
        </a:xfrm>
      </p:grpSpPr>
      <p:sp>
        <p:nvSpPr>
          <p:cNvPr id="9" name="矩形: 圆角 8">
            <a:extLst>
              <a:ext uri="{FF2B5EF4-FFF2-40B4-BE49-F238E27FC236}">
                <a16:creationId xmlns:a16="http://schemas.microsoft.com/office/drawing/2014/main" id="{6E103085-1CB7-4164-1760-F219145E8064}"/>
              </a:ext>
            </a:extLst>
          </p:cNvPr>
          <p:cNvSpPr/>
          <p:nvPr/>
        </p:nvSpPr>
        <p:spPr>
          <a:xfrm>
            <a:off x="0" y="0"/>
            <a:ext cx="12192000" cy="2217319"/>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505B64DE-1B6B-D0D2-3BDF-62A15442BCE3}"/>
              </a:ext>
            </a:extLst>
          </p:cNvPr>
          <p:cNvSpPr txBox="1"/>
          <p:nvPr/>
        </p:nvSpPr>
        <p:spPr>
          <a:xfrm>
            <a:off x="4405727" y="4971903"/>
            <a:ext cx="3946094" cy="646331"/>
          </a:xfrm>
          <a:prstGeom prst="rect">
            <a:avLst/>
          </a:prstGeom>
          <a:noFill/>
        </p:spPr>
        <p:txBody>
          <a:bodyPr wrap="square" rtlCol="0">
            <a:spAutoFit/>
          </a:bodyPr>
          <a:lstStyle/>
          <a:p>
            <a:pPr algn="ctr"/>
            <a:r>
              <a:rPr lang="en-US" altLang="zh-CN" sz="3600" b="1" dirty="0">
                <a:latin typeface="Comic Neue" panose="02000000000000000000" pitchFamily="2" charset="0"/>
              </a:rPr>
              <a:t>Sto</a:t>
            </a:r>
            <a:r>
              <a:rPr lang="en-US" altLang="zh-CN" sz="3600" b="1" dirty="0">
                <a:solidFill>
                  <a:schemeClr val="accent5">
                    <a:lumMod val="60000"/>
                    <a:lumOff val="40000"/>
                  </a:schemeClr>
                </a:solidFill>
                <a:latin typeface="Comic Neue" panose="02000000000000000000" pitchFamily="2" charset="0"/>
              </a:rPr>
              <a:t>p</a:t>
            </a:r>
            <a:r>
              <a:rPr lang="en-US" altLang="zh-CN" sz="3600" b="1" dirty="0">
                <a:latin typeface="Comic Neue" panose="02000000000000000000" pitchFamily="2" charset="0"/>
              </a:rPr>
              <a:t> </a:t>
            </a:r>
            <a:r>
              <a:rPr lang="en-US" altLang="zh-CN" sz="3600" b="1" dirty="0">
                <a:solidFill>
                  <a:srgbClr val="FF0000"/>
                </a:solidFill>
                <a:latin typeface="Comic Neue" panose="02000000000000000000" pitchFamily="2" charset="0"/>
              </a:rPr>
              <a:t>t</a:t>
            </a:r>
            <a:r>
              <a:rPr lang="en-US" altLang="zh-CN" sz="3600" b="1" dirty="0">
                <a:latin typeface="Comic Neue" panose="02000000000000000000" pitchFamily="2" charset="0"/>
              </a:rPr>
              <a:t>alking please.</a:t>
            </a:r>
            <a:endParaRPr lang="zh-CN" altLang="en-US" sz="3600" b="1" dirty="0">
              <a:latin typeface="Comic Neue" panose="02000000000000000000" pitchFamily="2" charset="0"/>
            </a:endParaRPr>
          </a:p>
        </p:txBody>
      </p:sp>
      <p:sp>
        <p:nvSpPr>
          <p:cNvPr id="20" name="文本框 19">
            <a:extLst>
              <a:ext uri="{FF2B5EF4-FFF2-40B4-BE49-F238E27FC236}">
                <a16:creationId xmlns:a16="http://schemas.microsoft.com/office/drawing/2014/main" id="{7FC29C22-5194-D553-AA54-FF83E4736A45}"/>
              </a:ext>
            </a:extLst>
          </p:cNvPr>
          <p:cNvSpPr txBox="1"/>
          <p:nvPr/>
        </p:nvSpPr>
        <p:spPr>
          <a:xfrm>
            <a:off x="639634" y="5133805"/>
            <a:ext cx="2539072" cy="646331"/>
          </a:xfrm>
          <a:prstGeom prst="rect">
            <a:avLst/>
          </a:prstGeom>
          <a:noFill/>
        </p:spPr>
        <p:txBody>
          <a:bodyPr wrap="square" rtlCol="0">
            <a:spAutoFit/>
          </a:bodyPr>
          <a:lstStyle/>
          <a:p>
            <a:pPr algn="ctr"/>
            <a:r>
              <a:rPr lang="en-US" altLang="zh-CN" sz="3600" b="1" dirty="0">
                <a:latin typeface="Comic Neue" panose="02000000000000000000" pitchFamily="2" charset="0"/>
              </a:rPr>
              <a:t>Bla</a:t>
            </a:r>
            <a:r>
              <a:rPr lang="en-US" altLang="zh-CN" sz="3600" b="1" dirty="0">
                <a:solidFill>
                  <a:schemeClr val="accent5">
                    <a:lumMod val="60000"/>
                    <a:lumOff val="40000"/>
                  </a:schemeClr>
                </a:solidFill>
                <a:latin typeface="Comic Neue" panose="02000000000000000000" pitchFamily="2" charset="0"/>
              </a:rPr>
              <a:t>ck</a:t>
            </a:r>
            <a:r>
              <a:rPr lang="en-US" altLang="zh-CN" sz="3600" b="1" dirty="0">
                <a:latin typeface="Comic Neue" panose="02000000000000000000" pitchFamily="2" charset="0"/>
              </a:rPr>
              <a:t> </a:t>
            </a:r>
            <a:r>
              <a:rPr lang="en-US" altLang="zh-CN" sz="3600" b="1" dirty="0">
                <a:solidFill>
                  <a:srgbClr val="FF0000"/>
                </a:solidFill>
                <a:latin typeface="Comic Neue" panose="02000000000000000000" pitchFamily="2" charset="0"/>
              </a:rPr>
              <a:t>c</a:t>
            </a:r>
            <a:r>
              <a:rPr lang="en-US" altLang="zh-CN" sz="3600" b="1" dirty="0">
                <a:latin typeface="Comic Neue" panose="02000000000000000000" pitchFamily="2" charset="0"/>
              </a:rPr>
              <a:t>at.</a:t>
            </a:r>
            <a:endParaRPr lang="zh-CN" altLang="en-US" sz="3600" b="1" dirty="0">
              <a:latin typeface="Comic Neue" panose="02000000000000000000" pitchFamily="2" charset="0"/>
            </a:endParaRPr>
          </a:p>
        </p:txBody>
      </p:sp>
      <p:sp>
        <p:nvSpPr>
          <p:cNvPr id="22" name="文本框 21">
            <a:extLst>
              <a:ext uri="{FF2B5EF4-FFF2-40B4-BE49-F238E27FC236}">
                <a16:creationId xmlns:a16="http://schemas.microsoft.com/office/drawing/2014/main" id="{579C718A-0B4D-4EFE-805B-DCE8BAF0F1AC}"/>
              </a:ext>
            </a:extLst>
          </p:cNvPr>
          <p:cNvSpPr txBox="1"/>
          <p:nvPr/>
        </p:nvSpPr>
        <p:spPr>
          <a:xfrm>
            <a:off x="8408582" y="4999902"/>
            <a:ext cx="3568823" cy="646331"/>
          </a:xfrm>
          <a:prstGeom prst="rect">
            <a:avLst/>
          </a:prstGeom>
          <a:noFill/>
        </p:spPr>
        <p:txBody>
          <a:bodyPr wrap="square" rtlCol="0">
            <a:spAutoFit/>
          </a:bodyPr>
          <a:lstStyle/>
          <a:p>
            <a:pPr algn="ctr"/>
            <a:r>
              <a:rPr lang="en-US" altLang="zh-CN" sz="3600" b="1" dirty="0">
                <a:latin typeface="Comic Neue" panose="02000000000000000000" pitchFamily="2" charset="0"/>
              </a:rPr>
              <a:t>Si</a:t>
            </a:r>
            <a:r>
              <a:rPr lang="en-US" altLang="zh-CN" sz="3600" b="1" dirty="0">
                <a:solidFill>
                  <a:schemeClr val="accent5">
                    <a:lumMod val="60000"/>
                    <a:lumOff val="40000"/>
                  </a:schemeClr>
                </a:solidFill>
                <a:latin typeface="Comic Neue" panose="02000000000000000000" pitchFamily="2" charset="0"/>
              </a:rPr>
              <a:t>t</a:t>
            </a:r>
            <a:r>
              <a:rPr lang="en-US" altLang="zh-CN" sz="3600" b="1" dirty="0">
                <a:latin typeface="Comic Neue" panose="02000000000000000000" pitchFamily="2" charset="0"/>
              </a:rPr>
              <a:t> </a:t>
            </a:r>
            <a:r>
              <a:rPr lang="en-US" altLang="zh-CN" sz="3600" b="1" dirty="0">
                <a:solidFill>
                  <a:srgbClr val="FF0000"/>
                </a:solidFill>
                <a:latin typeface="Comic Neue" panose="02000000000000000000" pitchFamily="2" charset="0"/>
              </a:rPr>
              <a:t>d</a:t>
            </a:r>
            <a:r>
              <a:rPr lang="en-US" altLang="zh-CN" sz="3600" b="1" dirty="0">
                <a:latin typeface="Comic Neue" panose="02000000000000000000" pitchFamily="2" charset="0"/>
              </a:rPr>
              <a:t>own please.</a:t>
            </a:r>
            <a:endParaRPr lang="zh-CN" altLang="en-US" sz="3600" b="1" dirty="0">
              <a:latin typeface="Comic Neue" panose="02000000000000000000" pitchFamily="2" charset="0"/>
            </a:endParaRPr>
          </a:p>
        </p:txBody>
      </p:sp>
      <p:pic>
        <p:nvPicPr>
          <p:cNvPr id="25" name="图片 24">
            <a:extLst>
              <a:ext uri="{FF2B5EF4-FFF2-40B4-BE49-F238E27FC236}">
                <a16:creationId xmlns:a16="http://schemas.microsoft.com/office/drawing/2014/main" id="{ECA7EAE0-B24C-6EEC-5642-538105EC7FD5}"/>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flipH="1">
            <a:off x="983815" y="2489968"/>
            <a:ext cx="2020642" cy="2391293"/>
          </a:xfrm>
          <a:prstGeom prst="rect">
            <a:avLst/>
          </a:prstGeom>
        </p:spPr>
      </p:pic>
      <p:sp>
        <p:nvSpPr>
          <p:cNvPr id="30" name="文本框 29">
            <a:extLst>
              <a:ext uri="{FF2B5EF4-FFF2-40B4-BE49-F238E27FC236}">
                <a16:creationId xmlns:a16="http://schemas.microsoft.com/office/drawing/2014/main" id="{EC7D7BB4-B0BE-085C-5799-615244A4ADE1}"/>
              </a:ext>
            </a:extLst>
          </p:cNvPr>
          <p:cNvSpPr txBox="1"/>
          <p:nvPr/>
        </p:nvSpPr>
        <p:spPr>
          <a:xfrm>
            <a:off x="0" y="1049093"/>
            <a:ext cx="12192000" cy="830997"/>
          </a:xfrm>
          <a:prstGeom prst="rect">
            <a:avLst/>
          </a:prstGeom>
          <a:noFill/>
        </p:spPr>
        <p:txBody>
          <a:bodyPr wrap="square" rtlCol="0">
            <a:spAutoFit/>
          </a:bodyPr>
          <a:lstStyle/>
          <a:p>
            <a:pPr algn="ctr"/>
            <a:r>
              <a:rPr lang="zh-CN" altLang="en-US" sz="2400" dirty="0">
                <a:solidFill>
                  <a:schemeClr val="bg1"/>
                </a:solidFill>
                <a:latin typeface="思源黑体 VF" panose="020B0200000000000000" pitchFamily="34" charset="-122"/>
                <a:ea typeface="思源黑体 VF" panose="020B0200000000000000" pitchFamily="34" charset="-122"/>
              </a:rPr>
              <a:t>尾音是</a:t>
            </a:r>
            <a:r>
              <a:rPr lang="en-US" altLang="zh-CN" sz="2400" dirty="0">
                <a:solidFill>
                  <a:schemeClr val="bg1"/>
                </a:solidFill>
                <a:latin typeface="思源黑体 VF" panose="020B0200000000000000" pitchFamily="34" charset="-122"/>
                <a:ea typeface="思源黑体 VF" panose="020B0200000000000000" pitchFamily="34" charset="-122"/>
              </a:rPr>
              <a:t>/p//b//t//d//k//g/</a:t>
            </a:r>
            <a:r>
              <a:rPr lang="zh-CN" altLang="en-US" sz="2400" dirty="0">
                <a:solidFill>
                  <a:schemeClr val="bg1"/>
                </a:solidFill>
                <a:latin typeface="思源黑体 VF" panose="020B0200000000000000" pitchFamily="34" charset="-122"/>
                <a:ea typeface="思源黑体 VF" panose="020B0200000000000000" pitchFamily="34" charset="-122"/>
              </a:rPr>
              <a:t>后面接的单词</a:t>
            </a:r>
            <a:r>
              <a:rPr lang="en-US" altLang="zh-CN" sz="2400" dirty="0">
                <a:solidFill>
                  <a:schemeClr val="bg1"/>
                </a:solidFill>
                <a:latin typeface="思源黑体 VF" panose="020B0200000000000000" pitchFamily="34" charset="-122"/>
                <a:ea typeface="思源黑体 VF" panose="020B0200000000000000" pitchFamily="34" charset="-122"/>
              </a:rPr>
              <a:t>(</a:t>
            </a:r>
            <a:r>
              <a:rPr lang="zh-CN" altLang="en-US" sz="2400" dirty="0">
                <a:solidFill>
                  <a:schemeClr val="bg1"/>
                </a:solidFill>
                <a:latin typeface="思源黑体 VF" panose="020B0200000000000000" pitchFamily="34" charset="-122"/>
                <a:ea typeface="思源黑体 VF" panose="020B0200000000000000" pitchFamily="34" charset="-122"/>
              </a:rPr>
              <a:t>首音</a:t>
            </a:r>
            <a:r>
              <a:rPr lang="en-US" altLang="zh-CN" sz="2400" dirty="0">
                <a:solidFill>
                  <a:schemeClr val="bg1"/>
                </a:solidFill>
                <a:latin typeface="思源黑体 VF" panose="020B0200000000000000" pitchFamily="34" charset="-122"/>
                <a:ea typeface="思源黑体 VF" panose="020B0200000000000000" pitchFamily="34" charset="-122"/>
              </a:rPr>
              <a:t>)</a:t>
            </a:r>
            <a:r>
              <a:rPr lang="zh-CN" altLang="en-US" sz="2400" dirty="0">
                <a:solidFill>
                  <a:schemeClr val="bg1"/>
                </a:solidFill>
                <a:latin typeface="思源黑体 VF" panose="020B0200000000000000" pitchFamily="34" charset="-122"/>
                <a:ea typeface="思源黑体 VF" panose="020B0200000000000000" pitchFamily="34" charset="-122"/>
              </a:rPr>
              <a:t>不是发</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a:solidFill>
                  <a:srgbClr val="FF0000"/>
                </a:solidFill>
                <a:latin typeface="思源黑体 VF" panose="020B0200000000000000" pitchFamily="34" charset="-122"/>
                <a:ea typeface="思源黑体 VF" panose="020B0200000000000000" pitchFamily="34" charset="-122"/>
              </a:rPr>
              <a:t>a</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a:solidFill>
                  <a:srgbClr val="FF0000"/>
                </a:solidFill>
                <a:latin typeface="思源黑体 VF" panose="020B0200000000000000" pitchFamily="34" charset="-122"/>
                <a:ea typeface="思源黑体 VF" panose="020B0200000000000000" pitchFamily="34" charset="-122"/>
              </a:rPr>
              <a:t>e</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err="1">
                <a:solidFill>
                  <a:srgbClr val="FF0000"/>
                </a:solidFill>
                <a:latin typeface="思源黑体 VF" panose="020B0200000000000000" pitchFamily="34" charset="-122"/>
                <a:ea typeface="思源黑体 VF" panose="020B0200000000000000" pitchFamily="34" charset="-122"/>
              </a:rPr>
              <a:t>i</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a:solidFill>
                  <a:schemeClr val="accent6">
                    <a:lumMod val="50000"/>
                  </a:schemeClr>
                </a:solidFill>
                <a:latin typeface="思源黑体 VF" panose="020B0200000000000000" pitchFamily="34" charset="-122"/>
                <a:ea typeface="思源黑体 VF" panose="020B0200000000000000" pitchFamily="34" charset="-122"/>
              </a:rPr>
              <a:t>(y)</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a:solidFill>
                  <a:srgbClr val="FF0000"/>
                </a:solidFill>
                <a:latin typeface="思源黑体 VF" panose="020B0200000000000000" pitchFamily="34" charset="-122"/>
                <a:ea typeface="思源黑体 VF" panose="020B0200000000000000" pitchFamily="34" charset="-122"/>
              </a:rPr>
              <a:t>o</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a:solidFill>
                  <a:srgbClr val="FF0000"/>
                </a:solidFill>
                <a:latin typeface="思源黑体 VF" panose="020B0200000000000000" pitchFamily="34" charset="-122"/>
                <a:ea typeface="思源黑体 VF" panose="020B0200000000000000" pitchFamily="34" charset="-122"/>
              </a:rPr>
              <a:t>u</a:t>
            </a:r>
            <a:r>
              <a:rPr lang="en-US" altLang="zh-CN" sz="2400" dirty="0">
                <a:solidFill>
                  <a:schemeClr val="bg1"/>
                </a:solidFill>
                <a:latin typeface="思源黑体 VF" panose="020B0200000000000000" pitchFamily="34" charset="-122"/>
                <a:ea typeface="思源黑体 VF" panose="020B0200000000000000" pitchFamily="34" charset="-122"/>
              </a:rPr>
              <a:t>/</a:t>
            </a:r>
            <a:r>
              <a:rPr lang="zh-CN" altLang="en-US" sz="2400" dirty="0">
                <a:solidFill>
                  <a:schemeClr val="bg1"/>
                </a:solidFill>
                <a:latin typeface="思源黑体 VF" panose="020B0200000000000000" pitchFamily="34" charset="-122"/>
                <a:ea typeface="思源黑体 VF" panose="020B0200000000000000" pitchFamily="34" charset="-122"/>
              </a:rPr>
              <a:t>元音时，</a:t>
            </a:r>
            <a:endParaRPr lang="en-US" altLang="zh-CN" sz="2400" dirty="0">
              <a:solidFill>
                <a:schemeClr val="bg1"/>
              </a:solidFill>
              <a:latin typeface="思源黑体 VF" panose="020B0200000000000000" pitchFamily="34" charset="-122"/>
              <a:ea typeface="思源黑体 VF" panose="020B0200000000000000" pitchFamily="34" charset="-122"/>
            </a:endParaRPr>
          </a:p>
          <a:p>
            <a:pPr algn="ctr"/>
            <a:r>
              <a:rPr lang="zh-CN" altLang="en-US" sz="2400" dirty="0">
                <a:solidFill>
                  <a:schemeClr val="bg1"/>
                </a:solidFill>
                <a:latin typeface="思源黑体 VF" panose="020B0200000000000000" pitchFamily="34" charset="-122"/>
                <a:ea typeface="思源黑体 VF" panose="020B0200000000000000" pitchFamily="34" charset="-122"/>
              </a:rPr>
              <a:t>前一个音只做口型不发音</a:t>
            </a:r>
          </a:p>
        </p:txBody>
      </p:sp>
      <p:pic>
        <p:nvPicPr>
          <p:cNvPr id="38" name="图形 37" descr="声音媒体 纯色填充">
            <a:extLst>
              <a:ext uri="{FF2B5EF4-FFF2-40B4-BE49-F238E27FC236}">
                <a16:creationId xmlns:a16="http://schemas.microsoft.com/office/drawing/2014/main" id="{E0AF9546-C9F3-C4A5-0CC0-230FB1BD019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892302" y="5052164"/>
            <a:ext cx="782592" cy="782592"/>
          </a:xfrm>
          <a:prstGeom prst="rect">
            <a:avLst/>
          </a:prstGeom>
        </p:spPr>
      </p:pic>
      <p:pic>
        <p:nvPicPr>
          <p:cNvPr id="39" name="图形 38" descr="声音媒体 纯色填充">
            <a:extLst>
              <a:ext uri="{FF2B5EF4-FFF2-40B4-BE49-F238E27FC236}">
                <a16:creationId xmlns:a16="http://schemas.microsoft.com/office/drawing/2014/main" id="{BF2D3BBE-56D6-FA74-81BB-66AB0F7F91D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628349" y="5475495"/>
            <a:ext cx="782592" cy="782592"/>
          </a:xfrm>
          <a:prstGeom prst="rect">
            <a:avLst/>
          </a:prstGeom>
        </p:spPr>
      </p:pic>
      <p:pic>
        <p:nvPicPr>
          <p:cNvPr id="40" name="图形 39" descr="声音媒体 纯色填充">
            <a:extLst>
              <a:ext uri="{FF2B5EF4-FFF2-40B4-BE49-F238E27FC236}">
                <a16:creationId xmlns:a16="http://schemas.microsoft.com/office/drawing/2014/main" id="{C92EAEFF-9F67-6648-242F-14574656563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076573" y="5502744"/>
            <a:ext cx="782592" cy="782592"/>
          </a:xfrm>
          <a:prstGeom prst="rect">
            <a:avLst/>
          </a:prstGeom>
        </p:spPr>
      </p:pic>
      <p:pic>
        <p:nvPicPr>
          <p:cNvPr id="7" name="图片 6">
            <a:extLst>
              <a:ext uri="{FF2B5EF4-FFF2-40B4-BE49-F238E27FC236}">
                <a16:creationId xmlns:a16="http://schemas.microsoft.com/office/drawing/2014/main" id="{60D745CA-3F71-2E1A-D317-B12D40AEFC59}"/>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8946290" y="2641382"/>
            <a:ext cx="2436437" cy="2003968"/>
          </a:xfrm>
          <a:prstGeom prst="rect">
            <a:avLst/>
          </a:prstGeom>
        </p:spPr>
      </p:pic>
      <p:grpSp>
        <p:nvGrpSpPr>
          <p:cNvPr id="16" name="组合 15">
            <a:extLst>
              <a:ext uri="{FF2B5EF4-FFF2-40B4-BE49-F238E27FC236}">
                <a16:creationId xmlns:a16="http://schemas.microsoft.com/office/drawing/2014/main" id="{817B96DF-603B-9A63-DE6C-CEAE2DDD67B3}"/>
              </a:ext>
            </a:extLst>
          </p:cNvPr>
          <p:cNvGrpSpPr/>
          <p:nvPr/>
        </p:nvGrpSpPr>
        <p:grpSpPr>
          <a:xfrm>
            <a:off x="3817869" y="236663"/>
            <a:ext cx="5874500" cy="787007"/>
            <a:chOff x="3817869" y="236663"/>
            <a:chExt cx="5874500" cy="787007"/>
          </a:xfrm>
        </p:grpSpPr>
        <p:sp>
          <p:nvSpPr>
            <p:cNvPr id="2" name="文本框 1">
              <a:extLst>
                <a:ext uri="{FF2B5EF4-FFF2-40B4-BE49-F238E27FC236}">
                  <a16:creationId xmlns:a16="http://schemas.microsoft.com/office/drawing/2014/main" id="{7C89B5DB-F00B-81E3-4F0A-9043FBB5806A}"/>
                </a:ext>
              </a:extLst>
            </p:cNvPr>
            <p:cNvSpPr txBox="1"/>
            <p:nvPr/>
          </p:nvSpPr>
          <p:spPr>
            <a:xfrm>
              <a:off x="3817869" y="254229"/>
              <a:ext cx="2452400" cy="769441"/>
            </a:xfrm>
            <a:prstGeom prst="rect">
              <a:avLst/>
            </a:prstGeom>
            <a:noFill/>
          </p:spPr>
          <p:txBody>
            <a:bodyPr wrap="square" rtlCol="0">
              <a:spAutoFit/>
            </a:bodyPr>
            <a:lstStyle/>
            <a:p>
              <a:r>
                <a:rPr lang="zh-CN" altLang="en-US" sz="4400" dirty="0">
                  <a:solidFill>
                    <a:schemeClr val="accent6">
                      <a:lumMod val="50000"/>
                    </a:schemeClr>
                  </a:solidFill>
                  <a:latin typeface="思源黑体 VF" panose="020B0200000000000000" pitchFamily="34" charset="-122"/>
                  <a:ea typeface="思源黑体 VF" panose="020B0200000000000000" pitchFamily="34" charset="-122"/>
                </a:rPr>
                <a:t>英语句子</a:t>
              </a:r>
              <a:endParaRPr lang="zh-CN" altLang="en-US" sz="4400" dirty="0">
                <a:solidFill>
                  <a:srgbClr val="00B0F0"/>
                </a:solidFill>
                <a:latin typeface="思源黑体 VF" panose="020B0200000000000000" pitchFamily="34" charset="-122"/>
                <a:ea typeface="思源黑体 VF" panose="020B0200000000000000" pitchFamily="34" charset="-122"/>
              </a:endParaRPr>
            </a:p>
          </p:txBody>
        </p:sp>
        <p:grpSp>
          <p:nvGrpSpPr>
            <p:cNvPr id="4" name="组合 3">
              <a:extLst>
                <a:ext uri="{FF2B5EF4-FFF2-40B4-BE49-F238E27FC236}">
                  <a16:creationId xmlns:a16="http://schemas.microsoft.com/office/drawing/2014/main" id="{F7F94EFB-6B95-122D-CAD2-089AFF263863}"/>
                </a:ext>
              </a:extLst>
            </p:cNvPr>
            <p:cNvGrpSpPr/>
            <p:nvPr/>
          </p:nvGrpSpPr>
          <p:grpSpPr>
            <a:xfrm>
              <a:off x="6132513" y="236663"/>
              <a:ext cx="3559856" cy="769441"/>
              <a:chOff x="6813497" y="274146"/>
              <a:chExt cx="1847656" cy="769441"/>
            </a:xfrm>
            <a:solidFill>
              <a:schemeClr val="accent5">
                <a:lumMod val="40000"/>
                <a:lumOff val="60000"/>
              </a:schemeClr>
            </a:solidFill>
          </p:grpSpPr>
          <p:sp>
            <p:nvSpPr>
              <p:cNvPr id="5" name="箭头: 五边形 4">
                <a:extLst>
                  <a:ext uri="{FF2B5EF4-FFF2-40B4-BE49-F238E27FC236}">
                    <a16:creationId xmlns:a16="http://schemas.microsoft.com/office/drawing/2014/main" id="{8973E010-BC0F-5F70-CA68-6AC35327BF75}"/>
                  </a:ext>
                </a:extLst>
              </p:cNvPr>
              <p:cNvSpPr/>
              <p:nvPr/>
            </p:nvSpPr>
            <p:spPr>
              <a:xfrm>
                <a:off x="6813497" y="274146"/>
                <a:ext cx="1847656" cy="769441"/>
              </a:xfrm>
              <a:prstGeom prst="homePlate">
                <a:avLst/>
              </a:prstGeom>
              <a:grp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5953F043-5511-2783-F359-783E254CE0A0}"/>
                  </a:ext>
                </a:extLst>
              </p:cNvPr>
              <p:cNvSpPr txBox="1"/>
              <p:nvPr/>
            </p:nvSpPr>
            <p:spPr>
              <a:xfrm>
                <a:off x="6964287" y="296750"/>
                <a:ext cx="1434227" cy="707886"/>
              </a:xfrm>
              <a:prstGeom prst="rect">
                <a:avLst/>
              </a:prstGeom>
              <a:grpFill/>
            </p:spPr>
            <p:txBody>
              <a:bodyPr wrap="square" rtlCol="0">
                <a:spAutoFit/>
              </a:bodyPr>
              <a:lstStyle/>
              <a:p>
                <a:r>
                  <a:rPr lang="zh-CN" altLang="en-US" sz="4000" dirty="0">
                    <a:latin typeface="思源黑体 VF" panose="020B0200000000000000" pitchFamily="34" charset="-122"/>
                    <a:ea typeface="思源黑体 VF" panose="020B0200000000000000" pitchFamily="34" charset="-122"/>
                  </a:rPr>
                  <a:t>不完全爆破</a:t>
                </a:r>
              </a:p>
            </p:txBody>
          </p:sp>
        </p:grpSp>
      </p:grpSp>
      <p:grpSp>
        <p:nvGrpSpPr>
          <p:cNvPr id="24" name="组合 23">
            <a:extLst>
              <a:ext uri="{FF2B5EF4-FFF2-40B4-BE49-F238E27FC236}">
                <a16:creationId xmlns:a16="http://schemas.microsoft.com/office/drawing/2014/main" id="{9AE53FD6-0C13-823B-9C69-81299EE87A8C}"/>
              </a:ext>
            </a:extLst>
          </p:cNvPr>
          <p:cNvGrpSpPr/>
          <p:nvPr/>
        </p:nvGrpSpPr>
        <p:grpSpPr>
          <a:xfrm>
            <a:off x="1149614" y="5747635"/>
            <a:ext cx="1393333" cy="743853"/>
            <a:chOff x="1149614" y="5747635"/>
            <a:chExt cx="1393333" cy="743853"/>
          </a:xfrm>
        </p:grpSpPr>
        <p:sp>
          <p:nvSpPr>
            <p:cNvPr id="6" name="文本框 5">
              <a:extLst>
                <a:ext uri="{FF2B5EF4-FFF2-40B4-BE49-F238E27FC236}">
                  <a16:creationId xmlns:a16="http://schemas.microsoft.com/office/drawing/2014/main" id="{C31E29FB-A655-2B5A-EEBA-2B6D990ECF1B}"/>
                </a:ext>
              </a:extLst>
            </p:cNvPr>
            <p:cNvSpPr txBox="1"/>
            <p:nvPr/>
          </p:nvSpPr>
          <p:spPr>
            <a:xfrm>
              <a:off x="1149614" y="6122156"/>
              <a:ext cx="1393333" cy="369332"/>
            </a:xfrm>
            <a:prstGeom prst="rect">
              <a:avLst/>
            </a:prstGeom>
            <a:noFill/>
          </p:spPr>
          <p:txBody>
            <a:bodyPr wrap="square" rtlCol="0">
              <a:spAutoFit/>
            </a:bodyPr>
            <a:lstStyle/>
            <a:p>
              <a:pPr algn="ctr"/>
              <a:r>
                <a:rPr lang="zh-CN" altLang="en-US" dirty="0">
                  <a:latin typeface="思源黑体 VF" panose="020B0200000000000000" pitchFamily="34" charset="-122"/>
                  <a:ea typeface="思源黑体 VF" panose="020B0200000000000000" pitchFamily="34" charset="-122"/>
                </a:rPr>
                <a:t>只做口型</a:t>
              </a:r>
              <a:endParaRPr lang="zh-CN" altLang="en-US" sz="2400" dirty="0">
                <a:latin typeface="思源黑体 VF" panose="020B0200000000000000" pitchFamily="34" charset="-122"/>
                <a:ea typeface="思源黑体 VF" panose="020B0200000000000000" pitchFamily="34" charset="-122"/>
              </a:endParaRPr>
            </a:p>
          </p:txBody>
        </p:sp>
        <p:sp>
          <p:nvSpPr>
            <p:cNvPr id="17" name="箭头: 上 16">
              <a:extLst>
                <a:ext uri="{FF2B5EF4-FFF2-40B4-BE49-F238E27FC236}">
                  <a16:creationId xmlns:a16="http://schemas.microsoft.com/office/drawing/2014/main" id="{D45FD6CD-7C62-0978-10ED-22E9C0451C56}"/>
                </a:ext>
              </a:extLst>
            </p:cNvPr>
            <p:cNvSpPr/>
            <p:nvPr/>
          </p:nvSpPr>
          <p:spPr>
            <a:xfrm>
              <a:off x="1741260" y="5747635"/>
              <a:ext cx="105021" cy="273614"/>
            </a:xfrm>
            <a:prstGeom prst="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a:extLst>
              <a:ext uri="{FF2B5EF4-FFF2-40B4-BE49-F238E27FC236}">
                <a16:creationId xmlns:a16="http://schemas.microsoft.com/office/drawing/2014/main" id="{72A55365-9A46-6F47-441D-CA62BF272306}"/>
              </a:ext>
            </a:extLst>
          </p:cNvPr>
          <p:cNvGrpSpPr/>
          <p:nvPr/>
        </p:nvGrpSpPr>
        <p:grpSpPr>
          <a:xfrm>
            <a:off x="4542513" y="5747635"/>
            <a:ext cx="1393333" cy="743853"/>
            <a:chOff x="4876936" y="5747635"/>
            <a:chExt cx="1393333" cy="743853"/>
          </a:xfrm>
        </p:grpSpPr>
        <p:sp>
          <p:nvSpPr>
            <p:cNvPr id="14" name="文本框 13">
              <a:extLst>
                <a:ext uri="{FF2B5EF4-FFF2-40B4-BE49-F238E27FC236}">
                  <a16:creationId xmlns:a16="http://schemas.microsoft.com/office/drawing/2014/main" id="{D5000CDA-EE2D-6280-04F5-1F093D32BF9E}"/>
                </a:ext>
              </a:extLst>
            </p:cNvPr>
            <p:cNvSpPr txBox="1"/>
            <p:nvPr/>
          </p:nvSpPr>
          <p:spPr>
            <a:xfrm>
              <a:off x="4876936" y="6122156"/>
              <a:ext cx="1393333" cy="369332"/>
            </a:xfrm>
            <a:prstGeom prst="rect">
              <a:avLst/>
            </a:prstGeom>
            <a:noFill/>
          </p:spPr>
          <p:txBody>
            <a:bodyPr wrap="square" rtlCol="0">
              <a:spAutoFit/>
            </a:bodyPr>
            <a:lstStyle/>
            <a:p>
              <a:pPr algn="ctr"/>
              <a:r>
                <a:rPr lang="zh-CN" altLang="en-US" dirty="0">
                  <a:latin typeface="思源黑体 VF" panose="020B0200000000000000" pitchFamily="34" charset="-122"/>
                  <a:ea typeface="思源黑体 VF" panose="020B0200000000000000" pitchFamily="34" charset="-122"/>
                </a:rPr>
                <a:t>只做口型</a:t>
              </a:r>
              <a:endParaRPr lang="zh-CN" altLang="en-US" sz="2400" dirty="0">
                <a:latin typeface="思源黑体 VF" panose="020B0200000000000000" pitchFamily="34" charset="-122"/>
                <a:ea typeface="思源黑体 VF" panose="020B0200000000000000" pitchFamily="34" charset="-122"/>
              </a:endParaRPr>
            </a:p>
          </p:txBody>
        </p:sp>
        <p:sp>
          <p:nvSpPr>
            <p:cNvPr id="18" name="箭头: 上 17">
              <a:extLst>
                <a:ext uri="{FF2B5EF4-FFF2-40B4-BE49-F238E27FC236}">
                  <a16:creationId xmlns:a16="http://schemas.microsoft.com/office/drawing/2014/main" id="{02D12E1D-3693-B46E-4AE0-7CB94C4C14E5}"/>
                </a:ext>
              </a:extLst>
            </p:cNvPr>
            <p:cNvSpPr/>
            <p:nvPr/>
          </p:nvSpPr>
          <p:spPr>
            <a:xfrm>
              <a:off x="5468581" y="5747635"/>
              <a:ext cx="105021" cy="273614"/>
            </a:xfrm>
            <a:prstGeom prst="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a:extLst>
              <a:ext uri="{FF2B5EF4-FFF2-40B4-BE49-F238E27FC236}">
                <a16:creationId xmlns:a16="http://schemas.microsoft.com/office/drawing/2014/main" id="{59315AF6-D545-4764-2749-2E85D838A6A3}"/>
              </a:ext>
            </a:extLst>
          </p:cNvPr>
          <p:cNvGrpSpPr/>
          <p:nvPr/>
        </p:nvGrpSpPr>
        <p:grpSpPr>
          <a:xfrm>
            <a:off x="8351821" y="5747635"/>
            <a:ext cx="1393333" cy="743853"/>
            <a:chOff x="8995701" y="5747635"/>
            <a:chExt cx="1393333" cy="743853"/>
          </a:xfrm>
        </p:grpSpPr>
        <p:sp>
          <p:nvSpPr>
            <p:cNvPr id="15" name="文本框 14">
              <a:extLst>
                <a:ext uri="{FF2B5EF4-FFF2-40B4-BE49-F238E27FC236}">
                  <a16:creationId xmlns:a16="http://schemas.microsoft.com/office/drawing/2014/main" id="{1DF8EAEA-6A9A-669B-CEB5-BEB6E9C9A595}"/>
                </a:ext>
              </a:extLst>
            </p:cNvPr>
            <p:cNvSpPr txBox="1"/>
            <p:nvPr/>
          </p:nvSpPr>
          <p:spPr>
            <a:xfrm>
              <a:off x="8995701" y="6122156"/>
              <a:ext cx="1393333" cy="369332"/>
            </a:xfrm>
            <a:prstGeom prst="rect">
              <a:avLst/>
            </a:prstGeom>
            <a:noFill/>
          </p:spPr>
          <p:txBody>
            <a:bodyPr wrap="square" rtlCol="0">
              <a:spAutoFit/>
            </a:bodyPr>
            <a:lstStyle/>
            <a:p>
              <a:pPr algn="ctr"/>
              <a:r>
                <a:rPr lang="zh-CN" altLang="en-US" dirty="0">
                  <a:latin typeface="思源黑体 VF" panose="020B0200000000000000" pitchFamily="34" charset="-122"/>
                  <a:ea typeface="思源黑体 VF" panose="020B0200000000000000" pitchFamily="34" charset="-122"/>
                </a:rPr>
                <a:t>只做口型</a:t>
              </a:r>
              <a:endParaRPr lang="zh-CN" altLang="en-US" sz="2400" dirty="0">
                <a:latin typeface="思源黑体 VF" panose="020B0200000000000000" pitchFamily="34" charset="-122"/>
                <a:ea typeface="思源黑体 VF" panose="020B0200000000000000" pitchFamily="34" charset="-122"/>
              </a:endParaRPr>
            </a:p>
          </p:txBody>
        </p:sp>
        <p:sp>
          <p:nvSpPr>
            <p:cNvPr id="19" name="箭头: 上 18">
              <a:extLst>
                <a:ext uri="{FF2B5EF4-FFF2-40B4-BE49-F238E27FC236}">
                  <a16:creationId xmlns:a16="http://schemas.microsoft.com/office/drawing/2014/main" id="{AE978CE8-CE2E-D6F7-56ED-05BAE7384BE4}"/>
                </a:ext>
              </a:extLst>
            </p:cNvPr>
            <p:cNvSpPr/>
            <p:nvPr/>
          </p:nvSpPr>
          <p:spPr>
            <a:xfrm>
              <a:off x="9639858" y="5747635"/>
              <a:ext cx="105021" cy="273614"/>
            </a:xfrm>
            <a:prstGeom prst="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 name="图片 9" descr="徽标, 图标&#10;&#10;AI 生成的内容可能不正确。">
            <a:extLst>
              <a:ext uri="{FF2B5EF4-FFF2-40B4-BE49-F238E27FC236}">
                <a16:creationId xmlns:a16="http://schemas.microsoft.com/office/drawing/2014/main" id="{C6997A84-9C13-50B4-A3B9-4228E3485E3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734102" y="2314828"/>
            <a:ext cx="2657075" cy="2657075"/>
          </a:xfrm>
          <a:prstGeom prst="rect">
            <a:avLst/>
          </a:prstGeom>
        </p:spPr>
      </p:pic>
      <p:pic>
        <p:nvPicPr>
          <p:cNvPr id="3" name="black cat">
            <a:hlinkClick r:id="" action="ppaction://media"/>
            <a:extLst>
              <a:ext uri="{FF2B5EF4-FFF2-40B4-BE49-F238E27FC236}">
                <a16:creationId xmlns:a16="http://schemas.microsoft.com/office/drawing/2014/main" id="{F4BACB38-BEC5-8E99-DE38-F1919A0F00BE}"/>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229729" y="2819400"/>
            <a:ext cx="609600" cy="609600"/>
          </a:xfrm>
          <a:prstGeom prst="rect">
            <a:avLst/>
          </a:prstGeom>
        </p:spPr>
      </p:pic>
      <p:pic>
        <p:nvPicPr>
          <p:cNvPr id="26" name="stop talking please">
            <a:hlinkClick r:id="" action="ppaction://media"/>
            <a:extLst>
              <a:ext uri="{FF2B5EF4-FFF2-40B4-BE49-F238E27FC236}">
                <a16:creationId xmlns:a16="http://schemas.microsoft.com/office/drawing/2014/main" id="{419B8D70-CFD8-173E-6A19-FF77836729A3}"/>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525079" y="5008634"/>
            <a:ext cx="609600" cy="609600"/>
          </a:xfrm>
          <a:prstGeom prst="rect">
            <a:avLst/>
          </a:prstGeom>
        </p:spPr>
      </p:pic>
      <p:pic>
        <p:nvPicPr>
          <p:cNvPr id="27" name="sit down please">
            <a:hlinkClick r:id="" action="ppaction://media"/>
            <a:extLst>
              <a:ext uri="{FF2B5EF4-FFF2-40B4-BE49-F238E27FC236}">
                <a16:creationId xmlns:a16="http://schemas.microsoft.com/office/drawing/2014/main" id="{50DFD4F6-967E-0DAB-AE7E-4E247B198AFB}"/>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1268820" y="4035750"/>
            <a:ext cx="609600" cy="609600"/>
          </a:xfrm>
          <a:prstGeom prst="rect">
            <a:avLst/>
          </a:prstGeom>
        </p:spPr>
      </p:pic>
      <p:sp>
        <p:nvSpPr>
          <p:cNvPr id="12" name="箭头: 五边形 11">
            <a:hlinkClick r:id="" action="ppaction://hlinkshowjump?jump=nextslide"/>
            <a:extLst>
              <a:ext uri="{FF2B5EF4-FFF2-40B4-BE49-F238E27FC236}">
                <a16:creationId xmlns:a16="http://schemas.microsoft.com/office/drawing/2014/main" id="{831816BC-359D-3CF5-A9F7-98434128BC82}"/>
              </a:ext>
            </a:extLst>
          </p:cNvPr>
          <p:cNvSpPr/>
          <p:nvPr/>
        </p:nvSpPr>
        <p:spPr>
          <a:xfrm>
            <a:off x="10618268" y="136197"/>
            <a:ext cx="1290728" cy="432673"/>
          </a:xfrm>
          <a:prstGeom prst="homePlate">
            <a:avLst/>
          </a:prstGeom>
          <a:solidFill>
            <a:srgbClr val="0065B1"/>
          </a:solidFill>
          <a:ln w="12700">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b="1" i="0" u="none" strike="noStrike" kern="1200" cap="none" spc="0" normalizeH="0" baseline="0" noProof="0" dirty="0">
                <a:ln>
                  <a:noFill/>
                </a:ln>
                <a:solidFill>
                  <a:srgbClr val="FFFF00"/>
                </a:solidFill>
                <a:effectLst/>
                <a:uLnTx/>
                <a:uFillTx/>
                <a:latin typeface="Comic Sans MS" panose="030F0702030302020204" pitchFamily="66" charset="0"/>
                <a:ea typeface="等线" panose="02010600030101010101" pitchFamily="2" charset="-122"/>
                <a:cs typeface="+mn-cs"/>
              </a:rPr>
              <a:t>NEXT</a:t>
            </a:r>
            <a:endParaRPr kumimoji="0" lang="zh-CN" altLang="en-US" b="1" i="0" u="none" strike="noStrike" kern="1200" cap="none" spc="0" normalizeH="0" baseline="0" noProof="0" dirty="0">
              <a:ln>
                <a:noFill/>
              </a:ln>
              <a:solidFill>
                <a:srgbClr val="FFFF00"/>
              </a:solidFill>
              <a:effectLst/>
              <a:uLnTx/>
              <a:uFillTx/>
              <a:latin typeface="Comic Sans MS" panose="030F0702030302020204" pitchFamily="66" charset="0"/>
              <a:ea typeface="等线" panose="02010600030101010101" pitchFamily="2" charset="-122"/>
              <a:cs typeface="+mn-cs"/>
            </a:endParaRPr>
          </a:p>
        </p:txBody>
      </p:sp>
    </p:spTree>
    <p:extLst>
      <p:ext uri="{BB962C8B-B14F-4D97-AF65-F5344CB8AC3E}">
        <p14:creationId xmlns:p14="http://schemas.microsoft.com/office/powerpoint/2010/main" val="40259378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8"/>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38"/>
                                        </p:tgtEl>
                                      </p:cBhvr>
                                    </p:animEffect>
                                    <p:animScale>
                                      <p:cBhvr>
                                        <p:cTn id="7" dur="250" autoRev="1" fill="hold"/>
                                        <p:tgtEl>
                                          <p:spTgt spid="38"/>
                                        </p:tgtEl>
                                      </p:cBhvr>
                                      <p:by x="105000" y="105000"/>
                                    </p:animScale>
                                  </p:childTnLst>
                                </p:cTn>
                              </p:par>
                              <p:par>
                                <p:cTn id="8" presetID="1" presetClass="mediacall" presetSubtype="0" fill="hold" nodeType="withEffect">
                                  <p:stCondLst>
                                    <p:cond delay="0"/>
                                  </p:stCondLst>
                                  <p:childTnLst>
                                    <p:cmd type="call" cmd="playFrom(0.0)">
                                      <p:cBhvr>
                                        <p:cTn id="9" dur="1332" fill="hold"/>
                                        <p:tgtEl>
                                          <p:spTgt spid="3"/>
                                        </p:tgtEl>
                                      </p:cBhvr>
                                    </p:cmd>
                                  </p:childTnLst>
                                </p:cTn>
                              </p:par>
                            </p:childTnLst>
                          </p:cTn>
                        </p:par>
                      </p:childTnLst>
                    </p:cTn>
                  </p:par>
                </p:childTnLst>
              </p:cTn>
              <p:nextCondLst>
                <p:cond evt="onClick" delay="0">
                  <p:tgtEl>
                    <p:spTgt spid="38"/>
                  </p:tgtEl>
                </p:cond>
              </p:nextCondLst>
            </p:seq>
            <p:seq concurrent="1" nextAc="seek">
              <p:cTn id="10" restart="whenNotActive" fill="hold" evtFilter="cancelBubble" nodeType="interactiveSeq">
                <p:stCondLst>
                  <p:cond evt="onClick" delay="0">
                    <p:tgtEl>
                      <p:spTgt spid="39"/>
                    </p:tgtEl>
                  </p:cond>
                </p:stCondLst>
                <p:endSync evt="end" delay="0">
                  <p:rtn val="all"/>
                </p:endSync>
                <p:childTnLst>
                  <p:par>
                    <p:cTn id="11" fill="hold">
                      <p:stCondLst>
                        <p:cond delay="0"/>
                      </p:stCondLst>
                      <p:childTnLst>
                        <p:par>
                          <p:cTn id="12" fill="hold">
                            <p:stCondLst>
                              <p:cond delay="0"/>
                            </p:stCondLst>
                            <p:childTnLst>
                              <p:par>
                                <p:cTn id="13" presetID="26" presetClass="emph" presetSubtype="0" fill="hold" nodeType="clickEffect">
                                  <p:stCondLst>
                                    <p:cond delay="0"/>
                                  </p:stCondLst>
                                  <p:childTnLst>
                                    <p:animEffect transition="out" filter="fade">
                                      <p:cBhvr>
                                        <p:cTn id="14" dur="500" tmFilter="0, 0; .2, .5; .8, .5; 1, 0"/>
                                        <p:tgtEl>
                                          <p:spTgt spid="39"/>
                                        </p:tgtEl>
                                      </p:cBhvr>
                                    </p:animEffect>
                                    <p:animScale>
                                      <p:cBhvr>
                                        <p:cTn id="15" dur="250" autoRev="1" fill="hold"/>
                                        <p:tgtEl>
                                          <p:spTgt spid="39"/>
                                        </p:tgtEl>
                                      </p:cBhvr>
                                      <p:by x="105000" y="105000"/>
                                    </p:animScale>
                                  </p:childTnLst>
                                </p:cTn>
                              </p:par>
                              <p:par>
                                <p:cTn id="16" presetID="1" presetClass="mediacall" presetSubtype="0" fill="hold" nodeType="withEffect">
                                  <p:stCondLst>
                                    <p:cond delay="0"/>
                                  </p:stCondLst>
                                  <p:childTnLst>
                                    <p:cmd type="call" cmd="playFrom(0.0)">
                                      <p:cBhvr>
                                        <p:cTn id="17" dur="2011" fill="hold"/>
                                        <p:tgtEl>
                                          <p:spTgt spid="26"/>
                                        </p:tgtEl>
                                      </p:cBhvr>
                                    </p:cmd>
                                  </p:childTnLst>
                                </p:cTn>
                              </p:par>
                            </p:childTnLst>
                          </p:cTn>
                        </p:par>
                      </p:childTnLst>
                    </p:cTn>
                  </p:par>
                </p:childTnLst>
              </p:cTn>
              <p:nextCondLst>
                <p:cond evt="onClick" delay="0">
                  <p:tgtEl>
                    <p:spTgt spid="39"/>
                  </p:tgtEl>
                </p:cond>
              </p:nextCondLst>
            </p:seq>
            <p:seq concurrent="1" nextAc="seek">
              <p:cTn id="18" restart="whenNotActive" fill="hold" evtFilter="cancelBubble" nodeType="interactiveSeq">
                <p:stCondLst>
                  <p:cond evt="onClick" delay="0">
                    <p:tgtEl>
                      <p:spTgt spid="40"/>
                    </p:tgtEl>
                  </p:cond>
                </p:stCondLst>
                <p:endSync evt="end" delay="0">
                  <p:rtn val="all"/>
                </p:endSync>
                <p:childTnLst>
                  <p:par>
                    <p:cTn id="19" fill="hold">
                      <p:stCondLst>
                        <p:cond delay="0"/>
                      </p:stCondLst>
                      <p:childTnLst>
                        <p:par>
                          <p:cTn id="20" fill="hold">
                            <p:stCondLst>
                              <p:cond delay="0"/>
                            </p:stCondLst>
                            <p:childTnLst>
                              <p:par>
                                <p:cTn id="21" presetID="26" presetClass="emph" presetSubtype="0" fill="hold" nodeType="clickEffect">
                                  <p:stCondLst>
                                    <p:cond delay="0"/>
                                  </p:stCondLst>
                                  <p:childTnLst>
                                    <p:animEffect transition="out" filter="fade">
                                      <p:cBhvr>
                                        <p:cTn id="22" dur="500" tmFilter="0, 0; .2, .5; .8, .5; 1, 0"/>
                                        <p:tgtEl>
                                          <p:spTgt spid="40"/>
                                        </p:tgtEl>
                                      </p:cBhvr>
                                    </p:animEffect>
                                    <p:animScale>
                                      <p:cBhvr>
                                        <p:cTn id="23" dur="250" autoRev="1" fill="hold"/>
                                        <p:tgtEl>
                                          <p:spTgt spid="40"/>
                                        </p:tgtEl>
                                      </p:cBhvr>
                                      <p:by x="105000" y="105000"/>
                                    </p:animScale>
                                  </p:childTnLst>
                                </p:cTn>
                              </p:par>
                              <p:par>
                                <p:cTn id="24" presetID="1" presetClass="mediacall" presetSubtype="0" fill="hold" nodeType="withEffect">
                                  <p:stCondLst>
                                    <p:cond delay="0"/>
                                  </p:stCondLst>
                                  <p:childTnLst>
                                    <p:cmd type="call" cmd="playFrom(0.0)">
                                      <p:cBhvr>
                                        <p:cTn id="25" dur="1880" fill="hold"/>
                                        <p:tgtEl>
                                          <p:spTgt spid="27"/>
                                        </p:tgtEl>
                                      </p:cBhvr>
                                    </p:cmd>
                                  </p:childTnLst>
                                </p:cTn>
                              </p:par>
                            </p:childTnLst>
                          </p:cTn>
                        </p:par>
                      </p:childTnLst>
                    </p:cTn>
                  </p:par>
                </p:childTnLst>
              </p:cTn>
              <p:nextCondLst>
                <p:cond evt="onClick" delay="0">
                  <p:tgtEl>
                    <p:spTgt spid="40"/>
                  </p:tgtEl>
                </p:cond>
              </p:nextCondLst>
            </p:seq>
            <p:audio>
              <p:cMediaNode vol="80000">
                <p:cTn id="26" fill="hold" display="0">
                  <p:stCondLst>
                    <p:cond delay="indefinite"/>
                  </p:stCondLst>
                  <p:endCondLst>
                    <p:cond evt="onStopAudio" delay="0">
                      <p:tgtEl>
                        <p:sldTgt/>
                      </p:tgtEl>
                    </p:cond>
                  </p:endCondLst>
                </p:cTn>
                <p:tgtEl>
                  <p:spTgt spid="3"/>
                </p:tgtEl>
              </p:cMediaNode>
            </p:audio>
            <p:audio>
              <p:cMediaNode vol="80000">
                <p:cTn id="27" fill="hold" display="0">
                  <p:stCondLst>
                    <p:cond delay="indefinite"/>
                  </p:stCondLst>
                  <p:endCondLst>
                    <p:cond evt="onStopAudio" delay="0">
                      <p:tgtEl>
                        <p:sldTgt/>
                      </p:tgtEl>
                    </p:cond>
                  </p:endCondLst>
                </p:cTn>
                <p:tgtEl>
                  <p:spTgt spid="26"/>
                </p:tgtEl>
              </p:cMediaNode>
            </p:audio>
            <p:audio>
              <p:cMediaNode vol="80000">
                <p:cTn id="28" fill="hold" display="0">
                  <p:stCondLst>
                    <p:cond delay="indefinite"/>
                  </p:stCondLst>
                  <p:endCondLst>
                    <p:cond evt="onStopAudio" delay="0">
                      <p:tgtEl>
                        <p:sldTgt/>
                      </p:tgtEl>
                    </p:cond>
                  </p:endCondLst>
                </p:cTn>
                <p:tgtEl>
                  <p:spTgt spid="2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C50AE-FF46-B71D-1F6D-E67E61B9528E}"/>
            </a:ext>
          </a:extLst>
        </p:cNvPr>
        <p:cNvGrpSpPr/>
        <p:nvPr/>
      </p:nvGrpSpPr>
      <p:grpSpPr>
        <a:xfrm>
          <a:off x="0" y="0"/>
          <a:ext cx="0" cy="0"/>
          <a:chOff x="0" y="0"/>
          <a:chExt cx="0" cy="0"/>
        </a:xfrm>
      </p:grpSpPr>
      <p:sp>
        <p:nvSpPr>
          <p:cNvPr id="9" name="矩形: 圆角 8">
            <a:extLst>
              <a:ext uri="{FF2B5EF4-FFF2-40B4-BE49-F238E27FC236}">
                <a16:creationId xmlns:a16="http://schemas.microsoft.com/office/drawing/2014/main" id="{12A85137-0755-5B23-F1CE-9B293DB2AEAD}"/>
              </a:ext>
            </a:extLst>
          </p:cNvPr>
          <p:cNvSpPr/>
          <p:nvPr/>
        </p:nvSpPr>
        <p:spPr>
          <a:xfrm>
            <a:off x="0" y="0"/>
            <a:ext cx="12192000" cy="2217319"/>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C8A4F368-CD75-FCD3-9857-1384537B81B0}"/>
              </a:ext>
            </a:extLst>
          </p:cNvPr>
          <p:cNvSpPr txBox="1"/>
          <p:nvPr/>
        </p:nvSpPr>
        <p:spPr>
          <a:xfrm>
            <a:off x="4543451" y="5066404"/>
            <a:ext cx="2854978" cy="646331"/>
          </a:xfrm>
          <a:prstGeom prst="rect">
            <a:avLst/>
          </a:prstGeom>
          <a:noFill/>
        </p:spPr>
        <p:txBody>
          <a:bodyPr wrap="square" rtlCol="0">
            <a:spAutoFit/>
          </a:bodyPr>
          <a:lstStyle/>
          <a:p>
            <a:pPr algn="ctr"/>
            <a:r>
              <a:rPr lang="en-US" altLang="zh-CN" sz="3600" b="1" dirty="0">
                <a:latin typeface="Comic Neue" panose="02000000000000000000" pitchFamily="2" charset="0"/>
              </a:rPr>
              <a:t>Cu</a:t>
            </a:r>
            <a:r>
              <a:rPr lang="en-US" altLang="zh-CN" sz="3600" b="1" dirty="0">
                <a:solidFill>
                  <a:schemeClr val="accent5">
                    <a:lumMod val="60000"/>
                    <a:lumOff val="40000"/>
                  </a:schemeClr>
                </a:solidFill>
                <a:latin typeface="Comic Neue" panose="02000000000000000000" pitchFamily="2" charset="0"/>
              </a:rPr>
              <a:t>t</a:t>
            </a:r>
            <a:r>
              <a:rPr lang="en-US" altLang="zh-CN" sz="3600" b="1" dirty="0">
                <a:latin typeface="Comic Neue" panose="02000000000000000000" pitchFamily="2" charset="0"/>
              </a:rPr>
              <a:t>e </a:t>
            </a:r>
            <a:r>
              <a:rPr lang="en-US" altLang="zh-CN" sz="3600" b="1" dirty="0">
                <a:solidFill>
                  <a:srgbClr val="FF0000"/>
                </a:solidFill>
                <a:latin typeface="Comic Neue" panose="02000000000000000000" pitchFamily="2" charset="0"/>
              </a:rPr>
              <a:t>c</a:t>
            </a:r>
            <a:r>
              <a:rPr lang="en-US" altLang="zh-CN" sz="3600" b="1" dirty="0">
                <a:latin typeface="Comic Neue" panose="02000000000000000000" pitchFamily="2" charset="0"/>
              </a:rPr>
              <a:t>at.</a:t>
            </a:r>
            <a:endParaRPr lang="zh-CN" altLang="en-US" sz="3600" b="1" dirty="0">
              <a:latin typeface="Comic Neue" panose="02000000000000000000" pitchFamily="2" charset="0"/>
            </a:endParaRPr>
          </a:p>
        </p:txBody>
      </p:sp>
      <p:sp>
        <p:nvSpPr>
          <p:cNvPr id="20" name="文本框 19">
            <a:extLst>
              <a:ext uri="{FF2B5EF4-FFF2-40B4-BE49-F238E27FC236}">
                <a16:creationId xmlns:a16="http://schemas.microsoft.com/office/drawing/2014/main" id="{F63DB616-C63A-E491-3331-999C2257F60B}"/>
              </a:ext>
            </a:extLst>
          </p:cNvPr>
          <p:cNvSpPr txBox="1"/>
          <p:nvPr/>
        </p:nvSpPr>
        <p:spPr>
          <a:xfrm>
            <a:off x="610813" y="5066404"/>
            <a:ext cx="2539072" cy="646331"/>
          </a:xfrm>
          <a:prstGeom prst="rect">
            <a:avLst/>
          </a:prstGeom>
          <a:noFill/>
        </p:spPr>
        <p:txBody>
          <a:bodyPr wrap="square" rtlCol="0">
            <a:spAutoFit/>
          </a:bodyPr>
          <a:lstStyle/>
          <a:p>
            <a:pPr algn="ctr"/>
            <a:r>
              <a:rPr lang="en-US" altLang="zh-CN" sz="3600" b="1" dirty="0">
                <a:latin typeface="Comic Neue" panose="02000000000000000000" pitchFamily="2" charset="0"/>
              </a:rPr>
              <a:t>Rea</a:t>
            </a:r>
            <a:r>
              <a:rPr lang="en-US" altLang="zh-CN" sz="3600" b="1" dirty="0">
                <a:solidFill>
                  <a:schemeClr val="accent5">
                    <a:lumMod val="60000"/>
                    <a:lumOff val="40000"/>
                  </a:schemeClr>
                </a:solidFill>
                <a:latin typeface="Comic Neue" panose="02000000000000000000" pitchFamily="2" charset="0"/>
              </a:rPr>
              <a:t>d</a:t>
            </a:r>
            <a:r>
              <a:rPr lang="en-US" altLang="zh-CN" sz="3600" b="1" dirty="0">
                <a:latin typeface="Comic Neue" panose="02000000000000000000" pitchFamily="2" charset="0"/>
              </a:rPr>
              <a:t> </a:t>
            </a:r>
            <a:r>
              <a:rPr lang="en-US" altLang="zh-CN" sz="3600" b="1" dirty="0">
                <a:solidFill>
                  <a:srgbClr val="FF0000"/>
                </a:solidFill>
                <a:latin typeface="Comic Neue" panose="02000000000000000000" pitchFamily="2" charset="0"/>
              </a:rPr>
              <a:t>b</a:t>
            </a:r>
            <a:r>
              <a:rPr lang="en-US" altLang="zh-CN" sz="3600" b="1" dirty="0">
                <a:latin typeface="Comic Neue" panose="02000000000000000000" pitchFamily="2" charset="0"/>
              </a:rPr>
              <a:t>ook.</a:t>
            </a:r>
            <a:endParaRPr lang="zh-CN" altLang="en-US" sz="3600" b="1" dirty="0">
              <a:latin typeface="Comic Neue" panose="02000000000000000000" pitchFamily="2" charset="0"/>
            </a:endParaRPr>
          </a:p>
        </p:txBody>
      </p:sp>
      <p:sp>
        <p:nvSpPr>
          <p:cNvPr id="22" name="文本框 21">
            <a:extLst>
              <a:ext uri="{FF2B5EF4-FFF2-40B4-BE49-F238E27FC236}">
                <a16:creationId xmlns:a16="http://schemas.microsoft.com/office/drawing/2014/main" id="{6D97E1FA-EA31-620D-8B8E-0AB68B4C68D3}"/>
              </a:ext>
            </a:extLst>
          </p:cNvPr>
          <p:cNvSpPr txBox="1"/>
          <p:nvPr/>
        </p:nvSpPr>
        <p:spPr>
          <a:xfrm>
            <a:off x="8368937" y="5066404"/>
            <a:ext cx="3082664" cy="646331"/>
          </a:xfrm>
          <a:prstGeom prst="rect">
            <a:avLst/>
          </a:prstGeom>
          <a:noFill/>
        </p:spPr>
        <p:txBody>
          <a:bodyPr wrap="square" rtlCol="0">
            <a:spAutoFit/>
          </a:bodyPr>
          <a:lstStyle/>
          <a:p>
            <a:pPr algn="ctr"/>
            <a:r>
              <a:rPr lang="en-US" altLang="zh-CN" sz="3600" b="1" dirty="0">
                <a:latin typeface="Comic Neue" panose="02000000000000000000" pitchFamily="2" charset="0"/>
              </a:rPr>
              <a:t>Bi</a:t>
            </a:r>
            <a:r>
              <a:rPr lang="en-US" altLang="zh-CN" sz="3600" b="1" dirty="0">
                <a:solidFill>
                  <a:schemeClr val="accent5">
                    <a:lumMod val="60000"/>
                    <a:lumOff val="40000"/>
                  </a:schemeClr>
                </a:solidFill>
                <a:latin typeface="Comic Neue" panose="02000000000000000000" pitchFamily="2" charset="0"/>
              </a:rPr>
              <a:t>g</a:t>
            </a:r>
            <a:r>
              <a:rPr lang="en-US" altLang="zh-CN" sz="3600" b="1" dirty="0">
                <a:latin typeface="Comic Neue" panose="02000000000000000000" pitchFamily="2" charset="0"/>
              </a:rPr>
              <a:t> </a:t>
            </a:r>
            <a:r>
              <a:rPr lang="en-US" altLang="zh-CN" sz="3600" b="1" dirty="0">
                <a:solidFill>
                  <a:srgbClr val="FF0000"/>
                </a:solidFill>
                <a:latin typeface="Comic Neue" panose="02000000000000000000" pitchFamily="2" charset="0"/>
              </a:rPr>
              <a:t>b</a:t>
            </a:r>
            <a:r>
              <a:rPr lang="en-US" altLang="zh-CN" sz="3600" b="1" dirty="0">
                <a:latin typeface="Comic Neue" panose="02000000000000000000" pitchFamily="2" charset="0"/>
              </a:rPr>
              <a:t>ag.</a:t>
            </a:r>
            <a:endParaRPr lang="zh-CN" altLang="en-US" sz="3600" b="1" dirty="0">
              <a:latin typeface="Comic Neue" panose="02000000000000000000" pitchFamily="2" charset="0"/>
            </a:endParaRPr>
          </a:p>
        </p:txBody>
      </p:sp>
      <p:pic>
        <p:nvPicPr>
          <p:cNvPr id="25" name="图片 24">
            <a:extLst>
              <a:ext uri="{FF2B5EF4-FFF2-40B4-BE49-F238E27FC236}">
                <a16:creationId xmlns:a16="http://schemas.microsoft.com/office/drawing/2014/main" id="{F2A79A52-E5AD-F31B-4E45-1DA1F72C7C9B}"/>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flipH="1">
            <a:off x="914475" y="2925556"/>
            <a:ext cx="1964581" cy="1944936"/>
          </a:xfrm>
          <a:prstGeom prst="rect">
            <a:avLst/>
          </a:prstGeom>
        </p:spPr>
      </p:pic>
      <p:sp>
        <p:nvSpPr>
          <p:cNvPr id="30" name="文本框 29">
            <a:extLst>
              <a:ext uri="{FF2B5EF4-FFF2-40B4-BE49-F238E27FC236}">
                <a16:creationId xmlns:a16="http://schemas.microsoft.com/office/drawing/2014/main" id="{C4CB467F-EE2F-72E9-3531-7D03C8D8BEB5}"/>
              </a:ext>
            </a:extLst>
          </p:cNvPr>
          <p:cNvSpPr txBox="1"/>
          <p:nvPr/>
        </p:nvSpPr>
        <p:spPr>
          <a:xfrm>
            <a:off x="0" y="1049093"/>
            <a:ext cx="12192000" cy="830997"/>
          </a:xfrm>
          <a:prstGeom prst="rect">
            <a:avLst/>
          </a:prstGeom>
          <a:noFill/>
        </p:spPr>
        <p:txBody>
          <a:bodyPr wrap="square" rtlCol="0">
            <a:spAutoFit/>
          </a:bodyPr>
          <a:lstStyle/>
          <a:p>
            <a:pPr algn="ctr"/>
            <a:r>
              <a:rPr lang="zh-CN" altLang="en-US" sz="2400" dirty="0">
                <a:solidFill>
                  <a:schemeClr val="bg1"/>
                </a:solidFill>
                <a:latin typeface="思源黑体 VF" panose="020B0200000000000000" pitchFamily="34" charset="-122"/>
                <a:ea typeface="思源黑体 VF" panose="020B0200000000000000" pitchFamily="34" charset="-122"/>
              </a:rPr>
              <a:t>尾音是</a:t>
            </a:r>
            <a:r>
              <a:rPr lang="en-US" altLang="zh-CN" sz="2400" dirty="0">
                <a:solidFill>
                  <a:schemeClr val="bg1"/>
                </a:solidFill>
                <a:latin typeface="思源黑体 VF" panose="020B0200000000000000" pitchFamily="34" charset="-122"/>
                <a:ea typeface="思源黑体 VF" panose="020B0200000000000000" pitchFamily="34" charset="-122"/>
              </a:rPr>
              <a:t>/p//b//t//d//k//g/</a:t>
            </a:r>
            <a:r>
              <a:rPr lang="zh-CN" altLang="en-US" sz="2400" dirty="0">
                <a:solidFill>
                  <a:schemeClr val="bg1"/>
                </a:solidFill>
                <a:latin typeface="思源黑体 VF" panose="020B0200000000000000" pitchFamily="34" charset="-122"/>
                <a:ea typeface="思源黑体 VF" panose="020B0200000000000000" pitchFamily="34" charset="-122"/>
              </a:rPr>
              <a:t>后面接的单词（首音）不是发</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a:solidFill>
                  <a:srgbClr val="FF0000"/>
                </a:solidFill>
                <a:latin typeface="思源黑体 VF" panose="020B0200000000000000" pitchFamily="34" charset="-122"/>
                <a:ea typeface="思源黑体 VF" panose="020B0200000000000000" pitchFamily="34" charset="-122"/>
              </a:rPr>
              <a:t>a</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a:solidFill>
                  <a:srgbClr val="FF0000"/>
                </a:solidFill>
                <a:latin typeface="思源黑体 VF" panose="020B0200000000000000" pitchFamily="34" charset="-122"/>
                <a:ea typeface="思源黑体 VF" panose="020B0200000000000000" pitchFamily="34" charset="-122"/>
              </a:rPr>
              <a:t>e</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err="1">
                <a:solidFill>
                  <a:srgbClr val="FF0000"/>
                </a:solidFill>
                <a:latin typeface="思源黑体 VF" panose="020B0200000000000000" pitchFamily="34" charset="-122"/>
                <a:ea typeface="思源黑体 VF" panose="020B0200000000000000" pitchFamily="34" charset="-122"/>
              </a:rPr>
              <a:t>i</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a:solidFill>
                  <a:schemeClr val="accent6">
                    <a:lumMod val="50000"/>
                  </a:schemeClr>
                </a:solidFill>
                <a:latin typeface="思源黑体 VF" panose="020B0200000000000000" pitchFamily="34" charset="-122"/>
                <a:ea typeface="思源黑体 VF" panose="020B0200000000000000" pitchFamily="34" charset="-122"/>
              </a:rPr>
              <a:t>(y)</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a:solidFill>
                  <a:srgbClr val="FF0000"/>
                </a:solidFill>
                <a:latin typeface="思源黑体 VF" panose="020B0200000000000000" pitchFamily="34" charset="-122"/>
                <a:ea typeface="思源黑体 VF" panose="020B0200000000000000" pitchFamily="34" charset="-122"/>
              </a:rPr>
              <a:t>o</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a:solidFill>
                  <a:srgbClr val="FF0000"/>
                </a:solidFill>
                <a:latin typeface="思源黑体 VF" panose="020B0200000000000000" pitchFamily="34" charset="-122"/>
                <a:ea typeface="思源黑体 VF" panose="020B0200000000000000" pitchFamily="34" charset="-122"/>
              </a:rPr>
              <a:t>u</a:t>
            </a:r>
            <a:r>
              <a:rPr lang="en-US" altLang="zh-CN" sz="2400" dirty="0">
                <a:solidFill>
                  <a:schemeClr val="bg1"/>
                </a:solidFill>
                <a:latin typeface="思源黑体 VF" panose="020B0200000000000000" pitchFamily="34" charset="-122"/>
                <a:ea typeface="思源黑体 VF" panose="020B0200000000000000" pitchFamily="34" charset="-122"/>
              </a:rPr>
              <a:t>/</a:t>
            </a:r>
            <a:r>
              <a:rPr lang="zh-CN" altLang="en-US" sz="2400" dirty="0">
                <a:solidFill>
                  <a:schemeClr val="bg1"/>
                </a:solidFill>
                <a:latin typeface="思源黑体 VF" panose="020B0200000000000000" pitchFamily="34" charset="-122"/>
                <a:ea typeface="思源黑体 VF" panose="020B0200000000000000" pitchFamily="34" charset="-122"/>
              </a:rPr>
              <a:t>元音时，</a:t>
            </a:r>
            <a:endParaRPr lang="en-US" altLang="zh-CN" sz="2400" dirty="0">
              <a:solidFill>
                <a:schemeClr val="bg1"/>
              </a:solidFill>
              <a:latin typeface="思源黑体 VF" panose="020B0200000000000000" pitchFamily="34" charset="-122"/>
              <a:ea typeface="思源黑体 VF" panose="020B0200000000000000" pitchFamily="34" charset="-122"/>
            </a:endParaRPr>
          </a:p>
          <a:p>
            <a:pPr algn="ctr"/>
            <a:r>
              <a:rPr lang="zh-CN" altLang="en-US" sz="2400" dirty="0">
                <a:solidFill>
                  <a:schemeClr val="bg1"/>
                </a:solidFill>
                <a:latin typeface="思源黑体 VF" panose="020B0200000000000000" pitchFamily="34" charset="-122"/>
                <a:ea typeface="思源黑体 VF" panose="020B0200000000000000" pitchFamily="34" charset="-122"/>
              </a:rPr>
              <a:t>前一个音只做口型不发音</a:t>
            </a:r>
          </a:p>
        </p:txBody>
      </p:sp>
      <p:pic>
        <p:nvPicPr>
          <p:cNvPr id="38" name="图形 37" descr="声音媒体 纯色填充">
            <a:extLst>
              <a:ext uri="{FF2B5EF4-FFF2-40B4-BE49-F238E27FC236}">
                <a16:creationId xmlns:a16="http://schemas.microsoft.com/office/drawing/2014/main" id="{CD57E35F-E057-F796-DC61-AACBEBD0C95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040313" y="5057120"/>
            <a:ext cx="782592" cy="782592"/>
          </a:xfrm>
          <a:prstGeom prst="rect">
            <a:avLst/>
          </a:prstGeom>
        </p:spPr>
      </p:pic>
      <p:pic>
        <p:nvPicPr>
          <p:cNvPr id="39" name="图形 38" descr="声音媒体 纯色填充">
            <a:extLst>
              <a:ext uri="{FF2B5EF4-FFF2-40B4-BE49-F238E27FC236}">
                <a16:creationId xmlns:a16="http://schemas.microsoft.com/office/drawing/2014/main" id="{50475343-D7B8-56C4-C7A0-E9F850CFB77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937526" y="5057120"/>
            <a:ext cx="782592" cy="782592"/>
          </a:xfrm>
          <a:prstGeom prst="rect">
            <a:avLst/>
          </a:prstGeom>
        </p:spPr>
      </p:pic>
      <p:pic>
        <p:nvPicPr>
          <p:cNvPr id="40" name="图形 39" descr="声音媒体 纯色填充">
            <a:extLst>
              <a:ext uri="{FF2B5EF4-FFF2-40B4-BE49-F238E27FC236}">
                <a16:creationId xmlns:a16="http://schemas.microsoft.com/office/drawing/2014/main" id="{485598BA-310C-5F87-0D16-A7B1F265174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844370" y="5057120"/>
            <a:ext cx="782592" cy="782592"/>
          </a:xfrm>
          <a:prstGeom prst="rect">
            <a:avLst/>
          </a:prstGeom>
        </p:spPr>
      </p:pic>
      <p:pic>
        <p:nvPicPr>
          <p:cNvPr id="7" name="图片 6">
            <a:extLst>
              <a:ext uri="{FF2B5EF4-FFF2-40B4-BE49-F238E27FC236}">
                <a16:creationId xmlns:a16="http://schemas.microsoft.com/office/drawing/2014/main" id="{388F2B3E-EAA7-3798-96CB-8883C8764F6E}"/>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9027112" y="2838951"/>
            <a:ext cx="1964580" cy="2118146"/>
          </a:xfrm>
          <a:prstGeom prst="rect">
            <a:avLst/>
          </a:prstGeom>
        </p:spPr>
      </p:pic>
      <p:sp>
        <p:nvSpPr>
          <p:cNvPr id="6" name="文本框 5">
            <a:extLst>
              <a:ext uri="{FF2B5EF4-FFF2-40B4-BE49-F238E27FC236}">
                <a16:creationId xmlns:a16="http://schemas.microsoft.com/office/drawing/2014/main" id="{18FD08C6-970C-36CD-1A6C-26CE3F03E19A}"/>
              </a:ext>
            </a:extLst>
          </p:cNvPr>
          <p:cNvSpPr txBox="1"/>
          <p:nvPr/>
        </p:nvSpPr>
        <p:spPr>
          <a:xfrm>
            <a:off x="954892" y="5990855"/>
            <a:ext cx="1393333" cy="369332"/>
          </a:xfrm>
          <a:prstGeom prst="rect">
            <a:avLst/>
          </a:prstGeom>
          <a:noFill/>
        </p:spPr>
        <p:txBody>
          <a:bodyPr wrap="square" rtlCol="0">
            <a:spAutoFit/>
          </a:bodyPr>
          <a:lstStyle/>
          <a:p>
            <a:pPr algn="ctr"/>
            <a:r>
              <a:rPr lang="zh-CN" altLang="en-US" dirty="0">
                <a:latin typeface="思源黑体 VF" panose="020B0200000000000000" pitchFamily="34" charset="-122"/>
                <a:ea typeface="思源黑体 VF" panose="020B0200000000000000" pitchFamily="34" charset="-122"/>
              </a:rPr>
              <a:t>只做口型</a:t>
            </a:r>
            <a:endParaRPr lang="zh-CN" altLang="en-US" sz="2400" dirty="0">
              <a:latin typeface="思源黑体 VF" panose="020B0200000000000000" pitchFamily="34" charset="-122"/>
              <a:ea typeface="思源黑体 VF" panose="020B0200000000000000" pitchFamily="34" charset="-122"/>
            </a:endParaRPr>
          </a:p>
        </p:txBody>
      </p:sp>
      <p:sp>
        <p:nvSpPr>
          <p:cNvPr id="14" name="文本框 13">
            <a:extLst>
              <a:ext uri="{FF2B5EF4-FFF2-40B4-BE49-F238E27FC236}">
                <a16:creationId xmlns:a16="http://schemas.microsoft.com/office/drawing/2014/main" id="{4FBFE595-E52E-A63A-CC67-45F51819B965}"/>
              </a:ext>
            </a:extLst>
          </p:cNvPr>
          <p:cNvSpPr txBox="1"/>
          <p:nvPr/>
        </p:nvSpPr>
        <p:spPr>
          <a:xfrm>
            <a:off x="4965150" y="5990855"/>
            <a:ext cx="1393333" cy="369332"/>
          </a:xfrm>
          <a:prstGeom prst="rect">
            <a:avLst/>
          </a:prstGeom>
          <a:noFill/>
        </p:spPr>
        <p:txBody>
          <a:bodyPr wrap="square" rtlCol="0">
            <a:spAutoFit/>
          </a:bodyPr>
          <a:lstStyle/>
          <a:p>
            <a:pPr algn="ctr"/>
            <a:r>
              <a:rPr lang="zh-CN" altLang="en-US" dirty="0">
                <a:latin typeface="思源黑体 VF" panose="020B0200000000000000" pitchFamily="34" charset="-122"/>
                <a:ea typeface="思源黑体 VF" panose="020B0200000000000000" pitchFamily="34" charset="-122"/>
              </a:rPr>
              <a:t>只做口型</a:t>
            </a:r>
            <a:endParaRPr lang="zh-CN" altLang="en-US" sz="2400" dirty="0">
              <a:latin typeface="思源黑体 VF" panose="020B0200000000000000" pitchFamily="34" charset="-122"/>
              <a:ea typeface="思源黑体 VF" panose="020B0200000000000000" pitchFamily="34" charset="-122"/>
            </a:endParaRPr>
          </a:p>
        </p:txBody>
      </p:sp>
      <p:sp>
        <p:nvSpPr>
          <p:cNvPr id="15" name="文本框 14">
            <a:extLst>
              <a:ext uri="{FF2B5EF4-FFF2-40B4-BE49-F238E27FC236}">
                <a16:creationId xmlns:a16="http://schemas.microsoft.com/office/drawing/2014/main" id="{CADD377B-8C0A-2607-BC24-E642D6E57578}"/>
              </a:ext>
            </a:extLst>
          </p:cNvPr>
          <p:cNvSpPr txBox="1"/>
          <p:nvPr/>
        </p:nvSpPr>
        <p:spPr>
          <a:xfrm>
            <a:off x="8984467" y="5990855"/>
            <a:ext cx="1393333" cy="369332"/>
          </a:xfrm>
          <a:prstGeom prst="rect">
            <a:avLst/>
          </a:prstGeom>
          <a:noFill/>
        </p:spPr>
        <p:txBody>
          <a:bodyPr wrap="square" rtlCol="0">
            <a:spAutoFit/>
          </a:bodyPr>
          <a:lstStyle/>
          <a:p>
            <a:pPr algn="ctr"/>
            <a:r>
              <a:rPr lang="zh-CN" altLang="en-US" dirty="0">
                <a:latin typeface="思源黑体 VF" panose="020B0200000000000000" pitchFamily="34" charset="-122"/>
                <a:ea typeface="思源黑体 VF" panose="020B0200000000000000" pitchFamily="34" charset="-122"/>
              </a:rPr>
              <a:t>只做口型</a:t>
            </a:r>
            <a:endParaRPr lang="zh-CN" altLang="en-US" sz="2400" dirty="0">
              <a:latin typeface="思源黑体 VF" panose="020B0200000000000000" pitchFamily="34" charset="-122"/>
              <a:ea typeface="思源黑体 VF" panose="020B0200000000000000" pitchFamily="34" charset="-122"/>
            </a:endParaRPr>
          </a:p>
        </p:txBody>
      </p:sp>
      <p:grpSp>
        <p:nvGrpSpPr>
          <p:cNvPr id="16" name="组合 15">
            <a:extLst>
              <a:ext uri="{FF2B5EF4-FFF2-40B4-BE49-F238E27FC236}">
                <a16:creationId xmlns:a16="http://schemas.microsoft.com/office/drawing/2014/main" id="{ACFE690B-8C97-A2C0-05FB-512C6F4D4CDC}"/>
              </a:ext>
            </a:extLst>
          </p:cNvPr>
          <p:cNvGrpSpPr/>
          <p:nvPr/>
        </p:nvGrpSpPr>
        <p:grpSpPr>
          <a:xfrm>
            <a:off x="3817869" y="236663"/>
            <a:ext cx="5874500" cy="787007"/>
            <a:chOff x="3817869" y="236663"/>
            <a:chExt cx="5874500" cy="787007"/>
          </a:xfrm>
        </p:grpSpPr>
        <p:sp>
          <p:nvSpPr>
            <p:cNvPr id="2" name="文本框 1">
              <a:extLst>
                <a:ext uri="{FF2B5EF4-FFF2-40B4-BE49-F238E27FC236}">
                  <a16:creationId xmlns:a16="http://schemas.microsoft.com/office/drawing/2014/main" id="{970D6570-479D-90C5-594F-0223BA86092F}"/>
                </a:ext>
              </a:extLst>
            </p:cNvPr>
            <p:cNvSpPr txBox="1"/>
            <p:nvPr/>
          </p:nvSpPr>
          <p:spPr>
            <a:xfrm>
              <a:off x="3817869" y="254229"/>
              <a:ext cx="2452400" cy="769441"/>
            </a:xfrm>
            <a:prstGeom prst="rect">
              <a:avLst/>
            </a:prstGeom>
            <a:noFill/>
          </p:spPr>
          <p:txBody>
            <a:bodyPr wrap="square" rtlCol="0">
              <a:spAutoFit/>
            </a:bodyPr>
            <a:lstStyle/>
            <a:p>
              <a:r>
                <a:rPr lang="zh-CN" altLang="en-US" sz="4400" dirty="0">
                  <a:solidFill>
                    <a:schemeClr val="accent6">
                      <a:lumMod val="50000"/>
                    </a:schemeClr>
                  </a:solidFill>
                  <a:latin typeface="思源黑体 VF" panose="020B0200000000000000" pitchFamily="34" charset="-122"/>
                  <a:ea typeface="思源黑体 VF" panose="020B0200000000000000" pitchFamily="34" charset="-122"/>
                </a:rPr>
                <a:t>英语句子</a:t>
              </a:r>
              <a:endParaRPr lang="zh-CN" altLang="en-US" sz="4400" dirty="0">
                <a:solidFill>
                  <a:srgbClr val="00B0F0"/>
                </a:solidFill>
                <a:latin typeface="思源黑体 VF" panose="020B0200000000000000" pitchFamily="34" charset="-122"/>
                <a:ea typeface="思源黑体 VF" panose="020B0200000000000000" pitchFamily="34" charset="-122"/>
              </a:endParaRPr>
            </a:p>
          </p:txBody>
        </p:sp>
        <p:grpSp>
          <p:nvGrpSpPr>
            <p:cNvPr id="4" name="组合 3">
              <a:extLst>
                <a:ext uri="{FF2B5EF4-FFF2-40B4-BE49-F238E27FC236}">
                  <a16:creationId xmlns:a16="http://schemas.microsoft.com/office/drawing/2014/main" id="{1C1DBFC8-A325-2EA7-F819-E436E5F780B8}"/>
                </a:ext>
              </a:extLst>
            </p:cNvPr>
            <p:cNvGrpSpPr/>
            <p:nvPr/>
          </p:nvGrpSpPr>
          <p:grpSpPr>
            <a:xfrm>
              <a:off x="6132513" y="236663"/>
              <a:ext cx="3559856" cy="769441"/>
              <a:chOff x="6813497" y="274146"/>
              <a:chExt cx="1847656" cy="769441"/>
            </a:xfrm>
            <a:solidFill>
              <a:schemeClr val="accent5">
                <a:lumMod val="40000"/>
                <a:lumOff val="60000"/>
              </a:schemeClr>
            </a:solidFill>
          </p:grpSpPr>
          <p:sp>
            <p:nvSpPr>
              <p:cNvPr id="5" name="箭头: 五边形 4">
                <a:extLst>
                  <a:ext uri="{FF2B5EF4-FFF2-40B4-BE49-F238E27FC236}">
                    <a16:creationId xmlns:a16="http://schemas.microsoft.com/office/drawing/2014/main" id="{40DC990A-425F-BD9B-2C90-D0436F0B3EB6}"/>
                  </a:ext>
                </a:extLst>
              </p:cNvPr>
              <p:cNvSpPr/>
              <p:nvPr/>
            </p:nvSpPr>
            <p:spPr>
              <a:xfrm>
                <a:off x="6813497" y="274146"/>
                <a:ext cx="1847656" cy="769441"/>
              </a:xfrm>
              <a:prstGeom prst="homePlate">
                <a:avLst/>
              </a:prstGeom>
              <a:grp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E583DDA0-26FF-8D5E-B76C-22085A758A0B}"/>
                  </a:ext>
                </a:extLst>
              </p:cNvPr>
              <p:cNvSpPr txBox="1"/>
              <p:nvPr/>
            </p:nvSpPr>
            <p:spPr>
              <a:xfrm>
                <a:off x="6964287" y="296750"/>
                <a:ext cx="1434227" cy="707886"/>
              </a:xfrm>
              <a:prstGeom prst="rect">
                <a:avLst/>
              </a:prstGeom>
              <a:grpFill/>
            </p:spPr>
            <p:txBody>
              <a:bodyPr wrap="square" rtlCol="0">
                <a:spAutoFit/>
              </a:bodyPr>
              <a:lstStyle/>
              <a:p>
                <a:r>
                  <a:rPr lang="zh-CN" altLang="en-US" sz="4000" dirty="0">
                    <a:latin typeface="思源黑体 VF" panose="020B0200000000000000" pitchFamily="34" charset="-122"/>
                    <a:ea typeface="思源黑体 VF" panose="020B0200000000000000" pitchFamily="34" charset="-122"/>
                  </a:rPr>
                  <a:t>不完全爆破</a:t>
                </a:r>
              </a:p>
            </p:txBody>
          </p:sp>
        </p:grpSp>
      </p:grpSp>
      <p:sp>
        <p:nvSpPr>
          <p:cNvPr id="17" name="箭头: 上 16">
            <a:extLst>
              <a:ext uri="{FF2B5EF4-FFF2-40B4-BE49-F238E27FC236}">
                <a16:creationId xmlns:a16="http://schemas.microsoft.com/office/drawing/2014/main" id="{291A4464-0D26-E2F1-F824-404EF2A3AC08}"/>
              </a:ext>
            </a:extLst>
          </p:cNvPr>
          <p:cNvSpPr/>
          <p:nvPr/>
        </p:nvSpPr>
        <p:spPr>
          <a:xfrm>
            <a:off x="1599049" y="5653564"/>
            <a:ext cx="105021" cy="273614"/>
          </a:xfrm>
          <a:prstGeom prst="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箭头: 上 17">
            <a:extLst>
              <a:ext uri="{FF2B5EF4-FFF2-40B4-BE49-F238E27FC236}">
                <a16:creationId xmlns:a16="http://schemas.microsoft.com/office/drawing/2014/main" id="{F564FB52-6089-57D3-0969-47C8F0C1269F}"/>
              </a:ext>
            </a:extLst>
          </p:cNvPr>
          <p:cNvSpPr/>
          <p:nvPr/>
        </p:nvSpPr>
        <p:spPr>
          <a:xfrm>
            <a:off x="5621021" y="5653564"/>
            <a:ext cx="105021" cy="273614"/>
          </a:xfrm>
          <a:prstGeom prst="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箭头: 上 18">
            <a:extLst>
              <a:ext uri="{FF2B5EF4-FFF2-40B4-BE49-F238E27FC236}">
                <a16:creationId xmlns:a16="http://schemas.microsoft.com/office/drawing/2014/main" id="{ACD80BFC-786F-C0E8-A6D8-061BEE34B7D3}"/>
              </a:ext>
            </a:extLst>
          </p:cNvPr>
          <p:cNvSpPr/>
          <p:nvPr/>
        </p:nvSpPr>
        <p:spPr>
          <a:xfrm>
            <a:off x="9563279" y="5653564"/>
            <a:ext cx="105021" cy="273614"/>
          </a:xfrm>
          <a:prstGeom prst="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a:extLst>
              <a:ext uri="{FF2B5EF4-FFF2-40B4-BE49-F238E27FC236}">
                <a16:creationId xmlns:a16="http://schemas.microsoft.com/office/drawing/2014/main" id="{A88CB391-53C8-F81A-90A0-654C70B0BFCA}"/>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4434494" y="2975844"/>
            <a:ext cx="2830286" cy="1844360"/>
          </a:xfrm>
          <a:prstGeom prst="rect">
            <a:avLst/>
          </a:prstGeom>
        </p:spPr>
      </p:pic>
      <p:sp>
        <p:nvSpPr>
          <p:cNvPr id="3" name="文本框 2">
            <a:extLst>
              <a:ext uri="{FF2B5EF4-FFF2-40B4-BE49-F238E27FC236}">
                <a16:creationId xmlns:a16="http://schemas.microsoft.com/office/drawing/2014/main" id="{87B976BA-080F-AAD3-9548-D93D0029495E}"/>
              </a:ext>
            </a:extLst>
          </p:cNvPr>
          <p:cNvSpPr txBox="1"/>
          <p:nvPr/>
        </p:nvSpPr>
        <p:spPr>
          <a:xfrm>
            <a:off x="0" y="2224828"/>
            <a:ext cx="12192000" cy="606614"/>
          </a:xfrm>
          <a:prstGeom prst="rect">
            <a:avLst/>
          </a:prstGeom>
          <a:noFill/>
        </p:spPr>
        <p:txBody>
          <a:bodyPr wrap="square" rtlCol="0">
            <a:spAutoFit/>
          </a:bodyPr>
          <a:lstStyle/>
          <a:p>
            <a:pPr algn="ctr"/>
            <a:r>
              <a:rPr lang="zh-CN" altLang="en-US" sz="3200" dirty="0">
                <a:latin typeface="思源黑体 VF" panose="020B0200000000000000" pitchFamily="34" charset="-122"/>
                <a:ea typeface="思源黑体 VF" panose="020B0200000000000000" pitchFamily="34" charset="-122"/>
              </a:rPr>
              <a:t>试一试！</a:t>
            </a:r>
          </a:p>
        </p:txBody>
      </p:sp>
      <p:pic>
        <p:nvPicPr>
          <p:cNvPr id="12" name="read book">
            <a:hlinkClick r:id="" action="ppaction://media"/>
            <a:extLst>
              <a:ext uri="{FF2B5EF4-FFF2-40B4-BE49-F238E27FC236}">
                <a16:creationId xmlns:a16="http://schemas.microsoft.com/office/drawing/2014/main" id="{BFB425B6-2ECC-320E-EF88-3402CCD9D9E9}"/>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462122" y="2229351"/>
            <a:ext cx="609600" cy="609600"/>
          </a:xfrm>
          <a:prstGeom prst="rect">
            <a:avLst/>
          </a:prstGeom>
        </p:spPr>
      </p:pic>
      <p:pic>
        <p:nvPicPr>
          <p:cNvPr id="13" name="cute cat">
            <a:hlinkClick r:id="" action="ppaction://media"/>
            <a:extLst>
              <a:ext uri="{FF2B5EF4-FFF2-40B4-BE49-F238E27FC236}">
                <a16:creationId xmlns:a16="http://schemas.microsoft.com/office/drawing/2014/main" id="{E7198FD0-CC68-3C26-E096-A47D4EA3F9D6}"/>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766922" y="1023670"/>
            <a:ext cx="609600" cy="609600"/>
          </a:xfrm>
          <a:prstGeom prst="rect">
            <a:avLst/>
          </a:prstGeom>
        </p:spPr>
      </p:pic>
      <p:pic>
        <p:nvPicPr>
          <p:cNvPr id="21" name="big bag">
            <a:hlinkClick r:id="" action="ppaction://media"/>
            <a:extLst>
              <a:ext uri="{FF2B5EF4-FFF2-40B4-BE49-F238E27FC236}">
                <a16:creationId xmlns:a16="http://schemas.microsoft.com/office/drawing/2014/main" id="{7F1F370C-CA76-397A-5986-1ED6F5BEE2F7}"/>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1766922" y="65723"/>
            <a:ext cx="609600" cy="609600"/>
          </a:xfrm>
          <a:prstGeom prst="rect">
            <a:avLst/>
          </a:prstGeom>
        </p:spPr>
      </p:pic>
      <p:sp>
        <p:nvSpPr>
          <p:cNvPr id="23" name="箭头: 五边形 22">
            <a:hlinkClick r:id="" action="ppaction://hlinkshowjump?jump=nextslide"/>
            <a:extLst>
              <a:ext uri="{FF2B5EF4-FFF2-40B4-BE49-F238E27FC236}">
                <a16:creationId xmlns:a16="http://schemas.microsoft.com/office/drawing/2014/main" id="{D4C02480-B40C-5671-2B12-822ADD6426F5}"/>
              </a:ext>
            </a:extLst>
          </p:cNvPr>
          <p:cNvSpPr/>
          <p:nvPr/>
        </p:nvSpPr>
        <p:spPr>
          <a:xfrm>
            <a:off x="10618268" y="136197"/>
            <a:ext cx="1290728" cy="432673"/>
          </a:xfrm>
          <a:prstGeom prst="homePlate">
            <a:avLst/>
          </a:prstGeom>
          <a:solidFill>
            <a:srgbClr val="0065B1"/>
          </a:solidFill>
          <a:ln w="12700">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b="1" i="0" u="none" strike="noStrike" kern="1200" cap="none" spc="0" normalizeH="0" baseline="0" noProof="0" dirty="0">
                <a:ln>
                  <a:noFill/>
                </a:ln>
                <a:solidFill>
                  <a:srgbClr val="FFFF00"/>
                </a:solidFill>
                <a:effectLst/>
                <a:uLnTx/>
                <a:uFillTx/>
                <a:latin typeface="Comic Sans MS" panose="030F0702030302020204" pitchFamily="66" charset="0"/>
                <a:ea typeface="等线" panose="02010600030101010101" pitchFamily="2" charset="-122"/>
                <a:cs typeface="+mn-cs"/>
              </a:rPr>
              <a:t>NEXT</a:t>
            </a:r>
            <a:endParaRPr kumimoji="0" lang="zh-CN" altLang="en-US" b="1" i="0" u="none" strike="noStrike" kern="1200" cap="none" spc="0" normalizeH="0" baseline="0" noProof="0" dirty="0">
              <a:ln>
                <a:noFill/>
              </a:ln>
              <a:solidFill>
                <a:srgbClr val="FFFF00"/>
              </a:solidFill>
              <a:effectLst/>
              <a:uLnTx/>
              <a:uFillTx/>
              <a:latin typeface="Comic Sans MS" panose="030F0702030302020204" pitchFamily="66" charset="0"/>
              <a:ea typeface="等线" panose="02010600030101010101" pitchFamily="2" charset="-122"/>
              <a:cs typeface="+mn-cs"/>
            </a:endParaRPr>
          </a:p>
        </p:txBody>
      </p:sp>
    </p:spTree>
    <p:extLst>
      <p:ext uri="{BB962C8B-B14F-4D97-AF65-F5344CB8AC3E}">
        <p14:creationId xmlns:p14="http://schemas.microsoft.com/office/powerpoint/2010/main" val="40784641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2"/>
                </p:tgtEl>
              </p:cMediaNode>
            </p:audio>
            <p:audio>
              <p:cMediaNode vol="80000">
                <p:cTn id="3" fill="hold" display="0">
                  <p:stCondLst>
                    <p:cond delay="indefinite"/>
                  </p:stCondLst>
                  <p:endCondLst>
                    <p:cond evt="onStopAudio" delay="0">
                      <p:tgtEl>
                        <p:sldTgt/>
                      </p:tgtEl>
                    </p:cond>
                  </p:endCondLst>
                </p:cTn>
                <p:tgtEl>
                  <p:spTgt spid="13"/>
                </p:tgtEl>
              </p:cMediaNode>
            </p:audio>
            <p:audio>
              <p:cMediaNode vol="80000">
                <p:cTn id="4" fill="hold" display="0">
                  <p:stCondLst>
                    <p:cond delay="indefinite"/>
                  </p:stCondLst>
                  <p:endCondLst>
                    <p:cond evt="onStopAudio" delay="0">
                      <p:tgtEl>
                        <p:sldTgt/>
                      </p:tgtEl>
                    </p:cond>
                  </p:endCondLst>
                </p:cTn>
                <p:tgtEl>
                  <p:spTgt spid="21"/>
                </p:tgtEl>
              </p:cMediaNode>
            </p:audio>
            <p:seq concurrent="1" nextAc="seek">
              <p:cTn id="5" restart="whenNotActive" fill="hold" evtFilter="cancelBubble" nodeType="interactiveSeq">
                <p:stCondLst>
                  <p:cond evt="onClick" delay="0">
                    <p:tgtEl>
                      <p:spTgt spid="38"/>
                    </p:tgtEl>
                  </p:cond>
                </p:stCondLst>
                <p:endSync evt="end" delay="0">
                  <p:rtn val="all"/>
                </p:endSync>
                <p:childTnLst>
                  <p:par>
                    <p:cTn id="6" fill="hold">
                      <p:stCondLst>
                        <p:cond delay="0"/>
                      </p:stCondLst>
                      <p:childTnLst>
                        <p:par>
                          <p:cTn id="7" fill="hold">
                            <p:stCondLst>
                              <p:cond delay="0"/>
                            </p:stCondLst>
                            <p:childTnLst>
                              <p:par>
                                <p:cTn id="8" presetID="26" presetClass="emph" presetSubtype="0" fill="hold" nodeType="clickEffect">
                                  <p:stCondLst>
                                    <p:cond delay="0"/>
                                  </p:stCondLst>
                                  <p:childTnLst>
                                    <p:animEffect transition="out" filter="fade">
                                      <p:cBhvr>
                                        <p:cTn id="9" dur="500" tmFilter="0, 0; .2, .5; .8, .5; 1, 0"/>
                                        <p:tgtEl>
                                          <p:spTgt spid="38"/>
                                        </p:tgtEl>
                                      </p:cBhvr>
                                    </p:animEffect>
                                    <p:animScale>
                                      <p:cBhvr>
                                        <p:cTn id="10" dur="250" autoRev="1" fill="hold"/>
                                        <p:tgtEl>
                                          <p:spTgt spid="38"/>
                                        </p:tgtEl>
                                      </p:cBhvr>
                                      <p:by x="105000" y="105000"/>
                                    </p:animScale>
                                  </p:childTnLst>
                                </p:cTn>
                              </p:par>
                              <p:par>
                                <p:cTn id="11" presetID="1" presetClass="mediacall" presetSubtype="0" fill="hold" nodeType="withEffect">
                                  <p:stCondLst>
                                    <p:cond delay="0"/>
                                  </p:stCondLst>
                                  <p:childTnLst>
                                    <p:cmd type="call" cmd="playFrom(0.0)">
                                      <p:cBhvr>
                                        <p:cTn id="12" dur="1358" fill="hold"/>
                                        <p:tgtEl>
                                          <p:spTgt spid="12"/>
                                        </p:tgtEl>
                                      </p:cBhvr>
                                    </p:cmd>
                                  </p:childTnLst>
                                </p:cTn>
                              </p:par>
                            </p:childTnLst>
                          </p:cTn>
                        </p:par>
                      </p:childTnLst>
                    </p:cTn>
                  </p:par>
                </p:childTnLst>
              </p:cTn>
              <p:nextCondLst>
                <p:cond evt="onClick" delay="0">
                  <p:tgtEl>
                    <p:spTgt spid="38"/>
                  </p:tgtEl>
                </p:cond>
              </p:nextCondLst>
            </p:seq>
            <p:seq concurrent="1" nextAc="seek">
              <p:cTn id="13" restart="whenNotActive" fill="hold" evtFilter="cancelBubble" nodeType="interactiveSeq">
                <p:stCondLst>
                  <p:cond evt="onClick" delay="0">
                    <p:tgtEl>
                      <p:spTgt spid="39"/>
                    </p:tgtEl>
                  </p:cond>
                </p:stCondLst>
                <p:endSync evt="end" delay="0">
                  <p:rtn val="all"/>
                </p:endSync>
                <p:childTnLst>
                  <p:par>
                    <p:cTn id="14" fill="hold">
                      <p:stCondLst>
                        <p:cond delay="0"/>
                      </p:stCondLst>
                      <p:childTnLst>
                        <p:par>
                          <p:cTn id="15" fill="hold">
                            <p:stCondLst>
                              <p:cond delay="0"/>
                            </p:stCondLst>
                            <p:childTnLst>
                              <p:par>
                                <p:cTn id="16" presetID="26" presetClass="emph" presetSubtype="0" fill="hold" nodeType="clickEffect">
                                  <p:stCondLst>
                                    <p:cond delay="0"/>
                                  </p:stCondLst>
                                  <p:childTnLst>
                                    <p:animEffect transition="out" filter="fade">
                                      <p:cBhvr>
                                        <p:cTn id="17" dur="500" tmFilter="0, 0; .2, .5; .8, .5; 1, 0"/>
                                        <p:tgtEl>
                                          <p:spTgt spid="39"/>
                                        </p:tgtEl>
                                      </p:cBhvr>
                                    </p:animEffect>
                                    <p:animScale>
                                      <p:cBhvr>
                                        <p:cTn id="18" dur="250" autoRev="1" fill="hold"/>
                                        <p:tgtEl>
                                          <p:spTgt spid="39"/>
                                        </p:tgtEl>
                                      </p:cBhvr>
                                      <p:by x="105000" y="105000"/>
                                    </p:animScale>
                                  </p:childTnLst>
                                </p:cTn>
                              </p:par>
                              <p:par>
                                <p:cTn id="19" presetID="1" presetClass="mediacall" presetSubtype="0" fill="hold" nodeType="withEffect">
                                  <p:stCondLst>
                                    <p:cond delay="0"/>
                                  </p:stCondLst>
                                  <p:childTnLst>
                                    <p:cmd type="call" cmd="playFrom(0.0)">
                                      <p:cBhvr>
                                        <p:cTn id="20" dur="1280" fill="hold"/>
                                        <p:tgtEl>
                                          <p:spTgt spid="13"/>
                                        </p:tgtEl>
                                      </p:cBhvr>
                                    </p:cmd>
                                  </p:childTnLst>
                                </p:cTn>
                              </p:par>
                            </p:childTnLst>
                          </p:cTn>
                        </p:par>
                      </p:childTnLst>
                    </p:cTn>
                  </p:par>
                </p:childTnLst>
              </p:cTn>
              <p:nextCondLst>
                <p:cond evt="onClick" delay="0">
                  <p:tgtEl>
                    <p:spTgt spid="39"/>
                  </p:tgtEl>
                </p:cond>
              </p:nextCondLst>
            </p:seq>
            <p:seq concurrent="1" nextAc="seek">
              <p:cTn id="21" restart="whenNotActive" fill="hold" evtFilter="cancelBubble" nodeType="interactiveSeq">
                <p:stCondLst>
                  <p:cond evt="onClick" delay="0">
                    <p:tgtEl>
                      <p:spTgt spid="40"/>
                    </p:tgtEl>
                  </p:cond>
                </p:stCondLst>
                <p:endSync evt="end" delay="0">
                  <p:rtn val="all"/>
                </p:endSync>
                <p:childTnLst>
                  <p:par>
                    <p:cTn id="22" fill="hold">
                      <p:stCondLst>
                        <p:cond delay="0"/>
                      </p:stCondLst>
                      <p:childTnLst>
                        <p:par>
                          <p:cTn id="23" fill="hold">
                            <p:stCondLst>
                              <p:cond delay="0"/>
                            </p:stCondLst>
                            <p:childTnLst>
                              <p:par>
                                <p:cTn id="24" presetID="26" presetClass="emph" presetSubtype="0" fill="hold" nodeType="clickEffect">
                                  <p:stCondLst>
                                    <p:cond delay="0"/>
                                  </p:stCondLst>
                                  <p:childTnLst>
                                    <p:animEffect transition="out" filter="fade">
                                      <p:cBhvr>
                                        <p:cTn id="25" dur="500" tmFilter="0, 0; .2, .5; .8, .5; 1, 0"/>
                                        <p:tgtEl>
                                          <p:spTgt spid="40"/>
                                        </p:tgtEl>
                                      </p:cBhvr>
                                    </p:animEffect>
                                    <p:animScale>
                                      <p:cBhvr>
                                        <p:cTn id="26" dur="250" autoRev="1" fill="hold"/>
                                        <p:tgtEl>
                                          <p:spTgt spid="40"/>
                                        </p:tgtEl>
                                      </p:cBhvr>
                                      <p:by x="105000" y="105000"/>
                                    </p:animScale>
                                  </p:childTnLst>
                                </p:cTn>
                              </p:par>
                              <p:par>
                                <p:cTn id="27" presetID="1" presetClass="mediacall" presetSubtype="0" fill="hold" nodeType="withEffect">
                                  <p:stCondLst>
                                    <p:cond delay="0"/>
                                  </p:stCondLst>
                                  <p:childTnLst>
                                    <p:cmd type="call" cmd="playFrom(0.0)">
                                      <p:cBhvr>
                                        <p:cTn id="28" dur="1018" fill="hold"/>
                                        <p:tgtEl>
                                          <p:spTgt spid="21"/>
                                        </p:tgtEl>
                                      </p:cBhvr>
                                    </p:cmd>
                                  </p:childTnLst>
                                </p:cTn>
                              </p:par>
                            </p:childTnLst>
                          </p:cTn>
                        </p:par>
                      </p:childTnLst>
                    </p:cTn>
                  </p:par>
                </p:childTnLst>
              </p:cTn>
              <p:nextCondLst>
                <p:cond evt="onClick" delay="0">
                  <p:tgtEl>
                    <p:spTgt spid="40"/>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A9D75-A694-1B46-4501-18E2967292A9}"/>
            </a:ext>
          </a:extLst>
        </p:cNvPr>
        <p:cNvGrpSpPr/>
        <p:nvPr/>
      </p:nvGrpSpPr>
      <p:grpSpPr>
        <a:xfrm>
          <a:off x="0" y="0"/>
          <a:ext cx="0" cy="0"/>
          <a:chOff x="0" y="0"/>
          <a:chExt cx="0" cy="0"/>
        </a:xfrm>
      </p:grpSpPr>
      <p:sp>
        <p:nvSpPr>
          <p:cNvPr id="9" name="矩形: 圆角 8">
            <a:extLst>
              <a:ext uri="{FF2B5EF4-FFF2-40B4-BE49-F238E27FC236}">
                <a16:creationId xmlns:a16="http://schemas.microsoft.com/office/drawing/2014/main" id="{8D631787-7C0C-F1E1-B701-109760F01CA0}"/>
              </a:ext>
            </a:extLst>
          </p:cNvPr>
          <p:cNvSpPr/>
          <p:nvPr/>
        </p:nvSpPr>
        <p:spPr>
          <a:xfrm>
            <a:off x="0" y="0"/>
            <a:ext cx="12192000" cy="2217319"/>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2C572173-46F2-71A9-552C-66CEC623D8D0}"/>
              </a:ext>
            </a:extLst>
          </p:cNvPr>
          <p:cNvSpPr txBox="1"/>
          <p:nvPr/>
        </p:nvSpPr>
        <p:spPr>
          <a:xfrm>
            <a:off x="4543451" y="5066404"/>
            <a:ext cx="2854978" cy="646331"/>
          </a:xfrm>
          <a:prstGeom prst="rect">
            <a:avLst/>
          </a:prstGeom>
          <a:noFill/>
        </p:spPr>
        <p:txBody>
          <a:bodyPr wrap="square" rtlCol="0">
            <a:spAutoFit/>
          </a:bodyPr>
          <a:lstStyle/>
          <a:p>
            <a:pPr algn="ctr"/>
            <a:r>
              <a:rPr lang="en-US" altLang="zh-CN" sz="3600" b="1" dirty="0">
                <a:latin typeface="Comic Neue" panose="02000000000000000000" pitchFamily="2" charset="0"/>
              </a:rPr>
              <a:t>Wra</a:t>
            </a:r>
            <a:r>
              <a:rPr lang="en-US" altLang="zh-CN" sz="3600" b="1" dirty="0">
                <a:solidFill>
                  <a:schemeClr val="accent5">
                    <a:lumMod val="60000"/>
                    <a:lumOff val="40000"/>
                  </a:schemeClr>
                </a:solidFill>
                <a:latin typeface="Comic Neue" panose="02000000000000000000" pitchFamily="2" charset="0"/>
              </a:rPr>
              <a:t>p</a:t>
            </a:r>
            <a:r>
              <a:rPr lang="en-US" altLang="zh-CN" sz="3600" b="1" dirty="0">
                <a:latin typeface="Comic Neue" panose="02000000000000000000" pitchFamily="2" charset="0"/>
              </a:rPr>
              <a:t> </a:t>
            </a:r>
            <a:r>
              <a:rPr lang="en-US" altLang="zh-CN" sz="3600" b="1" dirty="0">
                <a:solidFill>
                  <a:srgbClr val="FF0000"/>
                </a:solidFill>
                <a:latin typeface="Comic Neue" panose="02000000000000000000" pitchFamily="2" charset="0"/>
              </a:rPr>
              <a:t>p</a:t>
            </a:r>
            <a:r>
              <a:rPr lang="en-US" altLang="zh-CN" sz="3600" b="1" dirty="0">
                <a:latin typeface="Comic Neue" panose="02000000000000000000" pitchFamily="2" charset="0"/>
              </a:rPr>
              <a:t>aper.</a:t>
            </a:r>
            <a:endParaRPr lang="zh-CN" altLang="en-US" sz="3600" b="1" dirty="0">
              <a:latin typeface="Comic Neue" panose="02000000000000000000" pitchFamily="2" charset="0"/>
            </a:endParaRPr>
          </a:p>
        </p:txBody>
      </p:sp>
      <p:sp>
        <p:nvSpPr>
          <p:cNvPr id="20" name="文本框 19">
            <a:extLst>
              <a:ext uri="{FF2B5EF4-FFF2-40B4-BE49-F238E27FC236}">
                <a16:creationId xmlns:a16="http://schemas.microsoft.com/office/drawing/2014/main" id="{CF719089-AC24-A912-35EE-DF1855C6CC6E}"/>
              </a:ext>
            </a:extLst>
          </p:cNvPr>
          <p:cNvSpPr txBox="1"/>
          <p:nvPr/>
        </p:nvSpPr>
        <p:spPr>
          <a:xfrm>
            <a:off x="610813" y="5066404"/>
            <a:ext cx="2539072" cy="646331"/>
          </a:xfrm>
          <a:prstGeom prst="rect">
            <a:avLst/>
          </a:prstGeom>
          <a:noFill/>
        </p:spPr>
        <p:txBody>
          <a:bodyPr wrap="square" rtlCol="0">
            <a:spAutoFit/>
          </a:bodyPr>
          <a:lstStyle/>
          <a:p>
            <a:pPr algn="ctr"/>
            <a:r>
              <a:rPr lang="en-US" altLang="zh-CN" sz="3600" b="1" dirty="0">
                <a:latin typeface="Comic Neue" panose="02000000000000000000" pitchFamily="2" charset="0"/>
              </a:rPr>
              <a:t>Par</a:t>
            </a:r>
            <a:r>
              <a:rPr lang="en-US" altLang="zh-CN" sz="3600" b="1" dirty="0">
                <a:solidFill>
                  <a:schemeClr val="accent5">
                    <a:lumMod val="60000"/>
                    <a:lumOff val="40000"/>
                  </a:schemeClr>
                </a:solidFill>
                <a:latin typeface="Comic Neue" panose="02000000000000000000" pitchFamily="2" charset="0"/>
              </a:rPr>
              <a:t>k</a:t>
            </a:r>
            <a:r>
              <a:rPr lang="en-US" altLang="zh-CN" sz="3600" b="1" dirty="0">
                <a:latin typeface="Comic Neue" panose="02000000000000000000" pitchFamily="2" charset="0"/>
              </a:rPr>
              <a:t> </a:t>
            </a:r>
            <a:r>
              <a:rPr lang="en-US" altLang="zh-CN" sz="3600" b="1" dirty="0">
                <a:solidFill>
                  <a:srgbClr val="FF0000"/>
                </a:solidFill>
                <a:latin typeface="Comic Neue" panose="02000000000000000000" pitchFamily="2" charset="0"/>
              </a:rPr>
              <a:t>c</a:t>
            </a:r>
            <a:r>
              <a:rPr lang="en-US" altLang="zh-CN" sz="3600" b="1" dirty="0">
                <a:latin typeface="Comic Neue" panose="02000000000000000000" pitchFamily="2" charset="0"/>
              </a:rPr>
              <a:t>ar.</a:t>
            </a:r>
            <a:endParaRPr lang="zh-CN" altLang="en-US" sz="3600" b="1" dirty="0">
              <a:latin typeface="Comic Neue" panose="02000000000000000000" pitchFamily="2" charset="0"/>
            </a:endParaRPr>
          </a:p>
        </p:txBody>
      </p:sp>
      <p:sp>
        <p:nvSpPr>
          <p:cNvPr id="22" name="文本框 21">
            <a:extLst>
              <a:ext uri="{FF2B5EF4-FFF2-40B4-BE49-F238E27FC236}">
                <a16:creationId xmlns:a16="http://schemas.microsoft.com/office/drawing/2014/main" id="{EE8FC7E4-5FE9-8A94-FC97-1634AEE43B0D}"/>
              </a:ext>
            </a:extLst>
          </p:cNvPr>
          <p:cNvSpPr txBox="1"/>
          <p:nvPr/>
        </p:nvSpPr>
        <p:spPr>
          <a:xfrm>
            <a:off x="8368937" y="5066404"/>
            <a:ext cx="3082664" cy="646331"/>
          </a:xfrm>
          <a:prstGeom prst="rect">
            <a:avLst/>
          </a:prstGeom>
          <a:noFill/>
        </p:spPr>
        <p:txBody>
          <a:bodyPr wrap="square" rtlCol="0">
            <a:spAutoFit/>
          </a:bodyPr>
          <a:lstStyle/>
          <a:p>
            <a:pPr algn="ctr"/>
            <a:r>
              <a:rPr lang="en-US" altLang="zh-CN" sz="3600" b="1" dirty="0">
                <a:latin typeface="Comic Neue" panose="02000000000000000000" pitchFamily="2" charset="0"/>
              </a:rPr>
              <a:t>Ban</a:t>
            </a:r>
            <a:r>
              <a:rPr lang="en-US" altLang="zh-CN" sz="3600" b="1" dirty="0">
                <a:solidFill>
                  <a:schemeClr val="accent5">
                    <a:lumMod val="60000"/>
                    <a:lumOff val="40000"/>
                  </a:schemeClr>
                </a:solidFill>
                <a:latin typeface="Comic Neue" panose="02000000000000000000" pitchFamily="2" charset="0"/>
              </a:rPr>
              <a:t>k</a:t>
            </a:r>
            <a:r>
              <a:rPr lang="en-US" altLang="zh-CN" sz="3600" b="1" dirty="0">
                <a:latin typeface="Comic Neue" panose="02000000000000000000" pitchFamily="2" charset="0"/>
              </a:rPr>
              <a:t> </a:t>
            </a:r>
            <a:r>
              <a:rPr lang="en-US" altLang="zh-CN" sz="3600" b="1" dirty="0">
                <a:solidFill>
                  <a:srgbClr val="FF0000"/>
                </a:solidFill>
                <a:latin typeface="Comic Neue" panose="02000000000000000000" pitchFamily="2" charset="0"/>
              </a:rPr>
              <a:t>c</a:t>
            </a:r>
            <a:r>
              <a:rPr lang="en-US" altLang="zh-CN" sz="3600" b="1" dirty="0">
                <a:latin typeface="Comic Neue" panose="02000000000000000000" pitchFamily="2" charset="0"/>
              </a:rPr>
              <a:t>ard.</a:t>
            </a:r>
            <a:endParaRPr lang="zh-CN" altLang="en-US" sz="3600" b="1" dirty="0">
              <a:latin typeface="Comic Neue" panose="02000000000000000000" pitchFamily="2" charset="0"/>
            </a:endParaRPr>
          </a:p>
        </p:txBody>
      </p:sp>
      <p:pic>
        <p:nvPicPr>
          <p:cNvPr id="25" name="图片 24">
            <a:extLst>
              <a:ext uri="{FF2B5EF4-FFF2-40B4-BE49-F238E27FC236}">
                <a16:creationId xmlns:a16="http://schemas.microsoft.com/office/drawing/2014/main" id="{E2550CB8-E45C-5353-C060-E4D3830EC8E5}"/>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flipH="1">
            <a:off x="913229" y="2803295"/>
            <a:ext cx="1985404" cy="1985404"/>
          </a:xfrm>
          <a:prstGeom prst="rect">
            <a:avLst/>
          </a:prstGeom>
        </p:spPr>
      </p:pic>
      <p:sp>
        <p:nvSpPr>
          <p:cNvPr id="30" name="文本框 29">
            <a:extLst>
              <a:ext uri="{FF2B5EF4-FFF2-40B4-BE49-F238E27FC236}">
                <a16:creationId xmlns:a16="http://schemas.microsoft.com/office/drawing/2014/main" id="{7110FDEF-8FB4-A234-DE2C-1D8538F29747}"/>
              </a:ext>
            </a:extLst>
          </p:cNvPr>
          <p:cNvSpPr txBox="1"/>
          <p:nvPr/>
        </p:nvSpPr>
        <p:spPr>
          <a:xfrm>
            <a:off x="0" y="1049093"/>
            <a:ext cx="12192000" cy="830997"/>
          </a:xfrm>
          <a:prstGeom prst="rect">
            <a:avLst/>
          </a:prstGeom>
          <a:noFill/>
        </p:spPr>
        <p:txBody>
          <a:bodyPr wrap="square" rtlCol="0">
            <a:spAutoFit/>
          </a:bodyPr>
          <a:lstStyle/>
          <a:p>
            <a:pPr algn="ctr"/>
            <a:r>
              <a:rPr lang="zh-CN" altLang="en-US" sz="2400" dirty="0">
                <a:solidFill>
                  <a:schemeClr val="bg1"/>
                </a:solidFill>
                <a:latin typeface="思源黑体 VF" panose="020B0200000000000000" pitchFamily="34" charset="-122"/>
                <a:ea typeface="思源黑体 VF" panose="020B0200000000000000" pitchFamily="34" charset="-122"/>
              </a:rPr>
              <a:t>尾音是</a:t>
            </a:r>
            <a:r>
              <a:rPr lang="en-US" altLang="zh-CN" sz="2400" dirty="0">
                <a:solidFill>
                  <a:schemeClr val="bg1"/>
                </a:solidFill>
                <a:latin typeface="思源黑体 VF" panose="020B0200000000000000" pitchFamily="34" charset="-122"/>
                <a:ea typeface="思源黑体 VF" panose="020B0200000000000000" pitchFamily="34" charset="-122"/>
              </a:rPr>
              <a:t>/p//b//t//d//k//g/</a:t>
            </a:r>
            <a:r>
              <a:rPr lang="zh-CN" altLang="en-US" sz="2400" dirty="0">
                <a:solidFill>
                  <a:schemeClr val="bg1"/>
                </a:solidFill>
                <a:latin typeface="思源黑体 VF" panose="020B0200000000000000" pitchFamily="34" charset="-122"/>
                <a:ea typeface="思源黑体 VF" panose="020B0200000000000000" pitchFamily="34" charset="-122"/>
              </a:rPr>
              <a:t>后面接的单词（首音）不是发</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a:solidFill>
                  <a:srgbClr val="FF0000"/>
                </a:solidFill>
                <a:latin typeface="思源黑体 VF" panose="020B0200000000000000" pitchFamily="34" charset="-122"/>
                <a:ea typeface="思源黑体 VF" panose="020B0200000000000000" pitchFamily="34" charset="-122"/>
              </a:rPr>
              <a:t>a</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a:solidFill>
                  <a:srgbClr val="FF0000"/>
                </a:solidFill>
                <a:latin typeface="思源黑体 VF" panose="020B0200000000000000" pitchFamily="34" charset="-122"/>
                <a:ea typeface="思源黑体 VF" panose="020B0200000000000000" pitchFamily="34" charset="-122"/>
              </a:rPr>
              <a:t>e</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err="1">
                <a:solidFill>
                  <a:srgbClr val="FF0000"/>
                </a:solidFill>
                <a:latin typeface="思源黑体 VF" panose="020B0200000000000000" pitchFamily="34" charset="-122"/>
                <a:ea typeface="思源黑体 VF" panose="020B0200000000000000" pitchFamily="34" charset="-122"/>
              </a:rPr>
              <a:t>i</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a:solidFill>
                  <a:schemeClr val="accent6">
                    <a:lumMod val="50000"/>
                  </a:schemeClr>
                </a:solidFill>
                <a:latin typeface="思源黑体 VF" panose="020B0200000000000000" pitchFamily="34" charset="-122"/>
                <a:ea typeface="思源黑体 VF" panose="020B0200000000000000" pitchFamily="34" charset="-122"/>
              </a:rPr>
              <a:t>(y)</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a:solidFill>
                  <a:srgbClr val="FF0000"/>
                </a:solidFill>
                <a:latin typeface="思源黑体 VF" panose="020B0200000000000000" pitchFamily="34" charset="-122"/>
                <a:ea typeface="思源黑体 VF" panose="020B0200000000000000" pitchFamily="34" charset="-122"/>
              </a:rPr>
              <a:t>o</a:t>
            </a:r>
            <a:r>
              <a:rPr lang="en-US" altLang="zh-CN" sz="2400" dirty="0">
                <a:solidFill>
                  <a:schemeClr val="bg1"/>
                </a:solidFill>
                <a:latin typeface="思源黑体 VF" panose="020B0200000000000000" pitchFamily="34" charset="-122"/>
                <a:ea typeface="思源黑体 VF" panose="020B0200000000000000" pitchFamily="34" charset="-122"/>
              </a:rPr>
              <a:t>//</a:t>
            </a:r>
            <a:r>
              <a:rPr lang="en-US" altLang="zh-CN" sz="2400" dirty="0">
                <a:solidFill>
                  <a:srgbClr val="FF0000"/>
                </a:solidFill>
                <a:latin typeface="思源黑体 VF" panose="020B0200000000000000" pitchFamily="34" charset="-122"/>
                <a:ea typeface="思源黑体 VF" panose="020B0200000000000000" pitchFamily="34" charset="-122"/>
              </a:rPr>
              <a:t>u</a:t>
            </a:r>
            <a:r>
              <a:rPr lang="en-US" altLang="zh-CN" sz="2400" dirty="0">
                <a:solidFill>
                  <a:schemeClr val="bg1"/>
                </a:solidFill>
                <a:latin typeface="思源黑体 VF" panose="020B0200000000000000" pitchFamily="34" charset="-122"/>
                <a:ea typeface="思源黑体 VF" panose="020B0200000000000000" pitchFamily="34" charset="-122"/>
              </a:rPr>
              <a:t>/</a:t>
            </a:r>
            <a:r>
              <a:rPr lang="zh-CN" altLang="en-US" sz="2400" dirty="0">
                <a:solidFill>
                  <a:schemeClr val="bg1"/>
                </a:solidFill>
                <a:latin typeface="思源黑体 VF" panose="020B0200000000000000" pitchFamily="34" charset="-122"/>
                <a:ea typeface="思源黑体 VF" panose="020B0200000000000000" pitchFamily="34" charset="-122"/>
              </a:rPr>
              <a:t>元音时，</a:t>
            </a:r>
            <a:endParaRPr lang="en-US" altLang="zh-CN" sz="2400" dirty="0">
              <a:solidFill>
                <a:schemeClr val="bg1"/>
              </a:solidFill>
              <a:latin typeface="思源黑体 VF" panose="020B0200000000000000" pitchFamily="34" charset="-122"/>
              <a:ea typeface="思源黑体 VF" panose="020B0200000000000000" pitchFamily="34" charset="-122"/>
            </a:endParaRPr>
          </a:p>
          <a:p>
            <a:pPr algn="ctr"/>
            <a:r>
              <a:rPr lang="zh-CN" altLang="en-US" sz="2400" dirty="0">
                <a:solidFill>
                  <a:schemeClr val="bg1"/>
                </a:solidFill>
                <a:latin typeface="思源黑体 VF" panose="020B0200000000000000" pitchFamily="34" charset="-122"/>
                <a:ea typeface="思源黑体 VF" panose="020B0200000000000000" pitchFamily="34" charset="-122"/>
              </a:rPr>
              <a:t>前一个音只做口型不发音</a:t>
            </a:r>
          </a:p>
        </p:txBody>
      </p:sp>
      <p:pic>
        <p:nvPicPr>
          <p:cNvPr id="38" name="图形 37" descr="声音媒体 纯色填充">
            <a:extLst>
              <a:ext uri="{FF2B5EF4-FFF2-40B4-BE49-F238E27FC236}">
                <a16:creationId xmlns:a16="http://schemas.microsoft.com/office/drawing/2014/main" id="{24ABCBFE-3F3C-4924-A101-37E00B2CDE6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919931" y="5047224"/>
            <a:ext cx="782592" cy="782592"/>
          </a:xfrm>
          <a:prstGeom prst="rect">
            <a:avLst/>
          </a:prstGeom>
        </p:spPr>
      </p:pic>
      <p:pic>
        <p:nvPicPr>
          <p:cNvPr id="39" name="图形 38" descr="声音媒体 纯色填充">
            <a:extLst>
              <a:ext uri="{FF2B5EF4-FFF2-40B4-BE49-F238E27FC236}">
                <a16:creationId xmlns:a16="http://schemas.microsoft.com/office/drawing/2014/main" id="{55FEABFF-B7A4-A634-F88F-25570B7D8A0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281693" y="5047224"/>
            <a:ext cx="782592" cy="782592"/>
          </a:xfrm>
          <a:prstGeom prst="rect">
            <a:avLst/>
          </a:prstGeom>
        </p:spPr>
      </p:pic>
      <p:pic>
        <p:nvPicPr>
          <p:cNvPr id="40" name="图形 39" descr="声音媒体 纯色填充">
            <a:extLst>
              <a:ext uri="{FF2B5EF4-FFF2-40B4-BE49-F238E27FC236}">
                <a16:creationId xmlns:a16="http://schemas.microsoft.com/office/drawing/2014/main" id="{DF4BCA17-4BEA-5A98-3424-25A0ED8A095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991692" y="5047224"/>
            <a:ext cx="782592" cy="782592"/>
          </a:xfrm>
          <a:prstGeom prst="rect">
            <a:avLst/>
          </a:prstGeom>
        </p:spPr>
      </p:pic>
      <p:pic>
        <p:nvPicPr>
          <p:cNvPr id="7" name="图片 6">
            <a:extLst>
              <a:ext uri="{FF2B5EF4-FFF2-40B4-BE49-F238E27FC236}">
                <a16:creationId xmlns:a16="http://schemas.microsoft.com/office/drawing/2014/main" id="{3096E3D6-FB62-4121-0916-CAC6B9BCA5F8}"/>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8736827" y="3066422"/>
            <a:ext cx="2541944" cy="1591892"/>
          </a:xfrm>
          <a:prstGeom prst="rect">
            <a:avLst/>
          </a:prstGeom>
        </p:spPr>
      </p:pic>
      <p:sp>
        <p:nvSpPr>
          <p:cNvPr id="6" name="文本框 5">
            <a:extLst>
              <a:ext uri="{FF2B5EF4-FFF2-40B4-BE49-F238E27FC236}">
                <a16:creationId xmlns:a16="http://schemas.microsoft.com/office/drawing/2014/main" id="{B74505A4-F545-29E6-D9EA-E0EF70FDD9DB}"/>
              </a:ext>
            </a:extLst>
          </p:cNvPr>
          <p:cNvSpPr txBox="1"/>
          <p:nvPr/>
        </p:nvSpPr>
        <p:spPr>
          <a:xfrm>
            <a:off x="1040505" y="5990440"/>
            <a:ext cx="1393333" cy="369332"/>
          </a:xfrm>
          <a:prstGeom prst="rect">
            <a:avLst/>
          </a:prstGeom>
          <a:noFill/>
        </p:spPr>
        <p:txBody>
          <a:bodyPr wrap="square" rtlCol="0">
            <a:spAutoFit/>
          </a:bodyPr>
          <a:lstStyle/>
          <a:p>
            <a:pPr algn="ctr"/>
            <a:r>
              <a:rPr lang="zh-CN" altLang="en-US" dirty="0">
                <a:latin typeface="思源黑体 VF" panose="020B0200000000000000" pitchFamily="34" charset="-122"/>
                <a:ea typeface="思源黑体 VF" panose="020B0200000000000000" pitchFamily="34" charset="-122"/>
              </a:rPr>
              <a:t>只做口型</a:t>
            </a:r>
            <a:endParaRPr lang="zh-CN" altLang="en-US" sz="2400" dirty="0">
              <a:latin typeface="思源黑体 VF" panose="020B0200000000000000" pitchFamily="34" charset="-122"/>
              <a:ea typeface="思源黑体 VF" panose="020B0200000000000000" pitchFamily="34" charset="-122"/>
            </a:endParaRPr>
          </a:p>
        </p:txBody>
      </p:sp>
      <p:sp>
        <p:nvSpPr>
          <p:cNvPr id="14" name="文本框 13">
            <a:extLst>
              <a:ext uri="{FF2B5EF4-FFF2-40B4-BE49-F238E27FC236}">
                <a16:creationId xmlns:a16="http://schemas.microsoft.com/office/drawing/2014/main" id="{AC65A26C-CD1B-B552-DA0A-743A4A8B0074}"/>
              </a:ext>
            </a:extLst>
          </p:cNvPr>
          <p:cNvSpPr txBox="1"/>
          <p:nvPr/>
        </p:nvSpPr>
        <p:spPr>
          <a:xfrm>
            <a:off x="4965150" y="5990440"/>
            <a:ext cx="1393333" cy="369332"/>
          </a:xfrm>
          <a:prstGeom prst="rect">
            <a:avLst/>
          </a:prstGeom>
          <a:noFill/>
        </p:spPr>
        <p:txBody>
          <a:bodyPr wrap="square" rtlCol="0">
            <a:spAutoFit/>
          </a:bodyPr>
          <a:lstStyle/>
          <a:p>
            <a:pPr algn="ctr"/>
            <a:r>
              <a:rPr lang="zh-CN" altLang="en-US" dirty="0">
                <a:latin typeface="思源黑体 VF" panose="020B0200000000000000" pitchFamily="34" charset="-122"/>
                <a:ea typeface="思源黑体 VF" panose="020B0200000000000000" pitchFamily="34" charset="-122"/>
              </a:rPr>
              <a:t>只做口型</a:t>
            </a:r>
            <a:endParaRPr lang="zh-CN" altLang="en-US" sz="2400" dirty="0">
              <a:latin typeface="思源黑体 VF" panose="020B0200000000000000" pitchFamily="34" charset="-122"/>
              <a:ea typeface="思源黑体 VF" panose="020B0200000000000000" pitchFamily="34" charset="-122"/>
            </a:endParaRPr>
          </a:p>
        </p:txBody>
      </p:sp>
      <p:sp>
        <p:nvSpPr>
          <p:cNvPr id="15" name="文本框 14">
            <a:extLst>
              <a:ext uri="{FF2B5EF4-FFF2-40B4-BE49-F238E27FC236}">
                <a16:creationId xmlns:a16="http://schemas.microsoft.com/office/drawing/2014/main" id="{8A033BC8-7676-3B41-DA60-6948A8053125}"/>
              </a:ext>
            </a:extLst>
          </p:cNvPr>
          <p:cNvSpPr txBox="1"/>
          <p:nvPr/>
        </p:nvSpPr>
        <p:spPr>
          <a:xfrm>
            <a:off x="9121983" y="5990440"/>
            <a:ext cx="1393333" cy="369332"/>
          </a:xfrm>
          <a:prstGeom prst="rect">
            <a:avLst/>
          </a:prstGeom>
          <a:noFill/>
        </p:spPr>
        <p:txBody>
          <a:bodyPr wrap="square" rtlCol="0">
            <a:spAutoFit/>
          </a:bodyPr>
          <a:lstStyle/>
          <a:p>
            <a:pPr algn="ctr"/>
            <a:r>
              <a:rPr lang="zh-CN" altLang="en-US" dirty="0">
                <a:latin typeface="思源黑体 VF" panose="020B0200000000000000" pitchFamily="34" charset="-122"/>
                <a:ea typeface="思源黑体 VF" panose="020B0200000000000000" pitchFamily="34" charset="-122"/>
              </a:rPr>
              <a:t>只做口型</a:t>
            </a:r>
            <a:endParaRPr lang="zh-CN" altLang="en-US" sz="2400" dirty="0">
              <a:latin typeface="思源黑体 VF" panose="020B0200000000000000" pitchFamily="34" charset="-122"/>
              <a:ea typeface="思源黑体 VF" panose="020B0200000000000000" pitchFamily="34" charset="-122"/>
            </a:endParaRPr>
          </a:p>
        </p:txBody>
      </p:sp>
      <p:grpSp>
        <p:nvGrpSpPr>
          <p:cNvPr id="16" name="组合 15">
            <a:extLst>
              <a:ext uri="{FF2B5EF4-FFF2-40B4-BE49-F238E27FC236}">
                <a16:creationId xmlns:a16="http://schemas.microsoft.com/office/drawing/2014/main" id="{70938042-FEF6-7FD8-0D8E-FE29EE905A44}"/>
              </a:ext>
            </a:extLst>
          </p:cNvPr>
          <p:cNvGrpSpPr/>
          <p:nvPr/>
        </p:nvGrpSpPr>
        <p:grpSpPr>
          <a:xfrm>
            <a:off x="3817869" y="236663"/>
            <a:ext cx="5874500" cy="787007"/>
            <a:chOff x="3817869" y="236663"/>
            <a:chExt cx="5874500" cy="787007"/>
          </a:xfrm>
        </p:grpSpPr>
        <p:sp>
          <p:nvSpPr>
            <p:cNvPr id="2" name="文本框 1">
              <a:extLst>
                <a:ext uri="{FF2B5EF4-FFF2-40B4-BE49-F238E27FC236}">
                  <a16:creationId xmlns:a16="http://schemas.microsoft.com/office/drawing/2014/main" id="{294AC826-3467-8A6C-6AFF-C42B30DE107B}"/>
                </a:ext>
              </a:extLst>
            </p:cNvPr>
            <p:cNvSpPr txBox="1"/>
            <p:nvPr/>
          </p:nvSpPr>
          <p:spPr>
            <a:xfrm>
              <a:off x="3817869" y="254229"/>
              <a:ext cx="2452400" cy="769441"/>
            </a:xfrm>
            <a:prstGeom prst="rect">
              <a:avLst/>
            </a:prstGeom>
            <a:noFill/>
          </p:spPr>
          <p:txBody>
            <a:bodyPr wrap="square" rtlCol="0">
              <a:spAutoFit/>
            </a:bodyPr>
            <a:lstStyle/>
            <a:p>
              <a:r>
                <a:rPr lang="zh-CN" altLang="en-US" sz="4400" dirty="0">
                  <a:solidFill>
                    <a:schemeClr val="accent6">
                      <a:lumMod val="50000"/>
                    </a:schemeClr>
                  </a:solidFill>
                  <a:latin typeface="思源黑体 VF" panose="020B0200000000000000" pitchFamily="34" charset="-122"/>
                  <a:ea typeface="思源黑体 VF" panose="020B0200000000000000" pitchFamily="34" charset="-122"/>
                </a:rPr>
                <a:t>英语句子</a:t>
              </a:r>
              <a:endParaRPr lang="zh-CN" altLang="en-US" sz="4400" dirty="0">
                <a:solidFill>
                  <a:srgbClr val="00B0F0"/>
                </a:solidFill>
                <a:latin typeface="思源黑体 VF" panose="020B0200000000000000" pitchFamily="34" charset="-122"/>
                <a:ea typeface="思源黑体 VF" panose="020B0200000000000000" pitchFamily="34" charset="-122"/>
              </a:endParaRPr>
            </a:p>
          </p:txBody>
        </p:sp>
        <p:grpSp>
          <p:nvGrpSpPr>
            <p:cNvPr id="4" name="组合 3">
              <a:extLst>
                <a:ext uri="{FF2B5EF4-FFF2-40B4-BE49-F238E27FC236}">
                  <a16:creationId xmlns:a16="http://schemas.microsoft.com/office/drawing/2014/main" id="{084A1405-0999-5C59-378D-87615860C86F}"/>
                </a:ext>
              </a:extLst>
            </p:cNvPr>
            <p:cNvGrpSpPr/>
            <p:nvPr/>
          </p:nvGrpSpPr>
          <p:grpSpPr>
            <a:xfrm>
              <a:off x="6132513" y="236663"/>
              <a:ext cx="3559856" cy="769441"/>
              <a:chOff x="6813497" y="274146"/>
              <a:chExt cx="1847656" cy="769441"/>
            </a:xfrm>
            <a:solidFill>
              <a:schemeClr val="accent5">
                <a:lumMod val="40000"/>
                <a:lumOff val="60000"/>
              </a:schemeClr>
            </a:solidFill>
          </p:grpSpPr>
          <p:sp>
            <p:nvSpPr>
              <p:cNvPr id="5" name="箭头: 五边形 4">
                <a:extLst>
                  <a:ext uri="{FF2B5EF4-FFF2-40B4-BE49-F238E27FC236}">
                    <a16:creationId xmlns:a16="http://schemas.microsoft.com/office/drawing/2014/main" id="{7C4B4B10-9191-92DE-1782-01056B904C10}"/>
                  </a:ext>
                </a:extLst>
              </p:cNvPr>
              <p:cNvSpPr/>
              <p:nvPr/>
            </p:nvSpPr>
            <p:spPr>
              <a:xfrm>
                <a:off x="6813497" y="274146"/>
                <a:ext cx="1847656" cy="769441"/>
              </a:xfrm>
              <a:prstGeom prst="homePlate">
                <a:avLst/>
              </a:prstGeom>
              <a:grp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8C50B1A2-54C8-857E-CDDD-C91A229131D8}"/>
                  </a:ext>
                </a:extLst>
              </p:cNvPr>
              <p:cNvSpPr txBox="1"/>
              <p:nvPr/>
            </p:nvSpPr>
            <p:spPr>
              <a:xfrm>
                <a:off x="6964287" y="296750"/>
                <a:ext cx="1434227" cy="707886"/>
              </a:xfrm>
              <a:prstGeom prst="rect">
                <a:avLst/>
              </a:prstGeom>
              <a:grpFill/>
            </p:spPr>
            <p:txBody>
              <a:bodyPr wrap="square" rtlCol="0">
                <a:spAutoFit/>
              </a:bodyPr>
              <a:lstStyle/>
              <a:p>
                <a:r>
                  <a:rPr lang="zh-CN" altLang="en-US" sz="4000" dirty="0">
                    <a:latin typeface="思源黑体 VF" panose="020B0200000000000000" pitchFamily="34" charset="-122"/>
                    <a:ea typeface="思源黑体 VF" panose="020B0200000000000000" pitchFamily="34" charset="-122"/>
                  </a:rPr>
                  <a:t>不完全爆破</a:t>
                </a:r>
              </a:p>
            </p:txBody>
          </p:sp>
        </p:grpSp>
      </p:grpSp>
      <p:sp>
        <p:nvSpPr>
          <p:cNvPr id="17" name="箭头: 上 16">
            <a:extLst>
              <a:ext uri="{FF2B5EF4-FFF2-40B4-BE49-F238E27FC236}">
                <a16:creationId xmlns:a16="http://schemas.microsoft.com/office/drawing/2014/main" id="{FD746252-622C-1041-CA05-A497BAA49643}"/>
              </a:ext>
            </a:extLst>
          </p:cNvPr>
          <p:cNvSpPr/>
          <p:nvPr/>
        </p:nvSpPr>
        <p:spPr>
          <a:xfrm>
            <a:off x="1684662" y="5653564"/>
            <a:ext cx="105021" cy="273614"/>
          </a:xfrm>
          <a:prstGeom prst="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箭头: 上 17">
            <a:extLst>
              <a:ext uri="{FF2B5EF4-FFF2-40B4-BE49-F238E27FC236}">
                <a16:creationId xmlns:a16="http://schemas.microsoft.com/office/drawing/2014/main" id="{394E8525-8C2D-9258-096C-C550218B06E6}"/>
              </a:ext>
            </a:extLst>
          </p:cNvPr>
          <p:cNvSpPr/>
          <p:nvPr/>
        </p:nvSpPr>
        <p:spPr>
          <a:xfrm>
            <a:off x="5621021" y="5653564"/>
            <a:ext cx="105021" cy="273614"/>
          </a:xfrm>
          <a:prstGeom prst="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箭头: 上 18">
            <a:extLst>
              <a:ext uri="{FF2B5EF4-FFF2-40B4-BE49-F238E27FC236}">
                <a16:creationId xmlns:a16="http://schemas.microsoft.com/office/drawing/2014/main" id="{34775CDE-C7DC-13D8-6B55-88DB9D90F1DE}"/>
              </a:ext>
            </a:extLst>
          </p:cNvPr>
          <p:cNvSpPr/>
          <p:nvPr/>
        </p:nvSpPr>
        <p:spPr>
          <a:xfrm>
            <a:off x="9713629" y="5653564"/>
            <a:ext cx="105021" cy="273614"/>
          </a:xfrm>
          <a:prstGeom prst="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a:extLst>
              <a:ext uri="{FF2B5EF4-FFF2-40B4-BE49-F238E27FC236}">
                <a16:creationId xmlns:a16="http://schemas.microsoft.com/office/drawing/2014/main" id="{80E4685A-648C-A302-62C9-435D5B1A0EBD}"/>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4654801" y="2848644"/>
            <a:ext cx="2626892" cy="2027448"/>
          </a:xfrm>
          <a:prstGeom prst="rect">
            <a:avLst/>
          </a:prstGeom>
        </p:spPr>
      </p:pic>
      <p:sp>
        <p:nvSpPr>
          <p:cNvPr id="3" name="文本框 2">
            <a:extLst>
              <a:ext uri="{FF2B5EF4-FFF2-40B4-BE49-F238E27FC236}">
                <a16:creationId xmlns:a16="http://schemas.microsoft.com/office/drawing/2014/main" id="{10AB0FAD-9B61-E968-3C75-AA199E6838C5}"/>
              </a:ext>
            </a:extLst>
          </p:cNvPr>
          <p:cNvSpPr txBox="1"/>
          <p:nvPr/>
        </p:nvSpPr>
        <p:spPr>
          <a:xfrm>
            <a:off x="0" y="2224828"/>
            <a:ext cx="12192000" cy="606614"/>
          </a:xfrm>
          <a:prstGeom prst="rect">
            <a:avLst/>
          </a:prstGeom>
          <a:noFill/>
        </p:spPr>
        <p:txBody>
          <a:bodyPr wrap="square" rtlCol="0">
            <a:spAutoFit/>
          </a:bodyPr>
          <a:lstStyle/>
          <a:p>
            <a:pPr algn="ctr"/>
            <a:r>
              <a:rPr lang="zh-CN" altLang="en-US" sz="3200" dirty="0">
                <a:latin typeface="思源黑体 VF" panose="020B0200000000000000" pitchFamily="34" charset="-122"/>
                <a:ea typeface="思源黑体 VF" panose="020B0200000000000000" pitchFamily="34" charset="-122"/>
              </a:rPr>
              <a:t>试一试！</a:t>
            </a:r>
          </a:p>
        </p:txBody>
      </p:sp>
      <p:pic>
        <p:nvPicPr>
          <p:cNvPr id="12" name="park car">
            <a:hlinkClick r:id="" action="ppaction://media"/>
            <a:extLst>
              <a:ext uri="{FF2B5EF4-FFF2-40B4-BE49-F238E27FC236}">
                <a16:creationId xmlns:a16="http://schemas.microsoft.com/office/drawing/2014/main" id="{1D748631-0FAF-FEF9-79EE-B35ADF85B517}"/>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499672" y="2537279"/>
            <a:ext cx="609600" cy="609600"/>
          </a:xfrm>
          <a:prstGeom prst="rect">
            <a:avLst/>
          </a:prstGeom>
        </p:spPr>
      </p:pic>
      <p:pic>
        <p:nvPicPr>
          <p:cNvPr id="13" name="wrap paper">
            <a:hlinkClick r:id="" action="ppaction://media"/>
            <a:extLst>
              <a:ext uri="{FF2B5EF4-FFF2-40B4-BE49-F238E27FC236}">
                <a16:creationId xmlns:a16="http://schemas.microsoft.com/office/drawing/2014/main" id="{5AF9693A-FD81-F8C8-BB14-07313B2DDE28}"/>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862612" y="1615228"/>
            <a:ext cx="609600" cy="609600"/>
          </a:xfrm>
          <a:prstGeom prst="rect">
            <a:avLst/>
          </a:prstGeom>
        </p:spPr>
      </p:pic>
      <p:pic>
        <p:nvPicPr>
          <p:cNvPr id="21" name="bank card">
            <a:hlinkClick r:id="" action="ppaction://media"/>
            <a:extLst>
              <a:ext uri="{FF2B5EF4-FFF2-40B4-BE49-F238E27FC236}">
                <a16:creationId xmlns:a16="http://schemas.microsoft.com/office/drawing/2014/main" id="{B3676022-2A83-824B-5C95-FFB76F2C4B1B}"/>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1115624" y="236663"/>
            <a:ext cx="609600" cy="609600"/>
          </a:xfrm>
          <a:prstGeom prst="rect">
            <a:avLst/>
          </a:prstGeom>
        </p:spPr>
      </p:pic>
      <p:sp>
        <p:nvSpPr>
          <p:cNvPr id="23" name="箭头: 五边形 22">
            <a:hlinkClick r:id="" action="ppaction://hlinkshowjump?jump=nextslide"/>
            <a:extLst>
              <a:ext uri="{FF2B5EF4-FFF2-40B4-BE49-F238E27FC236}">
                <a16:creationId xmlns:a16="http://schemas.microsoft.com/office/drawing/2014/main" id="{4EF3A6F5-0AFF-9A64-8CE0-091467277C35}"/>
              </a:ext>
            </a:extLst>
          </p:cNvPr>
          <p:cNvSpPr/>
          <p:nvPr/>
        </p:nvSpPr>
        <p:spPr>
          <a:xfrm>
            <a:off x="10618268" y="136197"/>
            <a:ext cx="1290728" cy="432673"/>
          </a:xfrm>
          <a:prstGeom prst="homePlate">
            <a:avLst/>
          </a:prstGeom>
          <a:solidFill>
            <a:srgbClr val="0065B1"/>
          </a:solidFill>
          <a:ln w="12700">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b="1" i="0" u="none" strike="noStrike" kern="1200" cap="none" spc="0" normalizeH="0" baseline="0" noProof="0" dirty="0">
                <a:ln>
                  <a:noFill/>
                </a:ln>
                <a:solidFill>
                  <a:srgbClr val="FFFF00"/>
                </a:solidFill>
                <a:effectLst/>
                <a:uLnTx/>
                <a:uFillTx/>
                <a:latin typeface="Comic Sans MS" panose="030F0702030302020204" pitchFamily="66" charset="0"/>
                <a:ea typeface="等线" panose="02010600030101010101" pitchFamily="2" charset="-122"/>
                <a:cs typeface="+mn-cs"/>
              </a:rPr>
              <a:t>NEXT</a:t>
            </a:r>
            <a:endParaRPr kumimoji="0" lang="zh-CN" altLang="en-US" b="1" i="0" u="none" strike="noStrike" kern="1200" cap="none" spc="0" normalizeH="0" baseline="0" noProof="0" dirty="0">
              <a:ln>
                <a:noFill/>
              </a:ln>
              <a:solidFill>
                <a:srgbClr val="FFFF00"/>
              </a:solidFill>
              <a:effectLst/>
              <a:uLnTx/>
              <a:uFillTx/>
              <a:latin typeface="Comic Sans MS" panose="030F0702030302020204" pitchFamily="66" charset="0"/>
              <a:ea typeface="等线" panose="02010600030101010101" pitchFamily="2" charset="-122"/>
              <a:cs typeface="+mn-cs"/>
            </a:endParaRPr>
          </a:p>
        </p:txBody>
      </p:sp>
    </p:spTree>
    <p:extLst>
      <p:ext uri="{BB962C8B-B14F-4D97-AF65-F5344CB8AC3E}">
        <p14:creationId xmlns:p14="http://schemas.microsoft.com/office/powerpoint/2010/main" val="7319644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8"/>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38"/>
                                        </p:tgtEl>
                                      </p:cBhvr>
                                    </p:animEffect>
                                    <p:animScale>
                                      <p:cBhvr>
                                        <p:cTn id="7" dur="250" autoRev="1" fill="hold"/>
                                        <p:tgtEl>
                                          <p:spTgt spid="38"/>
                                        </p:tgtEl>
                                      </p:cBhvr>
                                      <p:by x="105000" y="105000"/>
                                    </p:animScale>
                                  </p:childTnLst>
                                </p:cTn>
                              </p:par>
                              <p:par>
                                <p:cTn id="8" presetID="1" presetClass="mediacall" presetSubtype="0" fill="hold" nodeType="withEffect">
                                  <p:stCondLst>
                                    <p:cond delay="0"/>
                                  </p:stCondLst>
                                  <p:childTnLst>
                                    <p:cmd type="call" cmd="playFrom(0.0)">
                                      <p:cBhvr>
                                        <p:cTn id="9" dur="1175" fill="hold"/>
                                        <p:tgtEl>
                                          <p:spTgt spid="12"/>
                                        </p:tgtEl>
                                      </p:cBhvr>
                                    </p:cmd>
                                  </p:childTnLst>
                                </p:cTn>
                              </p:par>
                            </p:childTnLst>
                          </p:cTn>
                        </p:par>
                      </p:childTnLst>
                    </p:cTn>
                  </p:par>
                </p:childTnLst>
              </p:cTn>
              <p:nextCondLst>
                <p:cond evt="onClick" delay="0">
                  <p:tgtEl>
                    <p:spTgt spid="38"/>
                  </p:tgtEl>
                </p:cond>
              </p:nextCondLst>
            </p:seq>
            <p:seq concurrent="1" nextAc="seek">
              <p:cTn id="10" restart="whenNotActive" fill="hold" evtFilter="cancelBubble" nodeType="interactiveSeq">
                <p:stCondLst>
                  <p:cond evt="onClick" delay="0">
                    <p:tgtEl>
                      <p:spTgt spid="39"/>
                    </p:tgtEl>
                  </p:cond>
                </p:stCondLst>
                <p:endSync evt="end" delay="0">
                  <p:rtn val="all"/>
                </p:endSync>
                <p:childTnLst>
                  <p:par>
                    <p:cTn id="11" fill="hold">
                      <p:stCondLst>
                        <p:cond delay="0"/>
                      </p:stCondLst>
                      <p:childTnLst>
                        <p:par>
                          <p:cTn id="12" fill="hold">
                            <p:stCondLst>
                              <p:cond delay="0"/>
                            </p:stCondLst>
                            <p:childTnLst>
                              <p:par>
                                <p:cTn id="13" presetID="26" presetClass="emph" presetSubtype="0" fill="hold" nodeType="clickEffect">
                                  <p:stCondLst>
                                    <p:cond delay="0"/>
                                  </p:stCondLst>
                                  <p:childTnLst>
                                    <p:animEffect transition="out" filter="fade">
                                      <p:cBhvr>
                                        <p:cTn id="14" dur="500" tmFilter="0, 0; .2, .5; .8, .5; 1, 0"/>
                                        <p:tgtEl>
                                          <p:spTgt spid="39"/>
                                        </p:tgtEl>
                                      </p:cBhvr>
                                    </p:animEffect>
                                    <p:animScale>
                                      <p:cBhvr>
                                        <p:cTn id="15" dur="250" autoRev="1" fill="hold"/>
                                        <p:tgtEl>
                                          <p:spTgt spid="39"/>
                                        </p:tgtEl>
                                      </p:cBhvr>
                                      <p:by x="105000" y="105000"/>
                                    </p:animScale>
                                  </p:childTnLst>
                                </p:cTn>
                              </p:par>
                              <p:par>
                                <p:cTn id="16" presetID="1" presetClass="mediacall" presetSubtype="0" fill="hold" nodeType="withEffect">
                                  <p:stCondLst>
                                    <p:cond delay="0"/>
                                  </p:stCondLst>
                                  <p:childTnLst>
                                    <p:cmd type="call" cmd="playFrom(0.0)">
                                      <p:cBhvr>
                                        <p:cTn id="17" dur="1410" fill="hold"/>
                                        <p:tgtEl>
                                          <p:spTgt spid="13"/>
                                        </p:tgtEl>
                                      </p:cBhvr>
                                    </p:cmd>
                                  </p:childTnLst>
                                </p:cTn>
                              </p:par>
                            </p:childTnLst>
                          </p:cTn>
                        </p:par>
                      </p:childTnLst>
                    </p:cTn>
                  </p:par>
                </p:childTnLst>
              </p:cTn>
              <p:nextCondLst>
                <p:cond evt="onClick" delay="0">
                  <p:tgtEl>
                    <p:spTgt spid="39"/>
                  </p:tgtEl>
                </p:cond>
              </p:nextCondLst>
            </p:seq>
            <p:seq concurrent="1" nextAc="seek">
              <p:cTn id="18" restart="whenNotActive" fill="hold" evtFilter="cancelBubble" nodeType="interactiveSeq">
                <p:stCondLst>
                  <p:cond evt="onClick" delay="0">
                    <p:tgtEl>
                      <p:spTgt spid="40"/>
                    </p:tgtEl>
                  </p:cond>
                </p:stCondLst>
                <p:endSync evt="end" delay="0">
                  <p:rtn val="all"/>
                </p:endSync>
                <p:childTnLst>
                  <p:par>
                    <p:cTn id="19" fill="hold">
                      <p:stCondLst>
                        <p:cond delay="0"/>
                      </p:stCondLst>
                      <p:childTnLst>
                        <p:par>
                          <p:cTn id="20" fill="hold">
                            <p:stCondLst>
                              <p:cond delay="0"/>
                            </p:stCondLst>
                            <p:childTnLst>
                              <p:par>
                                <p:cTn id="21" presetID="26" presetClass="emph" presetSubtype="0" fill="hold" nodeType="clickEffect">
                                  <p:stCondLst>
                                    <p:cond delay="0"/>
                                  </p:stCondLst>
                                  <p:childTnLst>
                                    <p:animEffect transition="out" filter="fade">
                                      <p:cBhvr>
                                        <p:cTn id="22" dur="500" tmFilter="0, 0; .2, .5; .8, .5; 1, 0"/>
                                        <p:tgtEl>
                                          <p:spTgt spid="40"/>
                                        </p:tgtEl>
                                      </p:cBhvr>
                                    </p:animEffect>
                                    <p:animScale>
                                      <p:cBhvr>
                                        <p:cTn id="23" dur="250" autoRev="1" fill="hold"/>
                                        <p:tgtEl>
                                          <p:spTgt spid="40"/>
                                        </p:tgtEl>
                                      </p:cBhvr>
                                      <p:by x="105000" y="105000"/>
                                    </p:animScale>
                                  </p:childTnLst>
                                </p:cTn>
                              </p:par>
                              <p:par>
                                <p:cTn id="24" presetID="1" presetClass="mediacall" presetSubtype="0" fill="hold" nodeType="withEffect">
                                  <p:stCondLst>
                                    <p:cond delay="0"/>
                                  </p:stCondLst>
                                  <p:childTnLst>
                                    <p:cmd type="call" cmd="playFrom(0.0)">
                                      <p:cBhvr>
                                        <p:cTn id="25" dur="1123" fill="hold"/>
                                        <p:tgtEl>
                                          <p:spTgt spid="21"/>
                                        </p:tgtEl>
                                      </p:cBhvr>
                                    </p:cmd>
                                  </p:childTnLst>
                                </p:cTn>
                              </p:par>
                            </p:childTnLst>
                          </p:cTn>
                        </p:par>
                      </p:childTnLst>
                    </p:cTn>
                  </p:par>
                </p:childTnLst>
              </p:cTn>
              <p:nextCondLst>
                <p:cond evt="onClick" delay="0">
                  <p:tgtEl>
                    <p:spTgt spid="40"/>
                  </p:tgtEl>
                </p:cond>
              </p:nextCondLst>
            </p:seq>
            <p:audio>
              <p:cMediaNode vol="80000">
                <p:cTn id="26" fill="hold" display="0">
                  <p:stCondLst>
                    <p:cond delay="indefinite"/>
                  </p:stCondLst>
                  <p:endCondLst>
                    <p:cond evt="onStopAudio" delay="0">
                      <p:tgtEl>
                        <p:sldTgt/>
                      </p:tgtEl>
                    </p:cond>
                  </p:endCondLst>
                </p:cTn>
                <p:tgtEl>
                  <p:spTgt spid="12"/>
                </p:tgtEl>
              </p:cMediaNode>
            </p:audio>
            <p:audio>
              <p:cMediaNode vol="80000">
                <p:cTn id="27" fill="hold" display="0">
                  <p:stCondLst>
                    <p:cond delay="indefinite"/>
                  </p:stCondLst>
                  <p:endCondLst>
                    <p:cond evt="onStopAudio" delay="0">
                      <p:tgtEl>
                        <p:sldTgt/>
                      </p:tgtEl>
                    </p:cond>
                  </p:endCondLst>
                </p:cTn>
                <p:tgtEl>
                  <p:spTgt spid="13"/>
                </p:tgtEl>
              </p:cMediaNode>
            </p:audio>
            <p:audio>
              <p:cMediaNode vol="80000">
                <p:cTn id="28" fill="hold" display="0">
                  <p:stCondLst>
                    <p:cond delay="indefinite"/>
                  </p:stCondLst>
                  <p:endCondLst>
                    <p:cond evt="onStopAudio" delay="0">
                      <p:tgtEl>
                        <p:sldTgt/>
                      </p:tgtEl>
                    </p:cond>
                  </p:endCondLst>
                </p:cTn>
                <p:tgtEl>
                  <p:spTgt spid="21"/>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95537-6BFF-8E8F-CD0E-B5D7D3F46FC0}"/>
            </a:ext>
          </a:extLst>
        </p:cNvPr>
        <p:cNvGrpSpPr/>
        <p:nvPr/>
      </p:nvGrpSpPr>
      <p:grpSpPr>
        <a:xfrm>
          <a:off x="0" y="0"/>
          <a:ext cx="0" cy="0"/>
          <a:chOff x="0" y="0"/>
          <a:chExt cx="0" cy="0"/>
        </a:xfrm>
      </p:grpSpPr>
      <p:sp>
        <p:nvSpPr>
          <p:cNvPr id="9" name="矩形: 圆角 8">
            <a:extLst>
              <a:ext uri="{FF2B5EF4-FFF2-40B4-BE49-F238E27FC236}">
                <a16:creationId xmlns:a16="http://schemas.microsoft.com/office/drawing/2014/main" id="{DD99B4C4-4761-DE3A-34C7-F78AC30472D9}"/>
              </a:ext>
            </a:extLst>
          </p:cNvPr>
          <p:cNvSpPr/>
          <p:nvPr/>
        </p:nvSpPr>
        <p:spPr>
          <a:xfrm>
            <a:off x="0" y="0"/>
            <a:ext cx="12192000" cy="1572313"/>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a:extLst>
              <a:ext uri="{FF2B5EF4-FFF2-40B4-BE49-F238E27FC236}">
                <a16:creationId xmlns:a16="http://schemas.microsoft.com/office/drawing/2014/main" id="{275C86C1-5B63-2250-CBEA-B0C6D42E2029}"/>
              </a:ext>
            </a:extLst>
          </p:cNvPr>
          <p:cNvSpPr txBox="1"/>
          <p:nvPr/>
        </p:nvSpPr>
        <p:spPr>
          <a:xfrm>
            <a:off x="0" y="1049093"/>
            <a:ext cx="12192000" cy="523220"/>
          </a:xfrm>
          <a:prstGeom prst="rect">
            <a:avLst/>
          </a:prstGeom>
          <a:noFill/>
        </p:spPr>
        <p:txBody>
          <a:bodyPr wrap="square" rtlCol="0">
            <a:spAutoFit/>
          </a:bodyPr>
          <a:lstStyle/>
          <a:p>
            <a:pPr algn="ctr"/>
            <a:r>
              <a:rPr lang="zh-CN" altLang="en-US" sz="2800" dirty="0">
                <a:solidFill>
                  <a:schemeClr val="bg1"/>
                </a:solidFill>
                <a:latin typeface="思源黑体 VF" panose="020B0200000000000000" pitchFamily="34" charset="-122"/>
                <a:ea typeface="思源黑体 VF" panose="020B0200000000000000" pitchFamily="34" charset="-122"/>
              </a:rPr>
              <a:t>升调和降调</a:t>
            </a:r>
          </a:p>
        </p:txBody>
      </p:sp>
      <p:grpSp>
        <p:nvGrpSpPr>
          <p:cNvPr id="16" name="组合 15">
            <a:extLst>
              <a:ext uri="{FF2B5EF4-FFF2-40B4-BE49-F238E27FC236}">
                <a16:creationId xmlns:a16="http://schemas.microsoft.com/office/drawing/2014/main" id="{48FABF1F-6AF2-B4FA-1B0E-BC10C6593F1A}"/>
              </a:ext>
            </a:extLst>
          </p:cNvPr>
          <p:cNvGrpSpPr/>
          <p:nvPr/>
        </p:nvGrpSpPr>
        <p:grpSpPr>
          <a:xfrm>
            <a:off x="3817869" y="236663"/>
            <a:ext cx="4551069" cy="787007"/>
            <a:chOff x="3817870" y="236663"/>
            <a:chExt cx="4551066" cy="787007"/>
          </a:xfrm>
        </p:grpSpPr>
        <p:sp>
          <p:nvSpPr>
            <p:cNvPr id="2" name="文本框 1">
              <a:extLst>
                <a:ext uri="{FF2B5EF4-FFF2-40B4-BE49-F238E27FC236}">
                  <a16:creationId xmlns:a16="http://schemas.microsoft.com/office/drawing/2014/main" id="{FBD054FC-D6E2-ABE2-66DB-BB0A2B2905DA}"/>
                </a:ext>
              </a:extLst>
            </p:cNvPr>
            <p:cNvSpPr txBox="1"/>
            <p:nvPr/>
          </p:nvSpPr>
          <p:spPr>
            <a:xfrm>
              <a:off x="3817870" y="254229"/>
              <a:ext cx="2452400" cy="769441"/>
            </a:xfrm>
            <a:prstGeom prst="rect">
              <a:avLst/>
            </a:prstGeom>
            <a:noFill/>
          </p:spPr>
          <p:txBody>
            <a:bodyPr wrap="square" rtlCol="0">
              <a:spAutoFit/>
            </a:bodyPr>
            <a:lstStyle/>
            <a:p>
              <a:r>
                <a:rPr lang="zh-CN" altLang="en-US" sz="4400" dirty="0">
                  <a:solidFill>
                    <a:schemeClr val="accent6">
                      <a:lumMod val="50000"/>
                    </a:schemeClr>
                  </a:solidFill>
                  <a:latin typeface="思源黑体 VF" panose="020B0200000000000000" pitchFamily="34" charset="-122"/>
                  <a:ea typeface="思源黑体 VF" panose="020B0200000000000000" pitchFamily="34" charset="-122"/>
                </a:rPr>
                <a:t>英语句子</a:t>
              </a:r>
              <a:endParaRPr lang="zh-CN" altLang="en-US" sz="4400" dirty="0">
                <a:solidFill>
                  <a:srgbClr val="00B0F0"/>
                </a:solidFill>
                <a:latin typeface="思源黑体 VF" panose="020B0200000000000000" pitchFamily="34" charset="-122"/>
                <a:ea typeface="思源黑体 VF" panose="020B0200000000000000" pitchFamily="34" charset="-122"/>
              </a:endParaRPr>
            </a:p>
          </p:txBody>
        </p:sp>
        <p:grpSp>
          <p:nvGrpSpPr>
            <p:cNvPr id="4" name="组合 3">
              <a:extLst>
                <a:ext uri="{FF2B5EF4-FFF2-40B4-BE49-F238E27FC236}">
                  <a16:creationId xmlns:a16="http://schemas.microsoft.com/office/drawing/2014/main" id="{12A7F5BB-20A1-1379-997B-094ED4DA2FA8}"/>
                </a:ext>
              </a:extLst>
            </p:cNvPr>
            <p:cNvGrpSpPr/>
            <p:nvPr/>
          </p:nvGrpSpPr>
          <p:grpSpPr>
            <a:xfrm>
              <a:off x="6132514" y="236663"/>
              <a:ext cx="2236422" cy="769441"/>
              <a:chOff x="6813497" y="274146"/>
              <a:chExt cx="1160760" cy="769441"/>
            </a:xfrm>
            <a:solidFill>
              <a:schemeClr val="accent5">
                <a:lumMod val="40000"/>
                <a:lumOff val="60000"/>
              </a:schemeClr>
            </a:solidFill>
          </p:grpSpPr>
          <p:sp>
            <p:nvSpPr>
              <p:cNvPr id="5" name="箭头: 五边形 4">
                <a:extLst>
                  <a:ext uri="{FF2B5EF4-FFF2-40B4-BE49-F238E27FC236}">
                    <a16:creationId xmlns:a16="http://schemas.microsoft.com/office/drawing/2014/main" id="{A5F23D6C-00F6-4CBC-F379-43BB7B8455D1}"/>
                  </a:ext>
                </a:extLst>
              </p:cNvPr>
              <p:cNvSpPr/>
              <p:nvPr/>
            </p:nvSpPr>
            <p:spPr>
              <a:xfrm>
                <a:off x="6813497" y="274146"/>
                <a:ext cx="1160760" cy="769441"/>
              </a:xfrm>
              <a:prstGeom prst="homePlate">
                <a:avLst/>
              </a:prstGeom>
              <a:solidFill>
                <a:srgbClr val="FFC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70224553-780D-C9F9-A85D-D0E90D56DE24}"/>
                  </a:ext>
                </a:extLst>
              </p:cNvPr>
              <p:cNvSpPr txBox="1"/>
              <p:nvPr/>
            </p:nvSpPr>
            <p:spPr>
              <a:xfrm>
                <a:off x="6964288" y="296750"/>
                <a:ext cx="630557" cy="707886"/>
              </a:xfrm>
              <a:prstGeom prst="rect">
                <a:avLst/>
              </a:prstGeom>
              <a:solidFill>
                <a:srgbClr val="FFC000"/>
              </a:solidFill>
            </p:spPr>
            <p:txBody>
              <a:bodyPr wrap="square" rtlCol="0">
                <a:spAutoFit/>
              </a:bodyPr>
              <a:lstStyle/>
              <a:p>
                <a:r>
                  <a:rPr lang="zh-CN" altLang="en-US" sz="4000" dirty="0">
                    <a:latin typeface="思源黑体 VF" panose="020B0200000000000000" pitchFamily="34" charset="-122"/>
                    <a:ea typeface="思源黑体 VF" panose="020B0200000000000000" pitchFamily="34" charset="-122"/>
                  </a:rPr>
                  <a:t>语调</a:t>
                </a:r>
              </a:p>
            </p:txBody>
          </p:sp>
        </p:grpSp>
      </p:grpSp>
      <p:sp>
        <p:nvSpPr>
          <p:cNvPr id="3" name="文本框 2">
            <a:extLst>
              <a:ext uri="{FF2B5EF4-FFF2-40B4-BE49-F238E27FC236}">
                <a16:creationId xmlns:a16="http://schemas.microsoft.com/office/drawing/2014/main" id="{AFDCBE7C-E00D-8088-4400-F73A208A4496}"/>
              </a:ext>
            </a:extLst>
          </p:cNvPr>
          <p:cNvSpPr txBox="1"/>
          <p:nvPr/>
        </p:nvSpPr>
        <p:spPr>
          <a:xfrm>
            <a:off x="36513" y="1808976"/>
            <a:ext cx="12192000" cy="606614"/>
          </a:xfrm>
          <a:prstGeom prst="rect">
            <a:avLst/>
          </a:prstGeom>
          <a:noFill/>
        </p:spPr>
        <p:txBody>
          <a:bodyPr wrap="square" rtlCol="0">
            <a:spAutoFit/>
          </a:bodyPr>
          <a:lstStyle/>
          <a:p>
            <a:pPr algn="ctr"/>
            <a:r>
              <a:rPr lang="zh-CN" altLang="en-US" sz="3200" dirty="0">
                <a:latin typeface="思源黑体 VF" panose="020B0200000000000000" pitchFamily="34" charset="-122"/>
                <a:ea typeface="思源黑体 VF" panose="020B0200000000000000" pitchFamily="34" charset="-122"/>
              </a:rPr>
              <a:t>升调：表示疑问</a:t>
            </a:r>
            <a:r>
              <a:rPr lang="en-US" altLang="zh-CN" sz="3200" dirty="0">
                <a:latin typeface="思源黑体 VF" panose="020B0200000000000000" pitchFamily="34" charset="-122"/>
                <a:ea typeface="思源黑体 VF" panose="020B0200000000000000" pitchFamily="34" charset="-122"/>
              </a:rPr>
              <a:t>(</a:t>
            </a:r>
            <a:r>
              <a:rPr lang="zh-CN" altLang="en-US" sz="3200" dirty="0">
                <a:latin typeface="思源黑体 VF" panose="020B0200000000000000" pitchFamily="34" charset="-122"/>
                <a:ea typeface="思源黑体 VF" panose="020B0200000000000000" pitchFamily="34" charset="-122"/>
              </a:rPr>
              <a:t>一般疑问句</a:t>
            </a:r>
            <a:r>
              <a:rPr lang="en-US" altLang="zh-CN" sz="3200" dirty="0">
                <a:latin typeface="思源黑体 VF" panose="020B0200000000000000" pitchFamily="34" charset="-122"/>
                <a:ea typeface="思源黑体 VF" panose="020B0200000000000000" pitchFamily="34" charset="-122"/>
              </a:rPr>
              <a:t>)</a:t>
            </a:r>
            <a:endParaRPr lang="zh-CN" altLang="en-US" sz="3200" dirty="0">
              <a:latin typeface="思源黑体 VF" panose="020B0200000000000000" pitchFamily="34" charset="-122"/>
              <a:ea typeface="思源黑体 VF" panose="020B0200000000000000" pitchFamily="34" charset="-122"/>
            </a:endParaRPr>
          </a:p>
        </p:txBody>
      </p:sp>
      <p:sp>
        <p:nvSpPr>
          <p:cNvPr id="23" name="文本框 22">
            <a:extLst>
              <a:ext uri="{FF2B5EF4-FFF2-40B4-BE49-F238E27FC236}">
                <a16:creationId xmlns:a16="http://schemas.microsoft.com/office/drawing/2014/main" id="{CFF73FB0-05E4-222A-A9A2-61ED2ABC6282}"/>
              </a:ext>
            </a:extLst>
          </p:cNvPr>
          <p:cNvSpPr txBox="1"/>
          <p:nvPr/>
        </p:nvSpPr>
        <p:spPr>
          <a:xfrm>
            <a:off x="292322" y="4680789"/>
            <a:ext cx="3441235" cy="646331"/>
          </a:xfrm>
          <a:prstGeom prst="rect">
            <a:avLst/>
          </a:prstGeom>
          <a:noFill/>
        </p:spPr>
        <p:txBody>
          <a:bodyPr wrap="square" rtlCol="0">
            <a:spAutoFit/>
          </a:bodyPr>
          <a:lstStyle/>
          <a:p>
            <a:pPr algn="ctr"/>
            <a:r>
              <a:rPr lang="en-US" altLang="zh-CN" sz="3600" b="1" dirty="0">
                <a:latin typeface="Comic Neue" panose="02000000000000000000" pitchFamily="2" charset="0"/>
              </a:rPr>
              <a:t>Is this a bike?</a:t>
            </a:r>
            <a:endParaRPr lang="zh-CN" altLang="en-US" sz="3600" b="1" dirty="0">
              <a:latin typeface="Comic Neue" panose="02000000000000000000" pitchFamily="2" charset="0"/>
            </a:endParaRPr>
          </a:p>
        </p:txBody>
      </p:sp>
      <p:cxnSp>
        <p:nvCxnSpPr>
          <p:cNvPr id="27" name="直接箭头连接符 26">
            <a:extLst>
              <a:ext uri="{FF2B5EF4-FFF2-40B4-BE49-F238E27FC236}">
                <a16:creationId xmlns:a16="http://schemas.microsoft.com/office/drawing/2014/main" id="{F4F95515-278A-7BDF-7C97-CAF23293A31D}"/>
              </a:ext>
            </a:extLst>
          </p:cNvPr>
          <p:cNvCxnSpPr>
            <a:cxnSpLocks/>
          </p:cNvCxnSpPr>
          <p:nvPr/>
        </p:nvCxnSpPr>
        <p:spPr>
          <a:xfrm flipV="1">
            <a:off x="3817869" y="2295834"/>
            <a:ext cx="626876" cy="295835"/>
          </a:xfrm>
          <a:prstGeom prst="straightConnector1">
            <a:avLst/>
          </a:prstGeom>
          <a:ln w="57150">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29" name="文本框 28">
            <a:extLst>
              <a:ext uri="{FF2B5EF4-FFF2-40B4-BE49-F238E27FC236}">
                <a16:creationId xmlns:a16="http://schemas.microsoft.com/office/drawing/2014/main" id="{E645C06B-2B33-0D17-75C0-52166507C48A}"/>
              </a:ext>
            </a:extLst>
          </p:cNvPr>
          <p:cNvSpPr txBox="1"/>
          <p:nvPr/>
        </p:nvSpPr>
        <p:spPr>
          <a:xfrm>
            <a:off x="292323" y="2443752"/>
            <a:ext cx="4333466" cy="646331"/>
          </a:xfrm>
          <a:prstGeom prst="rect">
            <a:avLst/>
          </a:prstGeom>
          <a:noFill/>
        </p:spPr>
        <p:txBody>
          <a:bodyPr wrap="square" rtlCol="0">
            <a:spAutoFit/>
          </a:bodyPr>
          <a:lstStyle/>
          <a:p>
            <a:r>
              <a:rPr lang="en-US" altLang="zh-CN" sz="3600" b="1" dirty="0">
                <a:latin typeface="Comic Neue" panose="02000000000000000000" pitchFamily="2" charset="0"/>
              </a:rPr>
              <a:t>Do you like apples?</a:t>
            </a:r>
            <a:endParaRPr lang="zh-CN" altLang="en-US" sz="3600" b="1" dirty="0">
              <a:latin typeface="Comic Neue" panose="02000000000000000000" pitchFamily="2" charset="0"/>
            </a:endParaRPr>
          </a:p>
        </p:txBody>
      </p:sp>
      <p:sp>
        <p:nvSpPr>
          <p:cNvPr id="31" name="文本框 30">
            <a:extLst>
              <a:ext uri="{FF2B5EF4-FFF2-40B4-BE49-F238E27FC236}">
                <a16:creationId xmlns:a16="http://schemas.microsoft.com/office/drawing/2014/main" id="{43EED2F6-9821-49DE-A260-61E14AD6C923}"/>
              </a:ext>
            </a:extLst>
          </p:cNvPr>
          <p:cNvSpPr txBox="1"/>
          <p:nvPr/>
        </p:nvSpPr>
        <p:spPr>
          <a:xfrm>
            <a:off x="6590356" y="2443752"/>
            <a:ext cx="4073468" cy="646331"/>
          </a:xfrm>
          <a:prstGeom prst="rect">
            <a:avLst/>
          </a:prstGeom>
          <a:noFill/>
        </p:spPr>
        <p:txBody>
          <a:bodyPr wrap="square" rtlCol="0">
            <a:spAutoFit/>
          </a:bodyPr>
          <a:lstStyle/>
          <a:p>
            <a:r>
              <a:rPr lang="en-US" altLang="zh-CN" sz="3600" b="1" dirty="0">
                <a:latin typeface="Comic Neue" panose="02000000000000000000" pitchFamily="2" charset="0"/>
              </a:rPr>
              <a:t>Can I smoke here?</a:t>
            </a:r>
            <a:endParaRPr lang="zh-CN" altLang="en-US" sz="3600" b="1" dirty="0">
              <a:latin typeface="Comic Neue" panose="02000000000000000000" pitchFamily="2" charset="0"/>
            </a:endParaRPr>
          </a:p>
        </p:txBody>
      </p:sp>
      <p:cxnSp>
        <p:nvCxnSpPr>
          <p:cNvPr id="32" name="直接箭头连接符 31">
            <a:extLst>
              <a:ext uri="{FF2B5EF4-FFF2-40B4-BE49-F238E27FC236}">
                <a16:creationId xmlns:a16="http://schemas.microsoft.com/office/drawing/2014/main" id="{AE6FC7D7-5803-8FCF-BD6F-8D925C686D5A}"/>
              </a:ext>
            </a:extLst>
          </p:cNvPr>
          <p:cNvCxnSpPr>
            <a:cxnSpLocks/>
          </p:cNvCxnSpPr>
          <p:nvPr/>
        </p:nvCxnSpPr>
        <p:spPr>
          <a:xfrm flipV="1">
            <a:off x="10050701" y="2239661"/>
            <a:ext cx="626876" cy="295835"/>
          </a:xfrm>
          <a:prstGeom prst="straightConnector1">
            <a:avLst/>
          </a:prstGeom>
          <a:ln w="57150">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33" name="文本框 32">
            <a:extLst>
              <a:ext uri="{FF2B5EF4-FFF2-40B4-BE49-F238E27FC236}">
                <a16:creationId xmlns:a16="http://schemas.microsoft.com/office/drawing/2014/main" id="{136FD083-34A8-590A-9B38-C875406C0EF8}"/>
              </a:ext>
            </a:extLst>
          </p:cNvPr>
          <p:cNvSpPr txBox="1"/>
          <p:nvPr/>
        </p:nvSpPr>
        <p:spPr>
          <a:xfrm>
            <a:off x="6590356" y="4680789"/>
            <a:ext cx="4073468" cy="646331"/>
          </a:xfrm>
          <a:prstGeom prst="rect">
            <a:avLst/>
          </a:prstGeom>
          <a:noFill/>
        </p:spPr>
        <p:txBody>
          <a:bodyPr wrap="square" rtlCol="0">
            <a:spAutoFit/>
          </a:bodyPr>
          <a:lstStyle/>
          <a:p>
            <a:pPr algn="ctr"/>
            <a:r>
              <a:rPr lang="en-US" altLang="zh-CN" sz="3600" b="1" dirty="0">
                <a:latin typeface="Comic Neue" panose="02000000000000000000" pitchFamily="2" charset="0"/>
              </a:rPr>
              <a:t>Are you a teacher ?</a:t>
            </a:r>
            <a:endParaRPr lang="zh-CN" altLang="en-US" sz="3600" b="1" dirty="0">
              <a:latin typeface="Comic Neue" panose="02000000000000000000" pitchFamily="2" charset="0"/>
            </a:endParaRPr>
          </a:p>
        </p:txBody>
      </p:sp>
      <p:cxnSp>
        <p:nvCxnSpPr>
          <p:cNvPr id="34" name="直接箭头连接符 33">
            <a:extLst>
              <a:ext uri="{FF2B5EF4-FFF2-40B4-BE49-F238E27FC236}">
                <a16:creationId xmlns:a16="http://schemas.microsoft.com/office/drawing/2014/main" id="{541410E1-787A-A0A8-842F-C0D74FB28564}"/>
              </a:ext>
            </a:extLst>
          </p:cNvPr>
          <p:cNvCxnSpPr>
            <a:cxnSpLocks/>
          </p:cNvCxnSpPr>
          <p:nvPr/>
        </p:nvCxnSpPr>
        <p:spPr>
          <a:xfrm flipV="1">
            <a:off x="10294278" y="4439154"/>
            <a:ext cx="626876" cy="295835"/>
          </a:xfrm>
          <a:prstGeom prst="straightConnector1">
            <a:avLst/>
          </a:prstGeom>
          <a:ln w="57150">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35" name="直接箭头连接符 34">
            <a:extLst>
              <a:ext uri="{FF2B5EF4-FFF2-40B4-BE49-F238E27FC236}">
                <a16:creationId xmlns:a16="http://schemas.microsoft.com/office/drawing/2014/main" id="{89094911-6B0E-9073-85CC-F706078187FB}"/>
              </a:ext>
            </a:extLst>
          </p:cNvPr>
          <p:cNvCxnSpPr>
            <a:cxnSpLocks/>
          </p:cNvCxnSpPr>
          <p:nvPr/>
        </p:nvCxnSpPr>
        <p:spPr>
          <a:xfrm flipV="1">
            <a:off x="3347736" y="4424052"/>
            <a:ext cx="626876" cy="295835"/>
          </a:xfrm>
          <a:prstGeom prst="straightConnector1">
            <a:avLst/>
          </a:prstGeom>
          <a:ln w="57150">
            <a:solidFill>
              <a:srgbClr val="FF0000"/>
            </a:solidFill>
            <a:tailEnd type="triangle"/>
          </a:ln>
        </p:spPr>
        <p:style>
          <a:lnRef idx="3">
            <a:schemeClr val="accent2"/>
          </a:lnRef>
          <a:fillRef idx="0">
            <a:schemeClr val="accent2"/>
          </a:fillRef>
          <a:effectRef idx="2">
            <a:schemeClr val="accent2"/>
          </a:effectRef>
          <a:fontRef idx="minor">
            <a:schemeClr val="tx1"/>
          </a:fontRef>
        </p:style>
      </p:cxnSp>
      <p:pic>
        <p:nvPicPr>
          <p:cNvPr id="37" name="图片 36" descr="蓝色的自行车&#10;&#10;AI 生成的内容可能不正确。">
            <a:extLst>
              <a:ext uri="{FF2B5EF4-FFF2-40B4-BE49-F238E27FC236}">
                <a16:creationId xmlns:a16="http://schemas.microsoft.com/office/drawing/2014/main" id="{3A0ED1BE-19A2-793D-24A8-CD486610B37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69794" y="5231243"/>
            <a:ext cx="2311173" cy="1484929"/>
          </a:xfrm>
          <a:prstGeom prst="rect">
            <a:avLst/>
          </a:prstGeom>
        </p:spPr>
      </p:pic>
      <p:pic>
        <p:nvPicPr>
          <p:cNvPr id="42" name="图片 41" descr="徽标&#10;&#10;AI 生成的内容可能不正确。">
            <a:extLst>
              <a:ext uri="{FF2B5EF4-FFF2-40B4-BE49-F238E27FC236}">
                <a16:creationId xmlns:a16="http://schemas.microsoft.com/office/drawing/2014/main" id="{984EC913-21FF-7856-5B66-0789E406630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52620" y="3074059"/>
            <a:ext cx="1369667" cy="1494861"/>
          </a:xfrm>
          <a:prstGeom prst="rect">
            <a:avLst/>
          </a:prstGeom>
        </p:spPr>
      </p:pic>
      <p:pic>
        <p:nvPicPr>
          <p:cNvPr id="46" name="图片 45" descr="文本&#10;&#10;AI 生成的内容可能不正确。">
            <a:extLst>
              <a:ext uri="{FF2B5EF4-FFF2-40B4-BE49-F238E27FC236}">
                <a16:creationId xmlns:a16="http://schemas.microsoft.com/office/drawing/2014/main" id="{63B1581D-E027-CDA9-8997-207999FEFC6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68938" y="5420837"/>
            <a:ext cx="1927782" cy="1263446"/>
          </a:xfrm>
          <a:prstGeom prst="rect">
            <a:avLst/>
          </a:prstGeom>
        </p:spPr>
      </p:pic>
      <p:pic>
        <p:nvPicPr>
          <p:cNvPr id="48" name="图片 47" descr="形状&#10;&#10;AI 生成的内容可能不正确。">
            <a:extLst>
              <a:ext uri="{FF2B5EF4-FFF2-40B4-BE49-F238E27FC236}">
                <a16:creationId xmlns:a16="http://schemas.microsoft.com/office/drawing/2014/main" id="{A800107D-78AE-57A4-C753-D7898F7F424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866230" y="3064504"/>
            <a:ext cx="1257728" cy="1320450"/>
          </a:xfrm>
          <a:prstGeom prst="rect">
            <a:avLst/>
          </a:prstGeom>
        </p:spPr>
      </p:pic>
      <p:pic>
        <p:nvPicPr>
          <p:cNvPr id="49" name="图形 48" descr="声音媒体 纯色填充">
            <a:extLst>
              <a:ext uri="{FF2B5EF4-FFF2-40B4-BE49-F238E27FC236}">
                <a16:creationId xmlns:a16="http://schemas.microsoft.com/office/drawing/2014/main" id="{4531D22C-3E51-6DB1-FB7D-E04DBDD1A72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449292" y="2472687"/>
            <a:ext cx="782592" cy="782592"/>
          </a:xfrm>
          <a:prstGeom prst="rect">
            <a:avLst/>
          </a:prstGeom>
        </p:spPr>
      </p:pic>
      <p:pic>
        <p:nvPicPr>
          <p:cNvPr id="50" name="图形 49" descr="声音媒体 纯色填充">
            <a:extLst>
              <a:ext uri="{FF2B5EF4-FFF2-40B4-BE49-F238E27FC236}">
                <a16:creationId xmlns:a16="http://schemas.microsoft.com/office/drawing/2014/main" id="{3B698BE4-E4AD-9587-26D2-9F3A8FC2E298}"/>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641688" y="2472687"/>
            <a:ext cx="782592" cy="782592"/>
          </a:xfrm>
          <a:prstGeom prst="rect">
            <a:avLst/>
          </a:prstGeom>
        </p:spPr>
      </p:pic>
      <p:pic>
        <p:nvPicPr>
          <p:cNvPr id="51" name="图形 50" descr="声音媒体 纯色填充">
            <a:extLst>
              <a:ext uri="{FF2B5EF4-FFF2-40B4-BE49-F238E27FC236}">
                <a16:creationId xmlns:a16="http://schemas.microsoft.com/office/drawing/2014/main" id="{D505DD6F-018D-45A3-C627-E328F28CF9E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449292" y="4613415"/>
            <a:ext cx="782592" cy="782592"/>
          </a:xfrm>
          <a:prstGeom prst="rect">
            <a:avLst/>
          </a:prstGeom>
        </p:spPr>
      </p:pic>
      <p:pic>
        <p:nvPicPr>
          <p:cNvPr id="52" name="图形 51" descr="声音媒体 纯色填充">
            <a:extLst>
              <a:ext uri="{FF2B5EF4-FFF2-40B4-BE49-F238E27FC236}">
                <a16:creationId xmlns:a16="http://schemas.microsoft.com/office/drawing/2014/main" id="{CF1A2CFD-483E-19E2-0DD3-255632D5F93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641688" y="4613415"/>
            <a:ext cx="782592" cy="782592"/>
          </a:xfrm>
          <a:prstGeom prst="rect">
            <a:avLst/>
          </a:prstGeom>
        </p:spPr>
      </p:pic>
      <p:pic>
        <p:nvPicPr>
          <p:cNvPr id="6" name="do you like apples">
            <a:hlinkClick r:id="" action="ppaction://media"/>
            <a:extLst>
              <a:ext uri="{FF2B5EF4-FFF2-40B4-BE49-F238E27FC236}">
                <a16:creationId xmlns:a16="http://schemas.microsoft.com/office/drawing/2014/main" id="{FEE71B4B-0FA7-C572-F7B8-843FA7F1E60A}"/>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235754" y="3419929"/>
            <a:ext cx="609600" cy="609600"/>
          </a:xfrm>
          <a:prstGeom prst="rect">
            <a:avLst/>
          </a:prstGeom>
        </p:spPr>
      </p:pic>
      <p:pic>
        <p:nvPicPr>
          <p:cNvPr id="7" name="can i smoke here">
            <a:hlinkClick r:id="" action="ppaction://media"/>
            <a:extLst>
              <a:ext uri="{FF2B5EF4-FFF2-40B4-BE49-F238E27FC236}">
                <a16:creationId xmlns:a16="http://schemas.microsoft.com/office/drawing/2014/main" id="{0F9986DE-7122-8D7C-7622-C11D8F346655}"/>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1126654" y="2517223"/>
            <a:ext cx="609600" cy="609600"/>
          </a:xfrm>
          <a:prstGeom prst="rect">
            <a:avLst/>
          </a:prstGeom>
        </p:spPr>
      </p:pic>
      <p:pic>
        <p:nvPicPr>
          <p:cNvPr id="10" name="is this a bike ">
            <a:hlinkClick r:id="" action="ppaction://media"/>
            <a:extLst>
              <a:ext uri="{FF2B5EF4-FFF2-40B4-BE49-F238E27FC236}">
                <a16:creationId xmlns:a16="http://schemas.microsoft.com/office/drawing/2014/main" id="{DFB83B7A-5E99-6B5B-FAED-AEA6F16C627A}"/>
              </a:ext>
            </a:extLst>
          </p:cNvPr>
          <p:cNvPicPr>
            <a:picLocks noChangeAspect="1"/>
          </p:cNvPicPr>
          <p:nvPr>
            <a:audioFile r:link="rId6"/>
            <p:extLst>
              <p:ext uri="{DAA4B4D4-6D71-4841-9C94-3DE7FCFB9230}">
                <p14:media xmlns:p14="http://schemas.microsoft.com/office/powerpoint/2010/main" r:embed="rId5"/>
              </p:ext>
            </p:extLst>
          </p:nvPr>
        </p:nvPicPr>
        <p:blipFill>
          <a:blip r:embed="rId16"/>
          <a:stretch>
            <a:fillRect/>
          </a:stretch>
        </p:blipFill>
        <p:spPr>
          <a:xfrm>
            <a:off x="-1235754" y="1777978"/>
            <a:ext cx="609600" cy="609600"/>
          </a:xfrm>
          <a:prstGeom prst="rect">
            <a:avLst/>
          </a:prstGeom>
        </p:spPr>
      </p:pic>
      <p:pic>
        <p:nvPicPr>
          <p:cNvPr id="11" name="are you a teacher">
            <a:hlinkClick r:id="" action="ppaction://media"/>
            <a:extLst>
              <a:ext uri="{FF2B5EF4-FFF2-40B4-BE49-F238E27FC236}">
                <a16:creationId xmlns:a16="http://schemas.microsoft.com/office/drawing/2014/main" id="{B6466554-11AF-DA20-8AF2-C7D2C21CC6D4}"/>
              </a:ext>
            </a:extLst>
          </p:cNvPr>
          <p:cNvPicPr>
            <a:picLocks noChangeAspect="1"/>
          </p:cNvPicPr>
          <p:nvPr>
            <a:audioFile r:link="rId8"/>
            <p:extLst>
              <p:ext uri="{DAA4B4D4-6D71-4841-9C94-3DE7FCFB9230}">
                <p14:media xmlns:p14="http://schemas.microsoft.com/office/powerpoint/2010/main" r:embed="rId7"/>
              </p:ext>
            </p:extLst>
          </p:nvPr>
        </p:nvPicPr>
        <p:blipFill>
          <a:blip r:embed="rId16"/>
          <a:stretch>
            <a:fillRect/>
          </a:stretch>
        </p:blipFill>
        <p:spPr>
          <a:xfrm>
            <a:off x="-1340609" y="786156"/>
            <a:ext cx="609600" cy="609600"/>
          </a:xfrm>
          <a:prstGeom prst="rect">
            <a:avLst/>
          </a:prstGeom>
        </p:spPr>
      </p:pic>
      <p:sp>
        <p:nvSpPr>
          <p:cNvPr id="12" name="箭头: 五边形 11">
            <a:hlinkClick r:id="" action="ppaction://hlinkshowjump?jump=nextslide"/>
            <a:extLst>
              <a:ext uri="{FF2B5EF4-FFF2-40B4-BE49-F238E27FC236}">
                <a16:creationId xmlns:a16="http://schemas.microsoft.com/office/drawing/2014/main" id="{A44931D9-B830-FDF7-ECBC-946D5701AD4D}"/>
              </a:ext>
            </a:extLst>
          </p:cNvPr>
          <p:cNvSpPr/>
          <p:nvPr/>
        </p:nvSpPr>
        <p:spPr>
          <a:xfrm>
            <a:off x="10618268" y="136197"/>
            <a:ext cx="1290728" cy="432673"/>
          </a:xfrm>
          <a:prstGeom prst="homePlate">
            <a:avLst/>
          </a:prstGeom>
          <a:solidFill>
            <a:srgbClr val="0065B1"/>
          </a:solidFill>
          <a:ln w="12700">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b="1" i="0" u="none" strike="noStrike" kern="1200" cap="none" spc="0" normalizeH="0" baseline="0" noProof="0" dirty="0">
                <a:ln>
                  <a:noFill/>
                </a:ln>
                <a:solidFill>
                  <a:srgbClr val="FFFF00"/>
                </a:solidFill>
                <a:effectLst/>
                <a:uLnTx/>
                <a:uFillTx/>
                <a:latin typeface="Comic Sans MS" panose="030F0702030302020204" pitchFamily="66" charset="0"/>
                <a:ea typeface="等线" panose="02010600030101010101" pitchFamily="2" charset="-122"/>
                <a:cs typeface="+mn-cs"/>
              </a:rPr>
              <a:t>NEXT</a:t>
            </a:r>
            <a:endParaRPr kumimoji="0" lang="zh-CN" altLang="en-US" b="1" i="0" u="none" strike="noStrike" kern="1200" cap="none" spc="0" normalizeH="0" baseline="0" noProof="0" dirty="0">
              <a:ln>
                <a:noFill/>
              </a:ln>
              <a:solidFill>
                <a:srgbClr val="FFFF00"/>
              </a:solidFill>
              <a:effectLst/>
              <a:uLnTx/>
              <a:uFillTx/>
              <a:latin typeface="Comic Sans MS" panose="030F0702030302020204" pitchFamily="66" charset="0"/>
              <a:ea typeface="等线" panose="02010600030101010101" pitchFamily="2" charset="-122"/>
              <a:cs typeface="+mn-cs"/>
            </a:endParaRPr>
          </a:p>
        </p:txBody>
      </p:sp>
    </p:spTree>
    <p:extLst>
      <p:ext uri="{BB962C8B-B14F-4D97-AF65-F5344CB8AC3E}">
        <p14:creationId xmlns:p14="http://schemas.microsoft.com/office/powerpoint/2010/main" val="25589436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6"/>
                </p:tgtEl>
              </p:cMediaNode>
            </p:audio>
            <p:audio>
              <p:cMediaNode vol="80000">
                <p:cTn id="3" fill="hold" display="0">
                  <p:stCondLst>
                    <p:cond delay="indefinite"/>
                  </p:stCondLst>
                  <p:endCondLst>
                    <p:cond evt="onStopAudio" delay="0">
                      <p:tgtEl>
                        <p:sldTgt/>
                      </p:tgtEl>
                    </p:cond>
                  </p:endCondLst>
                </p:cTn>
                <p:tgtEl>
                  <p:spTgt spid="7"/>
                </p:tgtEl>
              </p:cMediaNode>
            </p:audio>
            <p:audio>
              <p:cMediaNode vol="80000">
                <p:cTn id="4" fill="hold" display="0">
                  <p:stCondLst>
                    <p:cond delay="indefinite"/>
                  </p:stCondLst>
                  <p:endCondLst>
                    <p:cond evt="onStopAudio" delay="0">
                      <p:tgtEl>
                        <p:sldTgt/>
                      </p:tgtEl>
                    </p:cond>
                  </p:endCondLst>
                </p:cTn>
                <p:tgtEl>
                  <p:spTgt spid="10"/>
                </p:tgtEl>
              </p:cMediaNode>
            </p:audio>
            <p:audio>
              <p:cMediaNode vol="80000">
                <p:cTn id="5" fill="hold" display="0">
                  <p:stCondLst>
                    <p:cond delay="indefinite"/>
                  </p:stCondLst>
                  <p:endCondLst>
                    <p:cond evt="onStopAudio" delay="0">
                      <p:tgtEl>
                        <p:sldTgt/>
                      </p:tgtEl>
                    </p:cond>
                  </p:endCondLst>
                </p:cTn>
                <p:tgtEl>
                  <p:spTgt spid="11"/>
                </p:tgtEl>
              </p:cMediaNode>
            </p:audio>
            <p:seq concurrent="1" nextAc="seek">
              <p:cTn id="6" restart="whenNotActive" fill="hold" evtFilter="cancelBubble" nodeType="interactiveSeq">
                <p:stCondLst>
                  <p:cond evt="onClick" delay="0">
                    <p:tgtEl>
                      <p:spTgt spid="49"/>
                    </p:tgtEl>
                  </p:cond>
                </p:stCondLst>
                <p:endSync evt="end" delay="0">
                  <p:rtn val="all"/>
                </p:endSync>
                <p:childTnLst>
                  <p:par>
                    <p:cTn id="7" fill="hold">
                      <p:stCondLst>
                        <p:cond delay="0"/>
                      </p:stCondLst>
                      <p:childTnLst>
                        <p:par>
                          <p:cTn id="8" fill="hold">
                            <p:stCondLst>
                              <p:cond delay="0"/>
                            </p:stCondLst>
                            <p:childTnLst>
                              <p:par>
                                <p:cTn id="9" presetID="26" presetClass="emph" presetSubtype="0" fill="hold" nodeType="clickEffect">
                                  <p:stCondLst>
                                    <p:cond delay="0"/>
                                  </p:stCondLst>
                                  <p:childTnLst>
                                    <p:animEffect transition="out" filter="fade">
                                      <p:cBhvr>
                                        <p:cTn id="10" dur="500" tmFilter="0, 0; .2, .5; .8, .5; 1, 0"/>
                                        <p:tgtEl>
                                          <p:spTgt spid="49"/>
                                        </p:tgtEl>
                                      </p:cBhvr>
                                    </p:animEffect>
                                    <p:animScale>
                                      <p:cBhvr>
                                        <p:cTn id="11" dur="250" autoRev="1" fill="hold"/>
                                        <p:tgtEl>
                                          <p:spTgt spid="49"/>
                                        </p:tgtEl>
                                      </p:cBhvr>
                                      <p:by x="105000" y="105000"/>
                                    </p:animScale>
                                  </p:childTnLst>
                                </p:cTn>
                              </p:par>
                              <p:par>
                                <p:cTn id="12" presetID="1" presetClass="mediacall" presetSubtype="0" fill="hold" nodeType="withEffect">
                                  <p:stCondLst>
                                    <p:cond delay="0"/>
                                  </p:stCondLst>
                                  <p:childTnLst>
                                    <p:cmd type="call" cmd="playFrom(0.0)">
                                      <p:cBhvr>
                                        <p:cTn id="13" dur="1906" fill="hold"/>
                                        <p:tgtEl>
                                          <p:spTgt spid="6"/>
                                        </p:tgtEl>
                                      </p:cBhvr>
                                    </p:cmd>
                                  </p:childTnLst>
                                </p:cTn>
                              </p:par>
                            </p:childTnLst>
                          </p:cTn>
                        </p:par>
                      </p:childTnLst>
                    </p:cTn>
                  </p:par>
                </p:childTnLst>
              </p:cTn>
              <p:nextCondLst>
                <p:cond evt="onClick" delay="0">
                  <p:tgtEl>
                    <p:spTgt spid="49"/>
                  </p:tgtEl>
                </p:cond>
              </p:nextCondLst>
            </p:seq>
            <p:seq concurrent="1" nextAc="seek">
              <p:cTn id="14" restart="whenNotActive" fill="hold" evtFilter="cancelBubble" nodeType="interactiveSeq">
                <p:stCondLst>
                  <p:cond evt="onClick" delay="0">
                    <p:tgtEl>
                      <p:spTgt spid="50"/>
                    </p:tgtEl>
                  </p:cond>
                </p:stCondLst>
                <p:endSync evt="end" delay="0">
                  <p:rtn val="all"/>
                </p:endSync>
                <p:childTnLst>
                  <p:par>
                    <p:cTn id="15" fill="hold">
                      <p:stCondLst>
                        <p:cond delay="0"/>
                      </p:stCondLst>
                      <p:childTnLst>
                        <p:par>
                          <p:cTn id="16" fill="hold">
                            <p:stCondLst>
                              <p:cond delay="0"/>
                            </p:stCondLst>
                            <p:childTnLst>
                              <p:par>
                                <p:cTn id="17" presetID="26" presetClass="emph" presetSubtype="0" fill="hold" nodeType="clickEffect">
                                  <p:stCondLst>
                                    <p:cond delay="0"/>
                                  </p:stCondLst>
                                  <p:childTnLst>
                                    <p:animEffect transition="out" filter="fade">
                                      <p:cBhvr>
                                        <p:cTn id="18" dur="500" tmFilter="0, 0; .2, .5; .8, .5; 1, 0"/>
                                        <p:tgtEl>
                                          <p:spTgt spid="50"/>
                                        </p:tgtEl>
                                      </p:cBhvr>
                                    </p:animEffect>
                                    <p:animScale>
                                      <p:cBhvr>
                                        <p:cTn id="19" dur="250" autoRev="1" fill="hold"/>
                                        <p:tgtEl>
                                          <p:spTgt spid="50"/>
                                        </p:tgtEl>
                                      </p:cBhvr>
                                      <p:by x="105000" y="105000"/>
                                    </p:animScale>
                                  </p:childTnLst>
                                </p:cTn>
                              </p:par>
                              <p:par>
                                <p:cTn id="20" presetID="1" presetClass="mediacall" presetSubtype="0" fill="hold" nodeType="withEffect">
                                  <p:stCondLst>
                                    <p:cond delay="0"/>
                                  </p:stCondLst>
                                  <p:childTnLst>
                                    <p:cmd type="call" cmd="playFrom(0.0)">
                                      <p:cBhvr>
                                        <p:cTn id="21" dur="1776" fill="hold"/>
                                        <p:tgtEl>
                                          <p:spTgt spid="7"/>
                                        </p:tgtEl>
                                      </p:cBhvr>
                                    </p:cmd>
                                  </p:childTnLst>
                                </p:cTn>
                              </p:par>
                            </p:childTnLst>
                          </p:cTn>
                        </p:par>
                      </p:childTnLst>
                    </p:cTn>
                  </p:par>
                </p:childTnLst>
              </p:cTn>
              <p:nextCondLst>
                <p:cond evt="onClick" delay="0">
                  <p:tgtEl>
                    <p:spTgt spid="50"/>
                  </p:tgtEl>
                </p:cond>
              </p:nextCondLst>
            </p:seq>
            <p:seq concurrent="1" nextAc="seek">
              <p:cTn id="22" restart="whenNotActive" fill="hold" evtFilter="cancelBubble" nodeType="interactiveSeq">
                <p:stCondLst>
                  <p:cond evt="onClick" delay="0">
                    <p:tgtEl>
                      <p:spTgt spid="51"/>
                    </p:tgtEl>
                  </p:cond>
                </p:stCondLst>
                <p:endSync evt="end" delay="0">
                  <p:rtn val="all"/>
                </p:endSync>
                <p:childTnLst>
                  <p:par>
                    <p:cTn id="23" fill="hold">
                      <p:stCondLst>
                        <p:cond delay="0"/>
                      </p:stCondLst>
                      <p:childTnLst>
                        <p:par>
                          <p:cTn id="24" fill="hold">
                            <p:stCondLst>
                              <p:cond delay="0"/>
                            </p:stCondLst>
                            <p:childTnLst>
                              <p:par>
                                <p:cTn id="25" presetID="26" presetClass="emph" presetSubtype="0" fill="hold" nodeType="clickEffect">
                                  <p:stCondLst>
                                    <p:cond delay="0"/>
                                  </p:stCondLst>
                                  <p:childTnLst>
                                    <p:animEffect transition="out" filter="fade">
                                      <p:cBhvr>
                                        <p:cTn id="26" dur="500" tmFilter="0, 0; .2, .5; .8, .5; 1, 0"/>
                                        <p:tgtEl>
                                          <p:spTgt spid="51"/>
                                        </p:tgtEl>
                                      </p:cBhvr>
                                    </p:animEffect>
                                    <p:animScale>
                                      <p:cBhvr>
                                        <p:cTn id="27" dur="250" autoRev="1" fill="hold"/>
                                        <p:tgtEl>
                                          <p:spTgt spid="51"/>
                                        </p:tgtEl>
                                      </p:cBhvr>
                                      <p:by x="105000" y="105000"/>
                                    </p:animScale>
                                  </p:childTnLst>
                                </p:cTn>
                              </p:par>
                              <p:par>
                                <p:cTn id="28" presetID="1" presetClass="mediacall" presetSubtype="0" fill="hold" nodeType="withEffect">
                                  <p:stCondLst>
                                    <p:cond delay="0"/>
                                  </p:stCondLst>
                                  <p:childTnLst>
                                    <p:cmd type="call" cmd="playFrom(0.0)">
                                      <p:cBhvr>
                                        <p:cTn id="29" dur="1724" fill="hold"/>
                                        <p:tgtEl>
                                          <p:spTgt spid="10"/>
                                        </p:tgtEl>
                                      </p:cBhvr>
                                    </p:cmd>
                                  </p:childTnLst>
                                </p:cTn>
                              </p:par>
                            </p:childTnLst>
                          </p:cTn>
                        </p:par>
                      </p:childTnLst>
                    </p:cTn>
                  </p:par>
                </p:childTnLst>
              </p:cTn>
              <p:nextCondLst>
                <p:cond evt="onClick" delay="0">
                  <p:tgtEl>
                    <p:spTgt spid="51"/>
                  </p:tgtEl>
                </p:cond>
              </p:nextCondLst>
            </p:seq>
            <p:seq concurrent="1" nextAc="seek">
              <p:cTn id="30" restart="whenNotActive" fill="hold" evtFilter="cancelBubble" nodeType="interactiveSeq">
                <p:stCondLst>
                  <p:cond evt="onClick" delay="0">
                    <p:tgtEl>
                      <p:spTgt spid="52"/>
                    </p:tgtEl>
                  </p:cond>
                </p:stCondLst>
                <p:endSync evt="end" delay="0">
                  <p:rtn val="all"/>
                </p:endSync>
                <p:childTnLst>
                  <p:par>
                    <p:cTn id="31" fill="hold">
                      <p:stCondLst>
                        <p:cond delay="0"/>
                      </p:stCondLst>
                      <p:childTnLst>
                        <p:par>
                          <p:cTn id="32" fill="hold">
                            <p:stCondLst>
                              <p:cond delay="0"/>
                            </p:stCondLst>
                            <p:childTnLst>
                              <p:par>
                                <p:cTn id="33" presetID="26" presetClass="emph" presetSubtype="0" fill="hold" nodeType="clickEffect">
                                  <p:stCondLst>
                                    <p:cond delay="0"/>
                                  </p:stCondLst>
                                  <p:childTnLst>
                                    <p:animEffect transition="out" filter="fade">
                                      <p:cBhvr>
                                        <p:cTn id="34" dur="500" tmFilter="0, 0; .2, .5; .8, .5; 1, 0"/>
                                        <p:tgtEl>
                                          <p:spTgt spid="52"/>
                                        </p:tgtEl>
                                      </p:cBhvr>
                                    </p:animEffect>
                                    <p:animScale>
                                      <p:cBhvr>
                                        <p:cTn id="35" dur="250" autoRev="1" fill="hold"/>
                                        <p:tgtEl>
                                          <p:spTgt spid="52"/>
                                        </p:tgtEl>
                                      </p:cBhvr>
                                      <p:by x="105000" y="105000"/>
                                    </p:animScale>
                                  </p:childTnLst>
                                </p:cTn>
                              </p:par>
                              <p:par>
                                <p:cTn id="36" presetID="1" presetClass="mediacall" presetSubtype="0" fill="hold" nodeType="withEffect">
                                  <p:stCondLst>
                                    <p:cond delay="0"/>
                                  </p:stCondLst>
                                  <p:childTnLst>
                                    <p:cmd type="call" cmd="playFrom(0.0)">
                                      <p:cBhvr>
                                        <p:cTn id="37" dur="1515" fill="hold"/>
                                        <p:tgtEl>
                                          <p:spTgt spid="11"/>
                                        </p:tgtEl>
                                      </p:cBhvr>
                                    </p:cmd>
                                  </p:childTnLst>
                                </p:cTn>
                              </p:par>
                            </p:childTnLst>
                          </p:cTn>
                        </p:par>
                      </p:childTnLst>
                    </p:cTn>
                  </p:par>
                </p:childTnLst>
              </p:cTn>
              <p:nextCondLst>
                <p:cond evt="onClick" delay="0">
                  <p:tgtEl>
                    <p:spTgt spid="5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E87D7-C2A6-FC28-E41D-CACC3E9959AE}"/>
            </a:ext>
          </a:extLst>
        </p:cNvPr>
        <p:cNvGrpSpPr/>
        <p:nvPr/>
      </p:nvGrpSpPr>
      <p:grpSpPr>
        <a:xfrm>
          <a:off x="0" y="0"/>
          <a:ext cx="0" cy="0"/>
          <a:chOff x="0" y="0"/>
          <a:chExt cx="0" cy="0"/>
        </a:xfrm>
      </p:grpSpPr>
      <p:sp>
        <p:nvSpPr>
          <p:cNvPr id="9" name="矩形: 圆角 8">
            <a:extLst>
              <a:ext uri="{FF2B5EF4-FFF2-40B4-BE49-F238E27FC236}">
                <a16:creationId xmlns:a16="http://schemas.microsoft.com/office/drawing/2014/main" id="{D895931D-D529-34E3-EE94-8D18FD98BE89}"/>
              </a:ext>
            </a:extLst>
          </p:cNvPr>
          <p:cNvSpPr/>
          <p:nvPr/>
        </p:nvSpPr>
        <p:spPr>
          <a:xfrm>
            <a:off x="0" y="0"/>
            <a:ext cx="12192000" cy="1572313"/>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a:extLst>
              <a:ext uri="{FF2B5EF4-FFF2-40B4-BE49-F238E27FC236}">
                <a16:creationId xmlns:a16="http://schemas.microsoft.com/office/drawing/2014/main" id="{3B020C2B-0106-45E9-2744-9C33AADA3AC1}"/>
              </a:ext>
            </a:extLst>
          </p:cNvPr>
          <p:cNvSpPr txBox="1"/>
          <p:nvPr/>
        </p:nvSpPr>
        <p:spPr>
          <a:xfrm>
            <a:off x="0" y="1049093"/>
            <a:ext cx="12192000" cy="523220"/>
          </a:xfrm>
          <a:prstGeom prst="rect">
            <a:avLst/>
          </a:prstGeom>
          <a:noFill/>
        </p:spPr>
        <p:txBody>
          <a:bodyPr wrap="square" rtlCol="0">
            <a:spAutoFit/>
          </a:bodyPr>
          <a:lstStyle/>
          <a:p>
            <a:pPr algn="ctr"/>
            <a:r>
              <a:rPr lang="zh-CN" altLang="en-US" sz="2800" dirty="0">
                <a:solidFill>
                  <a:schemeClr val="bg1"/>
                </a:solidFill>
                <a:latin typeface="思源黑体 VF" panose="020B0200000000000000" pitchFamily="34" charset="-122"/>
                <a:ea typeface="思源黑体 VF" panose="020B0200000000000000" pitchFamily="34" charset="-122"/>
              </a:rPr>
              <a:t>升调和降调</a:t>
            </a:r>
          </a:p>
        </p:txBody>
      </p:sp>
      <p:grpSp>
        <p:nvGrpSpPr>
          <p:cNvPr id="16" name="组合 15">
            <a:extLst>
              <a:ext uri="{FF2B5EF4-FFF2-40B4-BE49-F238E27FC236}">
                <a16:creationId xmlns:a16="http://schemas.microsoft.com/office/drawing/2014/main" id="{F33A2F7D-EF7E-BB88-3160-25EE79BF89D2}"/>
              </a:ext>
            </a:extLst>
          </p:cNvPr>
          <p:cNvGrpSpPr/>
          <p:nvPr/>
        </p:nvGrpSpPr>
        <p:grpSpPr>
          <a:xfrm>
            <a:off x="3817869" y="236663"/>
            <a:ext cx="4551069" cy="787007"/>
            <a:chOff x="3817870" y="236663"/>
            <a:chExt cx="4551066" cy="787007"/>
          </a:xfrm>
        </p:grpSpPr>
        <p:sp>
          <p:nvSpPr>
            <p:cNvPr id="2" name="文本框 1">
              <a:extLst>
                <a:ext uri="{FF2B5EF4-FFF2-40B4-BE49-F238E27FC236}">
                  <a16:creationId xmlns:a16="http://schemas.microsoft.com/office/drawing/2014/main" id="{7D419F06-0EB6-C046-448A-593F092A2D81}"/>
                </a:ext>
              </a:extLst>
            </p:cNvPr>
            <p:cNvSpPr txBox="1"/>
            <p:nvPr/>
          </p:nvSpPr>
          <p:spPr>
            <a:xfrm>
              <a:off x="3817870" y="254229"/>
              <a:ext cx="2452400" cy="769441"/>
            </a:xfrm>
            <a:prstGeom prst="rect">
              <a:avLst/>
            </a:prstGeom>
            <a:noFill/>
          </p:spPr>
          <p:txBody>
            <a:bodyPr wrap="square" rtlCol="0">
              <a:spAutoFit/>
            </a:bodyPr>
            <a:lstStyle/>
            <a:p>
              <a:r>
                <a:rPr lang="zh-CN" altLang="en-US" sz="4400" dirty="0">
                  <a:solidFill>
                    <a:schemeClr val="accent6">
                      <a:lumMod val="50000"/>
                    </a:schemeClr>
                  </a:solidFill>
                  <a:latin typeface="思源黑体 VF" panose="020B0200000000000000" pitchFamily="34" charset="-122"/>
                  <a:ea typeface="思源黑体 VF" panose="020B0200000000000000" pitchFamily="34" charset="-122"/>
                </a:rPr>
                <a:t>英语句子</a:t>
              </a:r>
              <a:endParaRPr lang="zh-CN" altLang="en-US" sz="4400" dirty="0">
                <a:solidFill>
                  <a:srgbClr val="00B0F0"/>
                </a:solidFill>
                <a:latin typeface="思源黑体 VF" panose="020B0200000000000000" pitchFamily="34" charset="-122"/>
                <a:ea typeface="思源黑体 VF" panose="020B0200000000000000" pitchFamily="34" charset="-122"/>
              </a:endParaRPr>
            </a:p>
          </p:txBody>
        </p:sp>
        <p:grpSp>
          <p:nvGrpSpPr>
            <p:cNvPr id="4" name="组合 3">
              <a:extLst>
                <a:ext uri="{FF2B5EF4-FFF2-40B4-BE49-F238E27FC236}">
                  <a16:creationId xmlns:a16="http://schemas.microsoft.com/office/drawing/2014/main" id="{EEED8E41-BCF1-5785-C93D-5055FA3D6961}"/>
                </a:ext>
              </a:extLst>
            </p:cNvPr>
            <p:cNvGrpSpPr/>
            <p:nvPr/>
          </p:nvGrpSpPr>
          <p:grpSpPr>
            <a:xfrm>
              <a:off x="6132514" y="236663"/>
              <a:ext cx="2236422" cy="769441"/>
              <a:chOff x="6813497" y="274146"/>
              <a:chExt cx="1160760" cy="769441"/>
            </a:xfrm>
            <a:solidFill>
              <a:schemeClr val="accent5">
                <a:lumMod val="40000"/>
                <a:lumOff val="60000"/>
              </a:schemeClr>
            </a:solidFill>
          </p:grpSpPr>
          <p:sp>
            <p:nvSpPr>
              <p:cNvPr id="5" name="箭头: 五边形 4">
                <a:extLst>
                  <a:ext uri="{FF2B5EF4-FFF2-40B4-BE49-F238E27FC236}">
                    <a16:creationId xmlns:a16="http://schemas.microsoft.com/office/drawing/2014/main" id="{25CD7C20-9D22-97A7-A85A-9B5F92FF12DD}"/>
                  </a:ext>
                </a:extLst>
              </p:cNvPr>
              <p:cNvSpPr/>
              <p:nvPr/>
            </p:nvSpPr>
            <p:spPr>
              <a:xfrm>
                <a:off x="6813497" y="274146"/>
                <a:ext cx="1160760" cy="769441"/>
              </a:xfrm>
              <a:prstGeom prst="homePlate">
                <a:avLst/>
              </a:prstGeom>
              <a:solidFill>
                <a:srgbClr val="FFC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EA255DA3-F0C0-30A5-3764-F27EC1822CB6}"/>
                  </a:ext>
                </a:extLst>
              </p:cNvPr>
              <p:cNvSpPr txBox="1"/>
              <p:nvPr/>
            </p:nvSpPr>
            <p:spPr>
              <a:xfrm>
                <a:off x="6964288" y="296750"/>
                <a:ext cx="630557" cy="707886"/>
              </a:xfrm>
              <a:prstGeom prst="rect">
                <a:avLst/>
              </a:prstGeom>
              <a:solidFill>
                <a:srgbClr val="FFC000"/>
              </a:solidFill>
            </p:spPr>
            <p:txBody>
              <a:bodyPr wrap="square" rtlCol="0">
                <a:spAutoFit/>
              </a:bodyPr>
              <a:lstStyle/>
              <a:p>
                <a:r>
                  <a:rPr lang="zh-CN" altLang="en-US" sz="4000" dirty="0">
                    <a:latin typeface="思源黑体 VF" panose="020B0200000000000000" pitchFamily="34" charset="-122"/>
                    <a:ea typeface="思源黑体 VF" panose="020B0200000000000000" pitchFamily="34" charset="-122"/>
                  </a:rPr>
                  <a:t>语调</a:t>
                </a:r>
              </a:p>
            </p:txBody>
          </p:sp>
        </p:grpSp>
      </p:grpSp>
      <p:sp>
        <p:nvSpPr>
          <p:cNvPr id="3" name="文本框 2">
            <a:extLst>
              <a:ext uri="{FF2B5EF4-FFF2-40B4-BE49-F238E27FC236}">
                <a16:creationId xmlns:a16="http://schemas.microsoft.com/office/drawing/2014/main" id="{36204804-72A6-8FC2-A9F7-C0B356F512DE}"/>
              </a:ext>
            </a:extLst>
          </p:cNvPr>
          <p:cNvSpPr txBox="1"/>
          <p:nvPr/>
        </p:nvSpPr>
        <p:spPr>
          <a:xfrm>
            <a:off x="36515" y="1718675"/>
            <a:ext cx="12192000" cy="606614"/>
          </a:xfrm>
          <a:prstGeom prst="rect">
            <a:avLst/>
          </a:prstGeom>
          <a:noFill/>
        </p:spPr>
        <p:txBody>
          <a:bodyPr wrap="square" rtlCol="0">
            <a:spAutoFit/>
          </a:bodyPr>
          <a:lstStyle/>
          <a:p>
            <a:pPr algn="ctr"/>
            <a:r>
              <a:rPr lang="zh-CN" altLang="en-US" sz="3200" dirty="0">
                <a:latin typeface="思源黑体 VF" panose="020B0200000000000000" pitchFamily="34" charset="-122"/>
                <a:ea typeface="思源黑体 VF" panose="020B0200000000000000" pitchFamily="34" charset="-122"/>
              </a:rPr>
              <a:t>降调：特殊疑问句（</a:t>
            </a:r>
            <a:r>
              <a:rPr lang="en-US" altLang="zh-CN" sz="3200" dirty="0">
                <a:latin typeface="思源黑体 VF" panose="020B0200000000000000" pitchFamily="34" charset="-122"/>
                <a:ea typeface="思源黑体 VF" panose="020B0200000000000000" pitchFamily="34" charset="-122"/>
              </a:rPr>
              <a:t>W</a:t>
            </a:r>
            <a:r>
              <a:rPr lang="zh-CN" altLang="en-US" sz="3200" dirty="0">
                <a:latin typeface="思源黑体 VF" panose="020B0200000000000000" pitchFamily="34" charset="-122"/>
                <a:ea typeface="思源黑体 VF" panose="020B0200000000000000" pitchFamily="34" charset="-122"/>
              </a:rPr>
              <a:t>开头）</a:t>
            </a:r>
            <a:r>
              <a:rPr lang="en-US" altLang="zh-CN" sz="3200" dirty="0">
                <a:latin typeface="思源黑体 VF" panose="020B0200000000000000" pitchFamily="34" charset="-122"/>
                <a:ea typeface="思源黑体 VF" panose="020B0200000000000000" pitchFamily="34" charset="-122"/>
              </a:rPr>
              <a:t>/</a:t>
            </a:r>
            <a:r>
              <a:rPr lang="zh-CN" altLang="en-US" sz="3200" dirty="0">
                <a:latin typeface="思源黑体 VF" panose="020B0200000000000000" pitchFamily="34" charset="-122"/>
                <a:ea typeface="思源黑体 VF" panose="020B0200000000000000" pitchFamily="34" charset="-122"/>
              </a:rPr>
              <a:t>祈使句（表示命令</a:t>
            </a:r>
            <a:r>
              <a:rPr lang="en-US" altLang="zh-CN" sz="3200" dirty="0">
                <a:latin typeface="思源黑体 VF" panose="020B0200000000000000" pitchFamily="34" charset="-122"/>
                <a:ea typeface="思源黑体 VF" panose="020B0200000000000000" pitchFamily="34" charset="-122"/>
              </a:rPr>
              <a:t>/</a:t>
            </a:r>
            <a:r>
              <a:rPr lang="zh-CN" altLang="en-US" sz="3200" dirty="0">
                <a:latin typeface="思源黑体 VF" panose="020B0200000000000000" pitchFamily="34" charset="-122"/>
                <a:ea typeface="思源黑体 VF" panose="020B0200000000000000" pitchFamily="34" charset="-122"/>
              </a:rPr>
              <a:t>请求）</a:t>
            </a:r>
          </a:p>
        </p:txBody>
      </p:sp>
      <p:sp>
        <p:nvSpPr>
          <p:cNvPr id="23" name="文本框 22">
            <a:extLst>
              <a:ext uri="{FF2B5EF4-FFF2-40B4-BE49-F238E27FC236}">
                <a16:creationId xmlns:a16="http://schemas.microsoft.com/office/drawing/2014/main" id="{7CC03AF5-C5EF-A4A3-BD97-EA9A8A418E6C}"/>
              </a:ext>
            </a:extLst>
          </p:cNvPr>
          <p:cNvSpPr txBox="1"/>
          <p:nvPr/>
        </p:nvSpPr>
        <p:spPr>
          <a:xfrm>
            <a:off x="231224" y="4676380"/>
            <a:ext cx="4333466" cy="646331"/>
          </a:xfrm>
          <a:prstGeom prst="rect">
            <a:avLst/>
          </a:prstGeom>
          <a:noFill/>
        </p:spPr>
        <p:txBody>
          <a:bodyPr wrap="square" rtlCol="0">
            <a:spAutoFit/>
          </a:bodyPr>
          <a:lstStyle/>
          <a:p>
            <a:pPr algn="ctr"/>
            <a:r>
              <a:rPr lang="en-US" altLang="zh-CN" sz="3600" b="1" dirty="0">
                <a:latin typeface="Comic Neue" panose="02000000000000000000" pitchFamily="2" charset="0"/>
              </a:rPr>
              <a:t>Where is your bike?</a:t>
            </a:r>
            <a:endParaRPr lang="zh-CN" altLang="en-US" sz="3600" b="1" dirty="0">
              <a:latin typeface="Comic Neue" panose="02000000000000000000" pitchFamily="2" charset="0"/>
            </a:endParaRPr>
          </a:p>
        </p:txBody>
      </p:sp>
      <p:cxnSp>
        <p:nvCxnSpPr>
          <p:cNvPr id="27" name="直接箭头连接符 26">
            <a:extLst>
              <a:ext uri="{FF2B5EF4-FFF2-40B4-BE49-F238E27FC236}">
                <a16:creationId xmlns:a16="http://schemas.microsoft.com/office/drawing/2014/main" id="{1CE8428C-D6E8-28D1-8F3D-7D3A859AA4E0}"/>
              </a:ext>
            </a:extLst>
          </p:cNvPr>
          <p:cNvCxnSpPr>
            <a:cxnSpLocks/>
          </p:cNvCxnSpPr>
          <p:nvPr/>
        </p:nvCxnSpPr>
        <p:spPr>
          <a:xfrm>
            <a:off x="3974612" y="2268631"/>
            <a:ext cx="474680" cy="504510"/>
          </a:xfrm>
          <a:prstGeom prst="straightConnector1">
            <a:avLst/>
          </a:prstGeom>
          <a:ln w="57150">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29" name="文本框 28">
            <a:extLst>
              <a:ext uri="{FF2B5EF4-FFF2-40B4-BE49-F238E27FC236}">
                <a16:creationId xmlns:a16="http://schemas.microsoft.com/office/drawing/2014/main" id="{0AF39367-BBC4-A52C-2E2E-209BB852B865}"/>
              </a:ext>
            </a:extLst>
          </p:cNvPr>
          <p:cNvSpPr txBox="1"/>
          <p:nvPr/>
        </p:nvSpPr>
        <p:spPr>
          <a:xfrm>
            <a:off x="292323" y="2443752"/>
            <a:ext cx="4333466" cy="646331"/>
          </a:xfrm>
          <a:prstGeom prst="rect">
            <a:avLst/>
          </a:prstGeom>
          <a:noFill/>
        </p:spPr>
        <p:txBody>
          <a:bodyPr wrap="square" rtlCol="0">
            <a:spAutoFit/>
          </a:bodyPr>
          <a:lstStyle/>
          <a:p>
            <a:r>
              <a:rPr lang="en-US" altLang="zh-CN" sz="3600" b="1" dirty="0">
                <a:latin typeface="Comic Neue" panose="02000000000000000000" pitchFamily="2" charset="0"/>
              </a:rPr>
              <a:t>What’s your name?</a:t>
            </a:r>
            <a:endParaRPr lang="zh-CN" altLang="en-US" sz="3600" b="1" dirty="0">
              <a:latin typeface="Comic Neue" panose="02000000000000000000" pitchFamily="2" charset="0"/>
            </a:endParaRPr>
          </a:p>
        </p:txBody>
      </p:sp>
      <p:sp>
        <p:nvSpPr>
          <p:cNvPr id="31" name="文本框 30">
            <a:extLst>
              <a:ext uri="{FF2B5EF4-FFF2-40B4-BE49-F238E27FC236}">
                <a16:creationId xmlns:a16="http://schemas.microsoft.com/office/drawing/2014/main" id="{D5BEFC32-CFF2-80D6-D2EF-CBD5866C7166}"/>
              </a:ext>
            </a:extLst>
          </p:cNvPr>
          <p:cNvSpPr txBox="1"/>
          <p:nvPr/>
        </p:nvSpPr>
        <p:spPr>
          <a:xfrm>
            <a:off x="6590356" y="2443752"/>
            <a:ext cx="4073468" cy="646331"/>
          </a:xfrm>
          <a:prstGeom prst="rect">
            <a:avLst/>
          </a:prstGeom>
          <a:noFill/>
        </p:spPr>
        <p:txBody>
          <a:bodyPr wrap="square" rtlCol="0">
            <a:spAutoFit/>
          </a:bodyPr>
          <a:lstStyle/>
          <a:p>
            <a:r>
              <a:rPr lang="en-US" altLang="zh-CN" sz="3600" b="1" dirty="0">
                <a:latin typeface="Comic Neue" panose="02000000000000000000" pitchFamily="2" charset="0"/>
              </a:rPr>
              <a:t>Why do you smoke?</a:t>
            </a:r>
            <a:endParaRPr lang="zh-CN" altLang="en-US" sz="3600" b="1" dirty="0">
              <a:latin typeface="Comic Neue" panose="02000000000000000000" pitchFamily="2" charset="0"/>
            </a:endParaRPr>
          </a:p>
        </p:txBody>
      </p:sp>
      <p:sp>
        <p:nvSpPr>
          <p:cNvPr id="33" name="文本框 32">
            <a:extLst>
              <a:ext uri="{FF2B5EF4-FFF2-40B4-BE49-F238E27FC236}">
                <a16:creationId xmlns:a16="http://schemas.microsoft.com/office/drawing/2014/main" id="{B83FE5CC-3515-6201-AD6B-49368317ED38}"/>
              </a:ext>
            </a:extLst>
          </p:cNvPr>
          <p:cNvSpPr txBox="1"/>
          <p:nvPr/>
        </p:nvSpPr>
        <p:spPr>
          <a:xfrm>
            <a:off x="6590356" y="4680789"/>
            <a:ext cx="4472091" cy="646331"/>
          </a:xfrm>
          <a:prstGeom prst="rect">
            <a:avLst/>
          </a:prstGeom>
          <a:noFill/>
        </p:spPr>
        <p:txBody>
          <a:bodyPr wrap="square" rtlCol="0">
            <a:spAutoFit/>
          </a:bodyPr>
          <a:lstStyle/>
          <a:p>
            <a:r>
              <a:rPr lang="en-US" altLang="zh-CN" sz="3600" b="1" dirty="0">
                <a:latin typeface="Comic Neue" panose="02000000000000000000" pitchFamily="2" charset="0"/>
              </a:rPr>
              <a:t>Please open the door!</a:t>
            </a:r>
            <a:endParaRPr lang="zh-CN" altLang="en-US" sz="3600" b="1" dirty="0">
              <a:latin typeface="Comic Neue" panose="02000000000000000000" pitchFamily="2" charset="0"/>
            </a:endParaRPr>
          </a:p>
        </p:txBody>
      </p:sp>
      <p:pic>
        <p:nvPicPr>
          <p:cNvPr id="37" name="图片 36" descr="蓝色的自行车&#10;&#10;AI 生成的内容可能不正确。">
            <a:extLst>
              <a:ext uri="{FF2B5EF4-FFF2-40B4-BE49-F238E27FC236}">
                <a16:creationId xmlns:a16="http://schemas.microsoft.com/office/drawing/2014/main" id="{25272B18-8587-8D20-727C-3A0C180EE00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69794" y="5231243"/>
            <a:ext cx="2311173" cy="1484929"/>
          </a:xfrm>
          <a:prstGeom prst="rect">
            <a:avLst/>
          </a:prstGeom>
        </p:spPr>
      </p:pic>
      <p:pic>
        <p:nvPicPr>
          <p:cNvPr id="42" name="图片 41" descr="徽标&#10;&#10;AI 生成的内容可能不正确。">
            <a:extLst>
              <a:ext uri="{FF2B5EF4-FFF2-40B4-BE49-F238E27FC236}">
                <a16:creationId xmlns:a16="http://schemas.microsoft.com/office/drawing/2014/main" id="{D5367B16-FE4F-A173-83BD-BB01A77C7FE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52620" y="3074059"/>
            <a:ext cx="1369667" cy="1494861"/>
          </a:xfrm>
          <a:prstGeom prst="rect">
            <a:avLst/>
          </a:prstGeom>
        </p:spPr>
      </p:pic>
      <p:pic>
        <p:nvPicPr>
          <p:cNvPr id="48" name="图片 47" descr="形状&#10;&#10;AI 生成的内容可能不正确。">
            <a:extLst>
              <a:ext uri="{FF2B5EF4-FFF2-40B4-BE49-F238E27FC236}">
                <a16:creationId xmlns:a16="http://schemas.microsoft.com/office/drawing/2014/main" id="{0DE504C3-0A8D-9E20-DDD1-A31EA9C218A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866230" y="3064504"/>
            <a:ext cx="1257728" cy="1320450"/>
          </a:xfrm>
          <a:prstGeom prst="rect">
            <a:avLst/>
          </a:prstGeom>
        </p:spPr>
      </p:pic>
      <p:pic>
        <p:nvPicPr>
          <p:cNvPr id="49" name="图形 48" descr="声音媒体 纯色填充">
            <a:extLst>
              <a:ext uri="{FF2B5EF4-FFF2-40B4-BE49-F238E27FC236}">
                <a16:creationId xmlns:a16="http://schemas.microsoft.com/office/drawing/2014/main" id="{6A81BF59-15C8-E1F5-8876-66B112073D6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449292" y="2472687"/>
            <a:ext cx="782592" cy="782592"/>
          </a:xfrm>
          <a:prstGeom prst="rect">
            <a:avLst/>
          </a:prstGeom>
        </p:spPr>
      </p:pic>
      <p:pic>
        <p:nvPicPr>
          <p:cNvPr id="50" name="图形 49" descr="声音媒体 纯色填充">
            <a:extLst>
              <a:ext uri="{FF2B5EF4-FFF2-40B4-BE49-F238E27FC236}">
                <a16:creationId xmlns:a16="http://schemas.microsoft.com/office/drawing/2014/main" id="{D30F5504-D896-D849-6927-F8926A67A9BB}"/>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1038305" y="2441678"/>
            <a:ext cx="782592" cy="782592"/>
          </a:xfrm>
          <a:prstGeom prst="rect">
            <a:avLst/>
          </a:prstGeom>
        </p:spPr>
      </p:pic>
      <p:pic>
        <p:nvPicPr>
          <p:cNvPr id="51" name="图形 50" descr="声音媒体 纯色填充">
            <a:extLst>
              <a:ext uri="{FF2B5EF4-FFF2-40B4-BE49-F238E27FC236}">
                <a16:creationId xmlns:a16="http://schemas.microsoft.com/office/drawing/2014/main" id="{7B5FC14A-4D56-60AD-3FEF-2F92CE23E1D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449292" y="4613415"/>
            <a:ext cx="782592" cy="782592"/>
          </a:xfrm>
          <a:prstGeom prst="rect">
            <a:avLst/>
          </a:prstGeom>
        </p:spPr>
      </p:pic>
      <p:pic>
        <p:nvPicPr>
          <p:cNvPr id="52" name="图形 51" descr="声音媒体 纯色填充">
            <a:extLst>
              <a:ext uri="{FF2B5EF4-FFF2-40B4-BE49-F238E27FC236}">
                <a16:creationId xmlns:a16="http://schemas.microsoft.com/office/drawing/2014/main" id="{29719C20-EB3B-8803-5E94-0EE542401A2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1038305" y="4568920"/>
            <a:ext cx="782592" cy="782592"/>
          </a:xfrm>
          <a:prstGeom prst="rect">
            <a:avLst/>
          </a:prstGeom>
        </p:spPr>
      </p:pic>
      <p:cxnSp>
        <p:nvCxnSpPr>
          <p:cNvPr id="10" name="直接箭头连接符 9">
            <a:extLst>
              <a:ext uri="{FF2B5EF4-FFF2-40B4-BE49-F238E27FC236}">
                <a16:creationId xmlns:a16="http://schemas.microsoft.com/office/drawing/2014/main" id="{501A6E4D-FF24-02D5-C0C3-9D02FEB4306B}"/>
              </a:ext>
            </a:extLst>
          </p:cNvPr>
          <p:cNvCxnSpPr>
            <a:cxnSpLocks/>
          </p:cNvCxnSpPr>
          <p:nvPr/>
        </p:nvCxnSpPr>
        <p:spPr>
          <a:xfrm>
            <a:off x="10404348" y="2201565"/>
            <a:ext cx="474680" cy="504510"/>
          </a:xfrm>
          <a:prstGeom prst="straightConnector1">
            <a:avLst/>
          </a:prstGeom>
          <a:ln w="57150">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11" name="直接箭头连接符 10">
            <a:extLst>
              <a:ext uri="{FF2B5EF4-FFF2-40B4-BE49-F238E27FC236}">
                <a16:creationId xmlns:a16="http://schemas.microsoft.com/office/drawing/2014/main" id="{2D4A25EA-A360-1C0B-A9DE-A4EF16752A0E}"/>
              </a:ext>
            </a:extLst>
          </p:cNvPr>
          <p:cNvCxnSpPr>
            <a:cxnSpLocks/>
          </p:cNvCxnSpPr>
          <p:nvPr/>
        </p:nvCxnSpPr>
        <p:spPr>
          <a:xfrm>
            <a:off x="10578392" y="4296781"/>
            <a:ext cx="474680" cy="504510"/>
          </a:xfrm>
          <a:prstGeom prst="straightConnector1">
            <a:avLst/>
          </a:prstGeom>
          <a:ln w="57150">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12" name="直接箭头连接符 11">
            <a:extLst>
              <a:ext uri="{FF2B5EF4-FFF2-40B4-BE49-F238E27FC236}">
                <a16:creationId xmlns:a16="http://schemas.microsoft.com/office/drawing/2014/main" id="{7754033F-5E94-1839-6FB4-5CEFE1013ACE}"/>
              </a:ext>
            </a:extLst>
          </p:cNvPr>
          <p:cNvCxnSpPr>
            <a:cxnSpLocks/>
          </p:cNvCxnSpPr>
          <p:nvPr/>
        </p:nvCxnSpPr>
        <p:spPr>
          <a:xfrm>
            <a:off x="4038373" y="4263338"/>
            <a:ext cx="474680" cy="504510"/>
          </a:xfrm>
          <a:prstGeom prst="straightConnector1">
            <a:avLst/>
          </a:prstGeom>
          <a:ln w="57150">
            <a:solidFill>
              <a:srgbClr val="FF0000"/>
            </a:solidFill>
            <a:tailEnd type="triangle"/>
          </a:ln>
        </p:spPr>
        <p:style>
          <a:lnRef idx="3">
            <a:schemeClr val="accent2"/>
          </a:lnRef>
          <a:fillRef idx="0">
            <a:schemeClr val="accent2"/>
          </a:fillRef>
          <a:effectRef idx="2">
            <a:schemeClr val="accent2"/>
          </a:effectRef>
          <a:fontRef idx="minor">
            <a:schemeClr val="tx1"/>
          </a:fontRef>
        </p:style>
      </p:cxnSp>
      <p:pic>
        <p:nvPicPr>
          <p:cNvPr id="14" name="图片 13" descr="图片包含 建筑, 窗帘, 桌子, 木&#10;&#10;AI 生成的内容可能不正确。">
            <a:extLst>
              <a:ext uri="{FF2B5EF4-FFF2-40B4-BE49-F238E27FC236}">
                <a16:creationId xmlns:a16="http://schemas.microsoft.com/office/drawing/2014/main" id="{550A14F3-245C-9DA0-3F11-A3DB0D576126}"/>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706892" y="5322711"/>
            <a:ext cx="815395" cy="1418078"/>
          </a:xfrm>
          <a:prstGeom prst="rect">
            <a:avLst/>
          </a:prstGeom>
        </p:spPr>
      </p:pic>
      <p:pic>
        <p:nvPicPr>
          <p:cNvPr id="6" name="what's your name">
            <a:hlinkClick r:id="" action="ppaction://media"/>
            <a:extLst>
              <a:ext uri="{FF2B5EF4-FFF2-40B4-BE49-F238E27FC236}">
                <a16:creationId xmlns:a16="http://schemas.microsoft.com/office/drawing/2014/main" id="{9F169C7F-677E-86F4-9AF9-3300C5BF287B}"/>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936746" y="2528174"/>
            <a:ext cx="609600" cy="609600"/>
          </a:xfrm>
          <a:prstGeom prst="rect">
            <a:avLst/>
          </a:prstGeom>
        </p:spPr>
      </p:pic>
      <p:pic>
        <p:nvPicPr>
          <p:cNvPr id="7" name="why do you smoke">
            <a:hlinkClick r:id="" action="ppaction://media"/>
            <a:extLst>
              <a:ext uri="{FF2B5EF4-FFF2-40B4-BE49-F238E27FC236}">
                <a16:creationId xmlns:a16="http://schemas.microsoft.com/office/drawing/2014/main" id="{211BC4F9-6DE1-9033-83B5-5EEAF0481D56}"/>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1766923" y="1049093"/>
            <a:ext cx="609600" cy="609600"/>
          </a:xfrm>
          <a:prstGeom prst="rect">
            <a:avLst/>
          </a:prstGeom>
        </p:spPr>
      </p:pic>
      <p:pic>
        <p:nvPicPr>
          <p:cNvPr id="13" name="where is your bike">
            <a:hlinkClick r:id="" action="ppaction://media"/>
            <a:extLst>
              <a:ext uri="{FF2B5EF4-FFF2-40B4-BE49-F238E27FC236}">
                <a16:creationId xmlns:a16="http://schemas.microsoft.com/office/drawing/2014/main" id="{A1DC6322-6563-9480-BEF8-72517FD6C4FF}"/>
              </a:ext>
            </a:extLst>
          </p:cNvPr>
          <p:cNvPicPr>
            <a:picLocks noChangeAspect="1"/>
          </p:cNvPicPr>
          <p:nvPr>
            <a:audioFile r:link="rId6"/>
            <p:extLst>
              <p:ext uri="{DAA4B4D4-6D71-4841-9C94-3DE7FCFB9230}">
                <p14:media xmlns:p14="http://schemas.microsoft.com/office/powerpoint/2010/main" r:embed="rId5"/>
              </p:ext>
            </p:extLst>
          </p:nvPr>
        </p:nvPicPr>
        <p:blipFill>
          <a:blip r:embed="rId16"/>
          <a:stretch>
            <a:fillRect/>
          </a:stretch>
        </p:blipFill>
        <p:spPr>
          <a:xfrm>
            <a:off x="-1766923" y="334149"/>
            <a:ext cx="609600" cy="609600"/>
          </a:xfrm>
          <a:prstGeom prst="rect">
            <a:avLst/>
          </a:prstGeom>
        </p:spPr>
      </p:pic>
      <p:pic>
        <p:nvPicPr>
          <p:cNvPr id="15" name="please open the door">
            <a:hlinkClick r:id="" action="ppaction://media"/>
            <a:extLst>
              <a:ext uri="{FF2B5EF4-FFF2-40B4-BE49-F238E27FC236}">
                <a16:creationId xmlns:a16="http://schemas.microsoft.com/office/drawing/2014/main" id="{2E1E59D4-C257-F001-5109-E30E393F880A}"/>
              </a:ext>
            </a:extLst>
          </p:cNvPr>
          <p:cNvPicPr>
            <a:picLocks noChangeAspect="1"/>
          </p:cNvPicPr>
          <p:nvPr>
            <a:audioFile r:link="rId8"/>
            <p:extLst>
              <p:ext uri="{DAA4B4D4-6D71-4841-9C94-3DE7FCFB9230}">
                <p14:media xmlns:p14="http://schemas.microsoft.com/office/powerpoint/2010/main" r:embed="rId7"/>
              </p:ext>
            </p:extLst>
          </p:nvPr>
        </p:nvPicPr>
        <p:blipFill>
          <a:blip r:embed="rId16"/>
          <a:stretch>
            <a:fillRect/>
          </a:stretch>
        </p:blipFill>
        <p:spPr>
          <a:xfrm>
            <a:off x="-1971949" y="3645864"/>
            <a:ext cx="609600" cy="609600"/>
          </a:xfrm>
          <a:prstGeom prst="rect">
            <a:avLst/>
          </a:prstGeom>
        </p:spPr>
      </p:pic>
      <p:sp>
        <p:nvSpPr>
          <p:cNvPr id="17" name="箭头: 五边形 16">
            <a:hlinkClick r:id="" action="ppaction://hlinkshowjump?jump=nextslide"/>
            <a:extLst>
              <a:ext uri="{FF2B5EF4-FFF2-40B4-BE49-F238E27FC236}">
                <a16:creationId xmlns:a16="http://schemas.microsoft.com/office/drawing/2014/main" id="{EB9401AB-339B-EDF1-7D26-163ED58CA5CC}"/>
              </a:ext>
            </a:extLst>
          </p:cNvPr>
          <p:cNvSpPr/>
          <p:nvPr/>
        </p:nvSpPr>
        <p:spPr>
          <a:xfrm>
            <a:off x="10618268" y="136197"/>
            <a:ext cx="1290728" cy="432673"/>
          </a:xfrm>
          <a:prstGeom prst="homePlate">
            <a:avLst/>
          </a:prstGeom>
          <a:solidFill>
            <a:srgbClr val="0065B1"/>
          </a:solidFill>
          <a:ln w="12700">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b="1" i="0" u="none" strike="noStrike" kern="1200" cap="none" spc="0" normalizeH="0" baseline="0" noProof="0" dirty="0">
                <a:ln>
                  <a:noFill/>
                </a:ln>
                <a:solidFill>
                  <a:srgbClr val="FFFF00"/>
                </a:solidFill>
                <a:effectLst/>
                <a:uLnTx/>
                <a:uFillTx/>
                <a:latin typeface="Comic Sans MS" panose="030F0702030302020204" pitchFamily="66" charset="0"/>
                <a:ea typeface="等线" panose="02010600030101010101" pitchFamily="2" charset="-122"/>
                <a:cs typeface="+mn-cs"/>
              </a:rPr>
              <a:t>NEXT</a:t>
            </a:r>
            <a:endParaRPr kumimoji="0" lang="zh-CN" altLang="en-US" b="1" i="0" u="none" strike="noStrike" kern="1200" cap="none" spc="0" normalizeH="0" baseline="0" noProof="0" dirty="0">
              <a:ln>
                <a:noFill/>
              </a:ln>
              <a:solidFill>
                <a:srgbClr val="FFFF00"/>
              </a:solidFill>
              <a:effectLst/>
              <a:uLnTx/>
              <a:uFillTx/>
              <a:latin typeface="Comic Sans MS" panose="030F0702030302020204" pitchFamily="66" charset="0"/>
              <a:ea typeface="等线" panose="02010600030101010101" pitchFamily="2" charset="-122"/>
              <a:cs typeface="+mn-cs"/>
            </a:endParaRPr>
          </a:p>
        </p:txBody>
      </p:sp>
    </p:spTree>
    <p:extLst>
      <p:ext uri="{BB962C8B-B14F-4D97-AF65-F5344CB8AC3E}">
        <p14:creationId xmlns:p14="http://schemas.microsoft.com/office/powerpoint/2010/main" val="37125446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9"/>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49"/>
                                        </p:tgtEl>
                                      </p:cBhvr>
                                    </p:animEffect>
                                    <p:animScale>
                                      <p:cBhvr>
                                        <p:cTn id="7" dur="250" autoRev="1" fill="hold"/>
                                        <p:tgtEl>
                                          <p:spTgt spid="49"/>
                                        </p:tgtEl>
                                      </p:cBhvr>
                                      <p:by x="105000" y="105000"/>
                                    </p:animScale>
                                  </p:childTnLst>
                                </p:cTn>
                              </p:par>
                              <p:par>
                                <p:cTn id="8" presetID="1" presetClass="mediacall" presetSubtype="0" fill="hold" nodeType="withEffect">
                                  <p:stCondLst>
                                    <p:cond delay="0"/>
                                  </p:stCondLst>
                                  <p:childTnLst>
                                    <p:cmd type="call" cmd="playFrom(0.0)">
                                      <p:cBhvr>
                                        <p:cTn id="9" dur="1619" fill="hold"/>
                                        <p:tgtEl>
                                          <p:spTgt spid="6"/>
                                        </p:tgtEl>
                                      </p:cBhvr>
                                    </p:cmd>
                                  </p:childTnLst>
                                </p:cTn>
                              </p:par>
                            </p:childTnLst>
                          </p:cTn>
                        </p:par>
                      </p:childTnLst>
                    </p:cTn>
                  </p:par>
                </p:childTnLst>
              </p:cTn>
              <p:nextCondLst>
                <p:cond evt="onClick" delay="0">
                  <p:tgtEl>
                    <p:spTgt spid="49"/>
                  </p:tgtEl>
                </p:cond>
              </p:nextCondLst>
            </p:seq>
            <p:seq concurrent="1" nextAc="seek">
              <p:cTn id="10" restart="whenNotActive" fill="hold" evtFilter="cancelBubble" nodeType="interactiveSeq">
                <p:stCondLst>
                  <p:cond evt="onClick" delay="0">
                    <p:tgtEl>
                      <p:spTgt spid="50"/>
                    </p:tgtEl>
                  </p:cond>
                </p:stCondLst>
                <p:endSync evt="end" delay="0">
                  <p:rtn val="all"/>
                </p:endSync>
                <p:childTnLst>
                  <p:par>
                    <p:cTn id="11" fill="hold">
                      <p:stCondLst>
                        <p:cond delay="0"/>
                      </p:stCondLst>
                      <p:childTnLst>
                        <p:par>
                          <p:cTn id="12" fill="hold">
                            <p:stCondLst>
                              <p:cond delay="0"/>
                            </p:stCondLst>
                            <p:childTnLst>
                              <p:par>
                                <p:cTn id="13" presetID="26" presetClass="emph" presetSubtype="0" fill="hold" nodeType="clickEffect">
                                  <p:stCondLst>
                                    <p:cond delay="0"/>
                                  </p:stCondLst>
                                  <p:childTnLst>
                                    <p:animEffect transition="out" filter="fade">
                                      <p:cBhvr>
                                        <p:cTn id="14" dur="500" tmFilter="0, 0; .2, .5; .8, .5; 1, 0"/>
                                        <p:tgtEl>
                                          <p:spTgt spid="50"/>
                                        </p:tgtEl>
                                      </p:cBhvr>
                                    </p:animEffect>
                                    <p:animScale>
                                      <p:cBhvr>
                                        <p:cTn id="15" dur="250" autoRev="1" fill="hold"/>
                                        <p:tgtEl>
                                          <p:spTgt spid="50"/>
                                        </p:tgtEl>
                                      </p:cBhvr>
                                      <p:by x="105000" y="105000"/>
                                    </p:animScale>
                                  </p:childTnLst>
                                </p:cTn>
                              </p:par>
                              <p:par>
                                <p:cTn id="16" presetID="1" presetClass="mediacall" presetSubtype="0" fill="hold" nodeType="withEffect">
                                  <p:stCondLst>
                                    <p:cond delay="0"/>
                                  </p:stCondLst>
                                  <p:childTnLst>
                                    <p:cmd type="call" cmd="playFrom(0.0)">
                                      <p:cBhvr>
                                        <p:cTn id="17" dur="1567" fill="hold"/>
                                        <p:tgtEl>
                                          <p:spTgt spid="7"/>
                                        </p:tgtEl>
                                      </p:cBhvr>
                                    </p:cmd>
                                  </p:childTnLst>
                                </p:cTn>
                              </p:par>
                            </p:childTnLst>
                          </p:cTn>
                        </p:par>
                      </p:childTnLst>
                    </p:cTn>
                  </p:par>
                </p:childTnLst>
              </p:cTn>
              <p:nextCondLst>
                <p:cond evt="onClick" delay="0">
                  <p:tgtEl>
                    <p:spTgt spid="50"/>
                  </p:tgtEl>
                </p:cond>
              </p:nextCondLst>
            </p:seq>
            <p:seq concurrent="1" nextAc="seek">
              <p:cTn id="18" restart="whenNotActive" fill="hold" evtFilter="cancelBubble" nodeType="interactiveSeq">
                <p:stCondLst>
                  <p:cond evt="onClick" delay="0">
                    <p:tgtEl>
                      <p:spTgt spid="51"/>
                    </p:tgtEl>
                  </p:cond>
                </p:stCondLst>
                <p:endSync evt="end" delay="0">
                  <p:rtn val="all"/>
                </p:endSync>
                <p:childTnLst>
                  <p:par>
                    <p:cTn id="19" fill="hold">
                      <p:stCondLst>
                        <p:cond delay="0"/>
                      </p:stCondLst>
                      <p:childTnLst>
                        <p:par>
                          <p:cTn id="20" fill="hold">
                            <p:stCondLst>
                              <p:cond delay="0"/>
                            </p:stCondLst>
                            <p:childTnLst>
                              <p:par>
                                <p:cTn id="21" presetID="26" presetClass="emph" presetSubtype="0" fill="hold" nodeType="clickEffect">
                                  <p:stCondLst>
                                    <p:cond delay="0"/>
                                  </p:stCondLst>
                                  <p:childTnLst>
                                    <p:animEffect transition="out" filter="fade">
                                      <p:cBhvr>
                                        <p:cTn id="22" dur="500" tmFilter="0, 0; .2, .5; .8, .5; 1, 0"/>
                                        <p:tgtEl>
                                          <p:spTgt spid="51"/>
                                        </p:tgtEl>
                                      </p:cBhvr>
                                    </p:animEffect>
                                    <p:animScale>
                                      <p:cBhvr>
                                        <p:cTn id="23" dur="250" autoRev="1" fill="hold"/>
                                        <p:tgtEl>
                                          <p:spTgt spid="51"/>
                                        </p:tgtEl>
                                      </p:cBhvr>
                                      <p:by x="105000" y="105000"/>
                                    </p:animScale>
                                  </p:childTnLst>
                                </p:cTn>
                              </p:par>
                              <p:par>
                                <p:cTn id="24" presetID="1" presetClass="mediacall" presetSubtype="0" fill="hold" nodeType="withEffect">
                                  <p:stCondLst>
                                    <p:cond delay="0"/>
                                  </p:stCondLst>
                                  <p:childTnLst>
                                    <p:cmd type="call" cmd="playFrom(0.0)">
                                      <p:cBhvr>
                                        <p:cTn id="25" dur="1462" fill="hold"/>
                                        <p:tgtEl>
                                          <p:spTgt spid="13"/>
                                        </p:tgtEl>
                                      </p:cBhvr>
                                    </p:cmd>
                                  </p:childTnLst>
                                </p:cTn>
                              </p:par>
                            </p:childTnLst>
                          </p:cTn>
                        </p:par>
                      </p:childTnLst>
                    </p:cTn>
                  </p:par>
                </p:childTnLst>
              </p:cTn>
              <p:nextCondLst>
                <p:cond evt="onClick" delay="0">
                  <p:tgtEl>
                    <p:spTgt spid="51"/>
                  </p:tgtEl>
                </p:cond>
              </p:nextCondLst>
            </p:seq>
            <p:seq concurrent="1" nextAc="seek">
              <p:cTn id="26" restart="whenNotActive" fill="hold" evtFilter="cancelBubble" nodeType="interactiveSeq">
                <p:stCondLst>
                  <p:cond evt="onClick" delay="0">
                    <p:tgtEl>
                      <p:spTgt spid="52"/>
                    </p:tgtEl>
                  </p:cond>
                </p:stCondLst>
                <p:endSync evt="end" delay="0">
                  <p:rtn val="all"/>
                </p:endSync>
                <p:childTnLst>
                  <p:par>
                    <p:cTn id="27" fill="hold">
                      <p:stCondLst>
                        <p:cond delay="0"/>
                      </p:stCondLst>
                      <p:childTnLst>
                        <p:par>
                          <p:cTn id="28" fill="hold">
                            <p:stCondLst>
                              <p:cond delay="0"/>
                            </p:stCondLst>
                            <p:childTnLst>
                              <p:par>
                                <p:cTn id="29" presetID="26" presetClass="emph" presetSubtype="0" fill="hold" nodeType="clickEffect">
                                  <p:stCondLst>
                                    <p:cond delay="0"/>
                                  </p:stCondLst>
                                  <p:childTnLst>
                                    <p:animEffect transition="out" filter="fade">
                                      <p:cBhvr>
                                        <p:cTn id="30" dur="500" tmFilter="0, 0; .2, .5; .8, .5; 1, 0"/>
                                        <p:tgtEl>
                                          <p:spTgt spid="52"/>
                                        </p:tgtEl>
                                      </p:cBhvr>
                                    </p:animEffect>
                                    <p:animScale>
                                      <p:cBhvr>
                                        <p:cTn id="31" dur="250" autoRev="1" fill="hold"/>
                                        <p:tgtEl>
                                          <p:spTgt spid="52"/>
                                        </p:tgtEl>
                                      </p:cBhvr>
                                      <p:by x="105000" y="105000"/>
                                    </p:animScale>
                                  </p:childTnLst>
                                </p:cTn>
                              </p:par>
                              <p:par>
                                <p:cTn id="32" presetID="1" presetClass="mediacall" presetSubtype="0" fill="hold" nodeType="withEffect">
                                  <p:stCondLst>
                                    <p:cond delay="0"/>
                                  </p:stCondLst>
                                  <p:childTnLst>
                                    <p:cmd type="call" cmd="playFrom(0.0)">
                                      <p:cBhvr>
                                        <p:cTn id="33" dur="1802" fill="hold"/>
                                        <p:tgtEl>
                                          <p:spTgt spid="15"/>
                                        </p:tgtEl>
                                      </p:cBhvr>
                                    </p:cmd>
                                  </p:childTnLst>
                                </p:cTn>
                              </p:par>
                            </p:childTnLst>
                          </p:cTn>
                        </p:par>
                      </p:childTnLst>
                    </p:cTn>
                  </p:par>
                </p:childTnLst>
              </p:cTn>
              <p:nextCondLst>
                <p:cond evt="onClick" delay="0">
                  <p:tgtEl>
                    <p:spTgt spid="52"/>
                  </p:tgtEl>
                </p:cond>
              </p:nextCondLst>
            </p:seq>
            <p:audio>
              <p:cMediaNode vol="80000">
                <p:cTn id="34" fill="hold" display="0">
                  <p:stCondLst>
                    <p:cond delay="indefinite"/>
                  </p:stCondLst>
                  <p:endCondLst>
                    <p:cond evt="onStopAudio" delay="0">
                      <p:tgtEl>
                        <p:sldTgt/>
                      </p:tgtEl>
                    </p:cond>
                  </p:endCondLst>
                </p:cTn>
                <p:tgtEl>
                  <p:spTgt spid="6"/>
                </p:tgtEl>
              </p:cMediaNode>
            </p:audio>
            <p:audio>
              <p:cMediaNode vol="80000">
                <p:cTn id="35" fill="hold" display="0">
                  <p:stCondLst>
                    <p:cond delay="indefinite"/>
                  </p:stCondLst>
                  <p:endCondLst>
                    <p:cond evt="onStopAudio" delay="0">
                      <p:tgtEl>
                        <p:sldTgt/>
                      </p:tgtEl>
                    </p:cond>
                  </p:endCondLst>
                </p:cTn>
                <p:tgtEl>
                  <p:spTgt spid="7"/>
                </p:tgtEl>
              </p:cMediaNode>
            </p:audio>
            <p:audio>
              <p:cMediaNode vol="80000">
                <p:cTn id="36" fill="hold" display="0">
                  <p:stCondLst>
                    <p:cond delay="indefinite"/>
                  </p:stCondLst>
                  <p:endCondLst>
                    <p:cond evt="onStopAudio" delay="0">
                      <p:tgtEl>
                        <p:sldTgt/>
                      </p:tgtEl>
                    </p:cond>
                  </p:endCondLst>
                </p:cTn>
                <p:tgtEl>
                  <p:spTgt spid="13"/>
                </p:tgtEl>
              </p:cMediaNode>
            </p:audio>
            <p:audio>
              <p:cMediaNode vol="80000">
                <p:cTn id="37" fill="hold" display="0">
                  <p:stCondLst>
                    <p:cond delay="indefinite"/>
                  </p:stCondLst>
                  <p:endCondLst>
                    <p:cond evt="onStopAudio" delay="0">
                      <p:tgtEl>
                        <p:sldTgt/>
                      </p:tgtEl>
                    </p:cond>
                  </p:endCondLst>
                </p:cTn>
                <p:tgtEl>
                  <p:spTgt spid="1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8EBB9-F126-E2D8-F396-8A3C55530E2B}"/>
            </a:ext>
          </a:extLst>
        </p:cNvPr>
        <p:cNvGrpSpPr/>
        <p:nvPr/>
      </p:nvGrpSpPr>
      <p:grpSpPr>
        <a:xfrm>
          <a:off x="0" y="0"/>
          <a:ext cx="0" cy="0"/>
          <a:chOff x="0" y="0"/>
          <a:chExt cx="0" cy="0"/>
        </a:xfrm>
      </p:grpSpPr>
      <p:sp>
        <p:nvSpPr>
          <p:cNvPr id="29" name="文本框 28">
            <a:extLst>
              <a:ext uri="{FF2B5EF4-FFF2-40B4-BE49-F238E27FC236}">
                <a16:creationId xmlns:a16="http://schemas.microsoft.com/office/drawing/2014/main" id="{A6DC4375-5FF7-2FF2-B00C-53C537E53201}"/>
              </a:ext>
            </a:extLst>
          </p:cNvPr>
          <p:cNvSpPr txBox="1"/>
          <p:nvPr/>
        </p:nvSpPr>
        <p:spPr>
          <a:xfrm>
            <a:off x="1901920" y="2473886"/>
            <a:ext cx="8515206" cy="646331"/>
          </a:xfrm>
          <a:prstGeom prst="rect">
            <a:avLst/>
          </a:prstGeom>
          <a:noFill/>
        </p:spPr>
        <p:txBody>
          <a:bodyPr wrap="square" rtlCol="0">
            <a:spAutoFit/>
          </a:bodyPr>
          <a:lstStyle/>
          <a:p>
            <a:pPr algn="ctr"/>
            <a:r>
              <a:rPr lang="en-US" altLang="zh-CN" sz="3600" b="1" dirty="0">
                <a:latin typeface="Comic Neue" panose="02000000000000000000" pitchFamily="2" charset="0"/>
              </a:rPr>
              <a:t>Do you like apples or grapes ?</a:t>
            </a:r>
            <a:endParaRPr lang="zh-CN" altLang="en-US" sz="3600" b="1" dirty="0">
              <a:latin typeface="Comic Neue" panose="02000000000000000000" pitchFamily="2" charset="0"/>
            </a:endParaRPr>
          </a:p>
        </p:txBody>
      </p:sp>
      <p:pic>
        <p:nvPicPr>
          <p:cNvPr id="21" name="图片 20">
            <a:extLst>
              <a:ext uri="{FF2B5EF4-FFF2-40B4-BE49-F238E27FC236}">
                <a16:creationId xmlns:a16="http://schemas.microsoft.com/office/drawing/2014/main" id="{0B554B7E-8A7C-8233-7601-1B3F0A3AE0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326942" y="4548521"/>
            <a:ext cx="2635765" cy="1727450"/>
          </a:xfrm>
          <a:prstGeom prst="rect">
            <a:avLst/>
          </a:prstGeom>
        </p:spPr>
      </p:pic>
      <p:sp>
        <p:nvSpPr>
          <p:cNvPr id="9" name="矩形: 圆角 8">
            <a:extLst>
              <a:ext uri="{FF2B5EF4-FFF2-40B4-BE49-F238E27FC236}">
                <a16:creationId xmlns:a16="http://schemas.microsoft.com/office/drawing/2014/main" id="{CB2EB3F4-74CF-3B09-D8FC-5DF495BA88E1}"/>
              </a:ext>
            </a:extLst>
          </p:cNvPr>
          <p:cNvSpPr/>
          <p:nvPr/>
        </p:nvSpPr>
        <p:spPr>
          <a:xfrm>
            <a:off x="0" y="0"/>
            <a:ext cx="12192000" cy="1572313"/>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a:extLst>
              <a:ext uri="{FF2B5EF4-FFF2-40B4-BE49-F238E27FC236}">
                <a16:creationId xmlns:a16="http://schemas.microsoft.com/office/drawing/2014/main" id="{F86DAFBD-E7F7-8630-7FA3-23E22F7591C3}"/>
              </a:ext>
            </a:extLst>
          </p:cNvPr>
          <p:cNvSpPr txBox="1"/>
          <p:nvPr/>
        </p:nvSpPr>
        <p:spPr>
          <a:xfrm>
            <a:off x="0" y="1049093"/>
            <a:ext cx="12192000" cy="523220"/>
          </a:xfrm>
          <a:prstGeom prst="rect">
            <a:avLst/>
          </a:prstGeom>
          <a:noFill/>
        </p:spPr>
        <p:txBody>
          <a:bodyPr wrap="square" rtlCol="0">
            <a:spAutoFit/>
          </a:bodyPr>
          <a:lstStyle/>
          <a:p>
            <a:pPr algn="ctr"/>
            <a:r>
              <a:rPr lang="zh-CN" altLang="en-US" sz="2800" dirty="0">
                <a:solidFill>
                  <a:schemeClr val="bg1"/>
                </a:solidFill>
                <a:latin typeface="思源黑体 VF" panose="020B0200000000000000" pitchFamily="34" charset="-122"/>
                <a:ea typeface="思源黑体 VF" panose="020B0200000000000000" pitchFamily="34" charset="-122"/>
              </a:rPr>
              <a:t>升调和降调</a:t>
            </a:r>
          </a:p>
        </p:txBody>
      </p:sp>
      <p:grpSp>
        <p:nvGrpSpPr>
          <p:cNvPr id="16" name="组合 15">
            <a:extLst>
              <a:ext uri="{FF2B5EF4-FFF2-40B4-BE49-F238E27FC236}">
                <a16:creationId xmlns:a16="http://schemas.microsoft.com/office/drawing/2014/main" id="{F7FDC8D2-CA14-B777-41A6-A8B87756B44F}"/>
              </a:ext>
            </a:extLst>
          </p:cNvPr>
          <p:cNvGrpSpPr/>
          <p:nvPr/>
        </p:nvGrpSpPr>
        <p:grpSpPr>
          <a:xfrm>
            <a:off x="3817869" y="236663"/>
            <a:ext cx="4551069" cy="787007"/>
            <a:chOff x="3817870" y="236663"/>
            <a:chExt cx="4551066" cy="787007"/>
          </a:xfrm>
        </p:grpSpPr>
        <p:sp>
          <p:nvSpPr>
            <p:cNvPr id="2" name="文本框 1">
              <a:extLst>
                <a:ext uri="{FF2B5EF4-FFF2-40B4-BE49-F238E27FC236}">
                  <a16:creationId xmlns:a16="http://schemas.microsoft.com/office/drawing/2014/main" id="{04183D23-E65F-EDD8-8922-9F987046BD4D}"/>
                </a:ext>
              </a:extLst>
            </p:cNvPr>
            <p:cNvSpPr txBox="1"/>
            <p:nvPr/>
          </p:nvSpPr>
          <p:spPr>
            <a:xfrm>
              <a:off x="3817870" y="254229"/>
              <a:ext cx="2452400" cy="769441"/>
            </a:xfrm>
            <a:prstGeom prst="rect">
              <a:avLst/>
            </a:prstGeom>
            <a:noFill/>
          </p:spPr>
          <p:txBody>
            <a:bodyPr wrap="square" rtlCol="0">
              <a:spAutoFit/>
            </a:bodyPr>
            <a:lstStyle/>
            <a:p>
              <a:r>
                <a:rPr lang="zh-CN" altLang="en-US" sz="4400" dirty="0">
                  <a:solidFill>
                    <a:schemeClr val="accent6">
                      <a:lumMod val="50000"/>
                    </a:schemeClr>
                  </a:solidFill>
                  <a:latin typeface="思源黑体 VF" panose="020B0200000000000000" pitchFamily="34" charset="-122"/>
                  <a:ea typeface="思源黑体 VF" panose="020B0200000000000000" pitchFamily="34" charset="-122"/>
                </a:rPr>
                <a:t>英语句子</a:t>
              </a:r>
              <a:endParaRPr lang="zh-CN" altLang="en-US" sz="4400" dirty="0">
                <a:solidFill>
                  <a:srgbClr val="00B0F0"/>
                </a:solidFill>
                <a:latin typeface="思源黑体 VF" panose="020B0200000000000000" pitchFamily="34" charset="-122"/>
                <a:ea typeface="思源黑体 VF" panose="020B0200000000000000" pitchFamily="34" charset="-122"/>
              </a:endParaRPr>
            </a:p>
          </p:txBody>
        </p:sp>
        <p:grpSp>
          <p:nvGrpSpPr>
            <p:cNvPr id="4" name="组合 3">
              <a:extLst>
                <a:ext uri="{FF2B5EF4-FFF2-40B4-BE49-F238E27FC236}">
                  <a16:creationId xmlns:a16="http://schemas.microsoft.com/office/drawing/2014/main" id="{74628182-C35A-2E7A-4087-D5CAEB4445EE}"/>
                </a:ext>
              </a:extLst>
            </p:cNvPr>
            <p:cNvGrpSpPr/>
            <p:nvPr/>
          </p:nvGrpSpPr>
          <p:grpSpPr>
            <a:xfrm>
              <a:off x="6132514" y="236663"/>
              <a:ext cx="2236422" cy="769441"/>
              <a:chOff x="6813497" y="274146"/>
              <a:chExt cx="1160760" cy="769441"/>
            </a:xfrm>
            <a:solidFill>
              <a:schemeClr val="accent5">
                <a:lumMod val="40000"/>
                <a:lumOff val="60000"/>
              </a:schemeClr>
            </a:solidFill>
          </p:grpSpPr>
          <p:sp>
            <p:nvSpPr>
              <p:cNvPr id="5" name="箭头: 五边形 4">
                <a:extLst>
                  <a:ext uri="{FF2B5EF4-FFF2-40B4-BE49-F238E27FC236}">
                    <a16:creationId xmlns:a16="http://schemas.microsoft.com/office/drawing/2014/main" id="{EA4A98F8-5179-5621-A916-56C8E0423FE5}"/>
                  </a:ext>
                </a:extLst>
              </p:cNvPr>
              <p:cNvSpPr/>
              <p:nvPr/>
            </p:nvSpPr>
            <p:spPr>
              <a:xfrm>
                <a:off x="6813497" y="274146"/>
                <a:ext cx="1160760" cy="769441"/>
              </a:xfrm>
              <a:prstGeom prst="homePlate">
                <a:avLst/>
              </a:prstGeom>
              <a:solidFill>
                <a:srgbClr val="FFC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947B5741-EF5F-229A-1593-C19ED3D3D249}"/>
                  </a:ext>
                </a:extLst>
              </p:cNvPr>
              <p:cNvSpPr txBox="1"/>
              <p:nvPr/>
            </p:nvSpPr>
            <p:spPr>
              <a:xfrm>
                <a:off x="6964288" y="296750"/>
                <a:ext cx="630557" cy="707886"/>
              </a:xfrm>
              <a:prstGeom prst="rect">
                <a:avLst/>
              </a:prstGeom>
              <a:solidFill>
                <a:srgbClr val="FFC000"/>
              </a:solidFill>
            </p:spPr>
            <p:txBody>
              <a:bodyPr wrap="square" rtlCol="0">
                <a:spAutoFit/>
              </a:bodyPr>
              <a:lstStyle/>
              <a:p>
                <a:r>
                  <a:rPr lang="zh-CN" altLang="en-US" sz="4000" dirty="0">
                    <a:latin typeface="思源黑体 VF" panose="020B0200000000000000" pitchFamily="34" charset="-122"/>
                    <a:ea typeface="思源黑体 VF" panose="020B0200000000000000" pitchFamily="34" charset="-122"/>
                  </a:rPr>
                  <a:t>语调</a:t>
                </a:r>
              </a:p>
            </p:txBody>
          </p:sp>
        </p:grpSp>
      </p:grpSp>
      <p:sp>
        <p:nvSpPr>
          <p:cNvPr id="3" name="文本框 2">
            <a:extLst>
              <a:ext uri="{FF2B5EF4-FFF2-40B4-BE49-F238E27FC236}">
                <a16:creationId xmlns:a16="http://schemas.microsoft.com/office/drawing/2014/main" id="{41DB69E8-DBA8-E3DE-C52B-8842B81C6D3E}"/>
              </a:ext>
            </a:extLst>
          </p:cNvPr>
          <p:cNvSpPr txBox="1"/>
          <p:nvPr/>
        </p:nvSpPr>
        <p:spPr>
          <a:xfrm>
            <a:off x="36515" y="6151323"/>
            <a:ext cx="12192000" cy="400110"/>
          </a:xfrm>
          <a:prstGeom prst="rect">
            <a:avLst/>
          </a:prstGeom>
          <a:noFill/>
        </p:spPr>
        <p:txBody>
          <a:bodyPr wrap="square" rtlCol="0">
            <a:spAutoFit/>
          </a:bodyPr>
          <a:lstStyle/>
          <a:p>
            <a:pPr algn="ctr"/>
            <a:r>
              <a:rPr lang="zh-CN" altLang="en-US" sz="2000" dirty="0">
                <a:latin typeface="思源黑体 VF" panose="020B0200000000000000" pitchFamily="34" charset="-122"/>
                <a:ea typeface="思源黑体 VF" panose="020B0200000000000000" pitchFamily="34" charset="-122"/>
              </a:rPr>
              <a:t>这些规则并不是固定不变的</a:t>
            </a:r>
            <a:r>
              <a:rPr lang="en-US" altLang="zh-CN" sz="2000">
                <a:latin typeface="思源黑体 VF" panose="020B0200000000000000" pitchFamily="34" charset="-122"/>
                <a:ea typeface="思源黑体 VF" panose="020B0200000000000000" pitchFamily="34" charset="-122"/>
              </a:rPr>
              <a:t>,</a:t>
            </a:r>
            <a:r>
              <a:rPr lang="zh-CN" altLang="en-US" sz="2000">
                <a:latin typeface="思源黑体 VF" panose="020B0200000000000000" pitchFamily="34" charset="-122"/>
                <a:ea typeface="思源黑体 VF" panose="020B0200000000000000" pitchFamily="34" charset="-122"/>
              </a:rPr>
              <a:t>语调</a:t>
            </a:r>
            <a:r>
              <a:rPr lang="zh-CN" altLang="en-US" sz="2000" dirty="0">
                <a:latin typeface="思源黑体 VF" panose="020B0200000000000000" pitchFamily="34" charset="-122"/>
                <a:ea typeface="思源黑体 VF" panose="020B0200000000000000" pitchFamily="34" charset="-122"/>
              </a:rPr>
              <a:t>也可以根据说话人的情绪调整。</a:t>
            </a:r>
          </a:p>
        </p:txBody>
      </p:sp>
      <p:cxnSp>
        <p:nvCxnSpPr>
          <p:cNvPr id="27" name="直接箭头连接符 26">
            <a:extLst>
              <a:ext uri="{FF2B5EF4-FFF2-40B4-BE49-F238E27FC236}">
                <a16:creationId xmlns:a16="http://schemas.microsoft.com/office/drawing/2014/main" id="{DC229F51-2F97-6FF0-B8F1-510CFD5A91AB}"/>
              </a:ext>
            </a:extLst>
          </p:cNvPr>
          <p:cNvCxnSpPr>
            <a:cxnSpLocks/>
          </p:cNvCxnSpPr>
          <p:nvPr/>
        </p:nvCxnSpPr>
        <p:spPr>
          <a:xfrm>
            <a:off x="9076861" y="2401898"/>
            <a:ext cx="474680" cy="504510"/>
          </a:xfrm>
          <a:prstGeom prst="straightConnector1">
            <a:avLst/>
          </a:prstGeom>
          <a:ln w="57150">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6" name="直接箭头连接符 5">
            <a:extLst>
              <a:ext uri="{FF2B5EF4-FFF2-40B4-BE49-F238E27FC236}">
                <a16:creationId xmlns:a16="http://schemas.microsoft.com/office/drawing/2014/main" id="{612CA913-1FA4-6CBF-47ED-646C124122F3}"/>
              </a:ext>
            </a:extLst>
          </p:cNvPr>
          <p:cNvCxnSpPr>
            <a:cxnSpLocks/>
          </p:cNvCxnSpPr>
          <p:nvPr/>
        </p:nvCxnSpPr>
        <p:spPr>
          <a:xfrm flipV="1">
            <a:off x="6753570" y="2255775"/>
            <a:ext cx="497156" cy="606702"/>
          </a:xfrm>
          <a:prstGeom prst="straightConnector1">
            <a:avLst/>
          </a:prstGeom>
          <a:ln w="57150">
            <a:solidFill>
              <a:srgbClr val="FF0000"/>
            </a:solidFill>
            <a:tailEnd type="triangle"/>
          </a:ln>
        </p:spPr>
        <p:style>
          <a:lnRef idx="3">
            <a:schemeClr val="accent2"/>
          </a:lnRef>
          <a:fillRef idx="0">
            <a:schemeClr val="accent2"/>
          </a:fillRef>
          <a:effectRef idx="2">
            <a:schemeClr val="accent2"/>
          </a:effectRef>
          <a:fontRef idx="minor">
            <a:schemeClr val="tx1"/>
          </a:fontRef>
        </p:style>
      </p:cxnSp>
      <p:pic>
        <p:nvPicPr>
          <p:cNvPr id="13" name="图片 12" descr="形状&#10;&#10;AI 生成的内容可能不正确。">
            <a:extLst>
              <a:ext uri="{FF2B5EF4-FFF2-40B4-BE49-F238E27FC236}">
                <a16:creationId xmlns:a16="http://schemas.microsoft.com/office/drawing/2014/main" id="{F1B8AB5F-BF80-F933-0350-918A0112D91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39124" y="3156473"/>
            <a:ext cx="1257728" cy="1320450"/>
          </a:xfrm>
          <a:prstGeom prst="rect">
            <a:avLst/>
          </a:prstGeom>
        </p:spPr>
      </p:pic>
      <p:pic>
        <p:nvPicPr>
          <p:cNvPr id="17" name="图片 16" descr="卡通人物&#10;&#10;AI 生成的内容可能不正确。">
            <a:extLst>
              <a:ext uri="{FF2B5EF4-FFF2-40B4-BE49-F238E27FC236}">
                <a16:creationId xmlns:a16="http://schemas.microsoft.com/office/drawing/2014/main" id="{BFEED3A1-5430-AC61-A2ED-8A218870FF6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63940" y="2978396"/>
            <a:ext cx="1667598" cy="1684443"/>
          </a:xfrm>
          <a:prstGeom prst="rect">
            <a:avLst/>
          </a:prstGeom>
        </p:spPr>
      </p:pic>
      <p:sp>
        <p:nvSpPr>
          <p:cNvPr id="18" name="文本框 17">
            <a:extLst>
              <a:ext uri="{FF2B5EF4-FFF2-40B4-BE49-F238E27FC236}">
                <a16:creationId xmlns:a16="http://schemas.microsoft.com/office/drawing/2014/main" id="{51377B18-2B16-57A3-CB76-0607ADC6551C}"/>
              </a:ext>
            </a:extLst>
          </p:cNvPr>
          <p:cNvSpPr txBox="1"/>
          <p:nvPr/>
        </p:nvSpPr>
        <p:spPr>
          <a:xfrm>
            <a:off x="0" y="1671000"/>
            <a:ext cx="12192000" cy="584775"/>
          </a:xfrm>
          <a:prstGeom prst="rect">
            <a:avLst/>
          </a:prstGeom>
          <a:noFill/>
        </p:spPr>
        <p:txBody>
          <a:bodyPr wrap="square" rtlCol="0">
            <a:spAutoFit/>
          </a:bodyPr>
          <a:lstStyle/>
          <a:p>
            <a:pPr algn="ctr"/>
            <a:r>
              <a:rPr lang="zh-CN" altLang="en-US" sz="3200" dirty="0">
                <a:latin typeface="思源黑体 VF" panose="020B0200000000000000" pitchFamily="34" charset="-122"/>
                <a:ea typeface="思源黑体 VF" panose="020B0200000000000000" pitchFamily="34" charset="-122"/>
              </a:rPr>
              <a:t>前升后降：选择疑问句</a:t>
            </a:r>
          </a:p>
        </p:txBody>
      </p:sp>
      <p:sp>
        <p:nvSpPr>
          <p:cNvPr id="19" name="文本框 18">
            <a:extLst>
              <a:ext uri="{FF2B5EF4-FFF2-40B4-BE49-F238E27FC236}">
                <a16:creationId xmlns:a16="http://schemas.microsoft.com/office/drawing/2014/main" id="{C48FBBCA-ACA5-FDBA-8273-AC6D24328BC0}"/>
              </a:ext>
            </a:extLst>
          </p:cNvPr>
          <p:cNvSpPr txBox="1"/>
          <p:nvPr/>
        </p:nvSpPr>
        <p:spPr>
          <a:xfrm>
            <a:off x="1901920" y="4678605"/>
            <a:ext cx="8515206" cy="646331"/>
          </a:xfrm>
          <a:prstGeom prst="rect">
            <a:avLst/>
          </a:prstGeom>
          <a:noFill/>
        </p:spPr>
        <p:txBody>
          <a:bodyPr wrap="square" rtlCol="0">
            <a:spAutoFit/>
          </a:bodyPr>
          <a:lstStyle/>
          <a:p>
            <a:pPr algn="ctr"/>
            <a:r>
              <a:rPr lang="en-US" altLang="zh-CN" sz="3600" b="1" dirty="0">
                <a:latin typeface="Comic Neue" panose="02000000000000000000" pitchFamily="2" charset="0"/>
              </a:rPr>
              <a:t>Are you a teacher or a student?</a:t>
            </a:r>
            <a:endParaRPr lang="zh-CN" altLang="en-US" sz="3600" b="1" dirty="0">
              <a:latin typeface="Comic Neue" panose="02000000000000000000" pitchFamily="2" charset="0"/>
            </a:endParaRPr>
          </a:p>
        </p:txBody>
      </p:sp>
      <p:cxnSp>
        <p:nvCxnSpPr>
          <p:cNvPr id="22" name="直接箭头连接符 21">
            <a:extLst>
              <a:ext uri="{FF2B5EF4-FFF2-40B4-BE49-F238E27FC236}">
                <a16:creationId xmlns:a16="http://schemas.microsoft.com/office/drawing/2014/main" id="{C910AAC2-DB41-BFA0-E625-7A76358146DB}"/>
              </a:ext>
            </a:extLst>
          </p:cNvPr>
          <p:cNvCxnSpPr>
            <a:cxnSpLocks/>
          </p:cNvCxnSpPr>
          <p:nvPr/>
        </p:nvCxnSpPr>
        <p:spPr>
          <a:xfrm flipV="1">
            <a:off x="6474017" y="4526527"/>
            <a:ext cx="497156" cy="606702"/>
          </a:xfrm>
          <a:prstGeom prst="straightConnector1">
            <a:avLst/>
          </a:prstGeom>
          <a:ln w="57150">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24" name="直接箭头连接符 23">
            <a:extLst>
              <a:ext uri="{FF2B5EF4-FFF2-40B4-BE49-F238E27FC236}">
                <a16:creationId xmlns:a16="http://schemas.microsoft.com/office/drawing/2014/main" id="{689AB5B7-8BCE-67B4-CE6A-F9105B49F847}"/>
              </a:ext>
            </a:extLst>
          </p:cNvPr>
          <p:cNvCxnSpPr>
            <a:cxnSpLocks/>
          </p:cNvCxnSpPr>
          <p:nvPr/>
        </p:nvCxnSpPr>
        <p:spPr>
          <a:xfrm>
            <a:off x="9333631" y="4705479"/>
            <a:ext cx="474680" cy="504510"/>
          </a:xfrm>
          <a:prstGeom prst="straightConnector1">
            <a:avLst/>
          </a:prstGeom>
          <a:ln w="57150">
            <a:solidFill>
              <a:srgbClr val="FF0000"/>
            </a:solidFill>
            <a:tailEnd type="triangle"/>
          </a:ln>
        </p:spPr>
        <p:style>
          <a:lnRef idx="3">
            <a:schemeClr val="accent2"/>
          </a:lnRef>
          <a:fillRef idx="0">
            <a:schemeClr val="accent2"/>
          </a:fillRef>
          <a:effectRef idx="2">
            <a:schemeClr val="accent2"/>
          </a:effectRef>
          <a:fontRef idx="minor">
            <a:schemeClr val="tx1"/>
          </a:fontRef>
        </p:style>
      </p:cxnSp>
      <p:pic>
        <p:nvPicPr>
          <p:cNvPr id="25" name="图形 24" descr="声音媒体 纯色填充">
            <a:extLst>
              <a:ext uri="{FF2B5EF4-FFF2-40B4-BE49-F238E27FC236}">
                <a16:creationId xmlns:a16="http://schemas.microsoft.com/office/drawing/2014/main" id="{FFF28554-8394-06C8-15F7-E8CC3B6769A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390256" y="2414517"/>
            <a:ext cx="782592" cy="782592"/>
          </a:xfrm>
          <a:prstGeom prst="rect">
            <a:avLst/>
          </a:prstGeom>
        </p:spPr>
      </p:pic>
      <p:pic>
        <p:nvPicPr>
          <p:cNvPr id="26" name="图形 25" descr="声音媒体 纯色填充">
            <a:extLst>
              <a:ext uri="{FF2B5EF4-FFF2-40B4-BE49-F238E27FC236}">
                <a16:creationId xmlns:a16="http://schemas.microsoft.com/office/drawing/2014/main" id="{F49415C7-00FA-A6E3-E868-E260F2F386A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390256" y="4595909"/>
            <a:ext cx="782592" cy="782592"/>
          </a:xfrm>
          <a:prstGeom prst="rect">
            <a:avLst/>
          </a:prstGeom>
        </p:spPr>
      </p:pic>
      <p:pic>
        <p:nvPicPr>
          <p:cNvPr id="7" name="do you like apples or grapes">
            <a:hlinkClick r:id="" action="ppaction://media"/>
            <a:extLst>
              <a:ext uri="{FF2B5EF4-FFF2-40B4-BE49-F238E27FC236}">
                <a16:creationId xmlns:a16="http://schemas.microsoft.com/office/drawing/2014/main" id="{C3EDA03B-88BB-270C-87D8-4AD22E30EC66}"/>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350733" y="2132843"/>
            <a:ext cx="609600" cy="609600"/>
          </a:xfrm>
          <a:prstGeom prst="rect">
            <a:avLst/>
          </a:prstGeom>
        </p:spPr>
      </p:pic>
      <p:pic>
        <p:nvPicPr>
          <p:cNvPr id="12" name="are you a teacher or a student">
            <a:hlinkClick r:id="" action="ppaction://media"/>
            <a:extLst>
              <a:ext uri="{FF2B5EF4-FFF2-40B4-BE49-F238E27FC236}">
                <a16:creationId xmlns:a16="http://schemas.microsoft.com/office/drawing/2014/main" id="{3D32D63E-1616-9FD5-740D-52BF5CA8C1E6}"/>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73914" y="383885"/>
            <a:ext cx="609600" cy="609600"/>
          </a:xfrm>
          <a:prstGeom prst="rect">
            <a:avLst/>
          </a:prstGeom>
        </p:spPr>
      </p:pic>
    </p:spTree>
    <p:extLst>
      <p:ext uri="{BB962C8B-B14F-4D97-AF65-F5344CB8AC3E}">
        <p14:creationId xmlns:p14="http://schemas.microsoft.com/office/powerpoint/2010/main" val="32982961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25"/>
                                        </p:tgtEl>
                                      </p:cBhvr>
                                    </p:animEffect>
                                    <p:animScale>
                                      <p:cBhvr>
                                        <p:cTn id="7" dur="250" autoRev="1" fill="hold"/>
                                        <p:tgtEl>
                                          <p:spTgt spid="25"/>
                                        </p:tgtEl>
                                      </p:cBhvr>
                                      <p:by x="105000" y="105000"/>
                                    </p:animScale>
                                  </p:childTnLst>
                                </p:cTn>
                              </p:par>
                              <p:par>
                                <p:cTn id="8" presetID="1" presetClass="mediacall" presetSubtype="0" fill="hold" nodeType="withEffect">
                                  <p:stCondLst>
                                    <p:cond delay="0"/>
                                  </p:stCondLst>
                                  <p:childTnLst>
                                    <p:cmd type="call" cmd="playFrom(0.0)">
                                      <p:cBhvr>
                                        <p:cTn id="9" dur="3239" fill="hold"/>
                                        <p:tgtEl>
                                          <p:spTgt spid="7"/>
                                        </p:tgtEl>
                                      </p:cBhvr>
                                    </p:cmd>
                                  </p:childTnLst>
                                </p:cTn>
                              </p:par>
                            </p:childTnLst>
                          </p:cTn>
                        </p:par>
                      </p:childTnLst>
                    </p:cTn>
                  </p:par>
                </p:childTnLst>
              </p:cTn>
              <p:nextCondLst>
                <p:cond evt="onClick" delay="0">
                  <p:tgtEl>
                    <p:spTgt spid="25"/>
                  </p:tgtEl>
                </p:cond>
              </p:nextCondLst>
            </p:seq>
            <p:seq concurrent="1" nextAc="seek">
              <p:cTn id="10" restart="whenNotActive" fill="hold" evtFilter="cancelBubble" nodeType="interactiveSeq">
                <p:stCondLst>
                  <p:cond evt="onClick" delay="0">
                    <p:tgtEl>
                      <p:spTgt spid="26"/>
                    </p:tgtEl>
                  </p:cond>
                </p:stCondLst>
                <p:endSync evt="end" delay="0">
                  <p:rtn val="all"/>
                </p:endSync>
                <p:childTnLst>
                  <p:par>
                    <p:cTn id="11" fill="hold">
                      <p:stCondLst>
                        <p:cond delay="0"/>
                      </p:stCondLst>
                      <p:childTnLst>
                        <p:par>
                          <p:cTn id="12" fill="hold">
                            <p:stCondLst>
                              <p:cond delay="0"/>
                            </p:stCondLst>
                            <p:childTnLst>
                              <p:par>
                                <p:cTn id="13" presetID="26" presetClass="emph" presetSubtype="0" fill="hold" nodeType="clickEffect">
                                  <p:stCondLst>
                                    <p:cond delay="0"/>
                                  </p:stCondLst>
                                  <p:childTnLst>
                                    <p:animEffect transition="out" filter="fade">
                                      <p:cBhvr>
                                        <p:cTn id="14" dur="500" tmFilter="0, 0; .2, .5; .8, .5; 1, 0"/>
                                        <p:tgtEl>
                                          <p:spTgt spid="26"/>
                                        </p:tgtEl>
                                      </p:cBhvr>
                                    </p:animEffect>
                                    <p:animScale>
                                      <p:cBhvr>
                                        <p:cTn id="15" dur="250" autoRev="1" fill="hold"/>
                                        <p:tgtEl>
                                          <p:spTgt spid="26"/>
                                        </p:tgtEl>
                                      </p:cBhvr>
                                      <p:by x="105000" y="105000"/>
                                    </p:animScale>
                                  </p:childTnLst>
                                </p:cTn>
                              </p:par>
                              <p:par>
                                <p:cTn id="16" presetID="1" presetClass="mediacall" presetSubtype="0" fill="hold" nodeType="withEffect">
                                  <p:stCondLst>
                                    <p:cond delay="0"/>
                                  </p:stCondLst>
                                  <p:childTnLst>
                                    <p:cmd type="call" cmd="playFrom(0.0)">
                                      <p:cBhvr>
                                        <p:cTn id="17" dur="3317" fill="hold"/>
                                        <p:tgtEl>
                                          <p:spTgt spid="12"/>
                                        </p:tgtEl>
                                      </p:cBhvr>
                                    </p:cmd>
                                  </p:childTnLst>
                                </p:cTn>
                              </p:par>
                            </p:childTnLst>
                          </p:cTn>
                        </p:par>
                      </p:childTnLst>
                    </p:cTn>
                  </p:par>
                </p:childTnLst>
              </p:cTn>
              <p:nextCondLst>
                <p:cond evt="onClick" delay="0">
                  <p:tgtEl>
                    <p:spTgt spid="26"/>
                  </p:tgtEl>
                </p:cond>
              </p:nextCondLst>
            </p:seq>
            <p:audio>
              <p:cMediaNode vol="80000">
                <p:cTn id="18" fill="hold" display="0">
                  <p:stCondLst>
                    <p:cond delay="indefinite"/>
                  </p:stCondLst>
                  <p:endCondLst>
                    <p:cond evt="onStopAudio" delay="0">
                      <p:tgtEl>
                        <p:sldTgt/>
                      </p:tgtEl>
                    </p:cond>
                  </p:endCondLst>
                </p:cTn>
                <p:tgtEl>
                  <p:spTgt spid="7"/>
                </p:tgtEl>
              </p:cMediaNode>
            </p:audio>
            <p:audio>
              <p:cMediaNode vol="80000">
                <p:cTn id="19" fill="hold" display="0">
                  <p:stCondLst>
                    <p:cond delay="indefinite"/>
                  </p:stCondLst>
                  <p:endCondLst>
                    <p:cond evt="onStopAudio" delay="0">
                      <p:tgtEl>
                        <p:sldTgt/>
                      </p:tgtEl>
                    </p:cond>
                  </p:endCondLst>
                </p:cTn>
                <p:tgtEl>
                  <p:spTgt spid="1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effectLst/>
      </p:bgPr>
    </p:bg>
    <p:spTree>
      <p:nvGrpSpPr>
        <p:cNvPr id="1" name="">
          <a:extLst>
            <a:ext uri="{FF2B5EF4-FFF2-40B4-BE49-F238E27FC236}">
              <a16:creationId xmlns:a16="http://schemas.microsoft.com/office/drawing/2014/main" id="{BAA7ABF0-30A9-F6A0-012B-28BAED3FEFAD}"/>
            </a:ext>
          </a:extLst>
        </p:cNvPr>
        <p:cNvGrpSpPr/>
        <p:nvPr/>
      </p:nvGrpSpPr>
      <p:grpSpPr>
        <a:xfrm>
          <a:off x="0" y="0"/>
          <a:ext cx="0" cy="0"/>
          <a:chOff x="0" y="0"/>
          <a:chExt cx="0" cy="0"/>
        </a:xfrm>
      </p:grpSpPr>
      <p:grpSp>
        <p:nvGrpSpPr>
          <p:cNvPr id="2" name="组合 1">
            <a:extLst>
              <a:ext uri="{FF2B5EF4-FFF2-40B4-BE49-F238E27FC236}">
                <a16:creationId xmlns:a16="http://schemas.microsoft.com/office/drawing/2014/main" id="{6DD414BF-324A-5291-825B-4FA39C7A7628}"/>
              </a:ext>
            </a:extLst>
          </p:cNvPr>
          <p:cNvGrpSpPr/>
          <p:nvPr/>
        </p:nvGrpSpPr>
        <p:grpSpPr>
          <a:xfrm>
            <a:off x="1759207" y="103615"/>
            <a:ext cx="1518045" cy="2798735"/>
            <a:chOff x="1827034" y="169062"/>
            <a:chExt cx="2136248" cy="3938482"/>
          </a:xfrm>
        </p:grpSpPr>
        <p:pic>
          <p:nvPicPr>
            <p:cNvPr id="19" name="图片 18">
              <a:extLst>
                <a:ext uri="{FF2B5EF4-FFF2-40B4-BE49-F238E27FC236}">
                  <a16:creationId xmlns:a16="http://schemas.microsoft.com/office/drawing/2014/main" id="{8A3052C1-D068-8C7C-1B84-FBEF94CDAC61}"/>
                </a:ext>
              </a:extLst>
            </p:cNvPr>
            <p:cNvPicPr>
              <a:picLocks noChangeAspect="1"/>
            </p:cNvPicPr>
            <p:nvPr/>
          </p:nvPicPr>
          <p:blipFill>
            <a:blip r:embed="rId2">
              <a:extLst>
                <a:ext uri="{28A0092B-C50C-407E-A947-70E740481C1C}">
                  <a14:useLocalDpi xmlns:a14="http://schemas.microsoft.com/office/drawing/2010/main" val="0"/>
                </a:ext>
              </a:extLst>
            </a:blip>
            <a:srcRect l="-5137" t="-4800" r="24245" b="-2328"/>
            <a:stretch>
              <a:fillRect/>
            </a:stretch>
          </p:blipFill>
          <p:spPr>
            <a:xfrm>
              <a:off x="1827034" y="169062"/>
              <a:ext cx="2136248" cy="3096063"/>
            </a:xfrm>
            <a:prstGeom prst="rect">
              <a:avLst/>
            </a:prstGeom>
            <a:effectLst>
              <a:outerShdw blurRad="50800" dist="38100" sx="104000" sy="104000" algn="l" rotWithShape="0">
                <a:prstClr val="black">
                  <a:alpha val="40000"/>
                </a:prstClr>
              </a:outerShdw>
            </a:effectLst>
          </p:spPr>
        </p:pic>
        <p:grpSp>
          <p:nvGrpSpPr>
            <p:cNvPr id="20" name="组合 19">
              <a:extLst>
                <a:ext uri="{FF2B5EF4-FFF2-40B4-BE49-F238E27FC236}">
                  <a16:creationId xmlns:a16="http://schemas.microsoft.com/office/drawing/2014/main" id="{EAC95C0D-13C9-A117-4E26-8C1C3FC5E4B9}"/>
                </a:ext>
              </a:extLst>
            </p:cNvPr>
            <p:cNvGrpSpPr/>
            <p:nvPr/>
          </p:nvGrpSpPr>
          <p:grpSpPr>
            <a:xfrm>
              <a:off x="1895318" y="1621559"/>
              <a:ext cx="1802278" cy="2485985"/>
              <a:chOff x="1775011" y="2456329"/>
              <a:chExt cx="1845770" cy="2545976"/>
            </a:xfrm>
          </p:grpSpPr>
          <p:sp>
            <p:nvSpPr>
              <p:cNvPr id="21" name="矩形: 圆角 20">
                <a:extLst>
                  <a:ext uri="{FF2B5EF4-FFF2-40B4-BE49-F238E27FC236}">
                    <a16:creationId xmlns:a16="http://schemas.microsoft.com/office/drawing/2014/main" id="{0BB4C2C5-A229-306B-BB3F-DA50BAB5D262}"/>
                  </a:ext>
                </a:extLst>
              </p:cNvPr>
              <p:cNvSpPr/>
              <p:nvPr/>
            </p:nvSpPr>
            <p:spPr>
              <a:xfrm>
                <a:off x="1775011" y="2456329"/>
                <a:ext cx="1828798" cy="254597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110004020202020204"/>
                  <a:ea typeface="等线" panose="02010600030101010101" pitchFamily="2" charset="-122"/>
                  <a:cs typeface="+mn-cs"/>
                </a:endParaRPr>
              </a:p>
            </p:txBody>
          </p:sp>
          <p:sp>
            <p:nvSpPr>
              <p:cNvPr id="22" name="矩形 21">
                <a:extLst>
                  <a:ext uri="{FF2B5EF4-FFF2-40B4-BE49-F238E27FC236}">
                    <a16:creationId xmlns:a16="http://schemas.microsoft.com/office/drawing/2014/main" id="{159A4197-C598-F9A5-10F3-5B4C6942798C}"/>
                  </a:ext>
                </a:extLst>
              </p:cNvPr>
              <p:cNvSpPr/>
              <p:nvPr/>
            </p:nvSpPr>
            <p:spPr>
              <a:xfrm>
                <a:off x="1791981" y="2787958"/>
                <a:ext cx="1828800" cy="1040173"/>
              </a:xfrm>
              <a:prstGeom prst="rect">
                <a:avLst/>
              </a:prstGeom>
              <a:noFill/>
              <a:effectLst>
                <a:outerShdw blurRad="50800" dist="38100" algn="l" rotWithShape="0">
                  <a:prstClr val="black">
                    <a:alpha val="40000"/>
                  </a:prstClr>
                </a:outerShdw>
              </a:effectLst>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50" normalizeH="0" baseline="0" noProof="0" dirty="0">
                    <a:ln w="0"/>
                    <a:solidFill>
                      <a:srgbClr val="FFFF00"/>
                    </a:solidFill>
                    <a:effectLst>
                      <a:innerShdw blurRad="63500" dist="50800" dir="13500000">
                        <a:srgbClr val="000000">
                          <a:alpha val="50000"/>
                        </a:srgbClr>
                      </a:innerShdw>
                    </a:effectLst>
                    <a:uLnTx/>
                    <a:uFillTx/>
                    <a:latin typeface="Lato" panose="020F0502020204030203" pitchFamily="34" charset="0"/>
                    <a:ea typeface="等线" panose="02010600030101010101" pitchFamily="2" charset="-122"/>
                    <a:cs typeface="+mn-cs"/>
                  </a:rPr>
                  <a:t>Aa</a:t>
                </a:r>
                <a:endParaRPr kumimoji="0" lang="zh-CN" altLang="en-US" sz="6000" b="1" i="0" u="none" strike="noStrike" kern="1200" cap="none" spc="50" normalizeH="0" baseline="0" noProof="0" dirty="0">
                  <a:ln w="0"/>
                  <a:solidFill>
                    <a:srgbClr val="FFFF00"/>
                  </a:solidFill>
                  <a:effectLst>
                    <a:innerShdw blurRad="63500" dist="50800" dir="13500000">
                      <a:srgbClr val="000000">
                        <a:alpha val="50000"/>
                      </a:srgbClr>
                    </a:innerShdw>
                  </a:effectLst>
                  <a:uLnTx/>
                  <a:uFillTx/>
                  <a:latin typeface="Lato" panose="020F0502020204030203" pitchFamily="34" charset="0"/>
                  <a:ea typeface="等线" panose="02010600030101010101" pitchFamily="2" charset="-122"/>
                  <a:cs typeface="+mn-cs"/>
                </a:endParaRPr>
              </a:p>
            </p:txBody>
          </p:sp>
        </p:grpSp>
      </p:grpSp>
      <p:grpSp>
        <p:nvGrpSpPr>
          <p:cNvPr id="5" name="组合 4">
            <a:extLst>
              <a:ext uri="{FF2B5EF4-FFF2-40B4-BE49-F238E27FC236}">
                <a16:creationId xmlns:a16="http://schemas.microsoft.com/office/drawing/2014/main" id="{B36173C7-E59B-4B55-DA6C-4499CE4CDFED}"/>
              </a:ext>
            </a:extLst>
          </p:cNvPr>
          <p:cNvGrpSpPr/>
          <p:nvPr/>
        </p:nvGrpSpPr>
        <p:grpSpPr>
          <a:xfrm>
            <a:off x="3416640" y="306750"/>
            <a:ext cx="1294919" cy="2629618"/>
            <a:chOff x="4116060" y="407051"/>
            <a:chExt cx="1822257" cy="3700493"/>
          </a:xfrm>
        </p:grpSpPr>
        <p:pic>
          <p:nvPicPr>
            <p:cNvPr id="17" name="图片 16">
              <a:extLst>
                <a:ext uri="{FF2B5EF4-FFF2-40B4-BE49-F238E27FC236}">
                  <a16:creationId xmlns:a16="http://schemas.microsoft.com/office/drawing/2014/main" id="{F51DF496-D113-C483-BF20-6E02D06A31A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310669" y="407051"/>
              <a:ext cx="1350308" cy="2343932"/>
            </a:xfrm>
            <a:prstGeom prst="rect">
              <a:avLst/>
            </a:prstGeom>
            <a:effectLst>
              <a:outerShdw blurRad="50800" dist="38100" sx="104000" sy="104000" algn="l" rotWithShape="0">
                <a:prstClr val="black">
                  <a:alpha val="40000"/>
                </a:prstClr>
              </a:outerShdw>
            </a:effectLst>
          </p:spPr>
        </p:pic>
        <p:grpSp>
          <p:nvGrpSpPr>
            <p:cNvPr id="23" name="组合 22">
              <a:extLst>
                <a:ext uri="{FF2B5EF4-FFF2-40B4-BE49-F238E27FC236}">
                  <a16:creationId xmlns:a16="http://schemas.microsoft.com/office/drawing/2014/main" id="{F6DBFACF-39D3-2CFF-E0AD-FBF47301EA2D}"/>
                </a:ext>
              </a:extLst>
            </p:cNvPr>
            <p:cNvGrpSpPr/>
            <p:nvPr/>
          </p:nvGrpSpPr>
          <p:grpSpPr>
            <a:xfrm>
              <a:off x="4116060" y="1621559"/>
              <a:ext cx="1822257" cy="2485985"/>
              <a:chOff x="3989296" y="2456329"/>
              <a:chExt cx="1866231" cy="2545976"/>
            </a:xfrm>
          </p:grpSpPr>
          <p:sp>
            <p:nvSpPr>
              <p:cNvPr id="24" name="矩形: 圆角 23">
                <a:extLst>
                  <a:ext uri="{FF2B5EF4-FFF2-40B4-BE49-F238E27FC236}">
                    <a16:creationId xmlns:a16="http://schemas.microsoft.com/office/drawing/2014/main" id="{91746F2A-2CE2-B822-BA1E-CC9AF7E657D5}"/>
                  </a:ext>
                </a:extLst>
              </p:cNvPr>
              <p:cNvSpPr/>
              <p:nvPr/>
            </p:nvSpPr>
            <p:spPr>
              <a:xfrm>
                <a:off x="3989296" y="2456329"/>
                <a:ext cx="1828800" cy="2545976"/>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110004020202020204"/>
                  <a:ea typeface="等线" panose="02010600030101010101" pitchFamily="2" charset="-122"/>
                  <a:cs typeface="+mn-cs"/>
                </a:endParaRPr>
              </a:p>
            </p:txBody>
          </p:sp>
          <p:sp>
            <p:nvSpPr>
              <p:cNvPr id="25" name="矩形 24">
                <a:extLst>
                  <a:ext uri="{FF2B5EF4-FFF2-40B4-BE49-F238E27FC236}">
                    <a16:creationId xmlns:a16="http://schemas.microsoft.com/office/drawing/2014/main" id="{977C8EB2-A50D-16AA-9A3F-6073A8049DF4}"/>
                  </a:ext>
                </a:extLst>
              </p:cNvPr>
              <p:cNvSpPr/>
              <p:nvPr/>
            </p:nvSpPr>
            <p:spPr>
              <a:xfrm>
                <a:off x="4026727" y="2862237"/>
                <a:ext cx="1828800" cy="1040172"/>
              </a:xfrm>
              <a:prstGeom prst="rect">
                <a:avLst/>
              </a:prstGeom>
              <a:noFill/>
              <a:effectLst>
                <a:outerShdw blurRad="50800" dist="38100" algn="l" rotWithShape="0">
                  <a:prstClr val="black">
                    <a:alpha val="40000"/>
                  </a:prstClr>
                </a:outerShdw>
              </a:effectLst>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50" normalizeH="0" baseline="0" noProof="0" dirty="0">
                    <a:ln w="0"/>
                    <a:solidFill>
                      <a:srgbClr val="7030A0"/>
                    </a:solidFill>
                    <a:effectLst>
                      <a:innerShdw blurRad="63500" dist="50800" dir="13500000">
                        <a:srgbClr val="000000">
                          <a:alpha val="50000"/>
                        </a:srgbClr>
                      </a:innerShdw>
                    </a:effectLst>
                    <a:uLnTx/>
                    <a:uFillTx/>
                    <a:latin typeface="Lato" panose="020F0502020204030203" pitchFamily="34" charset="0"/>
                    <a:ea typeface="等线" panose="02010600030101010101" pitchFamily="2" charset="-122"/>
                    <a:cs typeface="+mn-cs"/>
                  </a:rPr>
                  <a:t>Bb</a:t>
                </a:r>
                <a:endParaRPr kumimoji="0" lang="zh-CN" altLang="en-US" sz="6000" b="1" i="0" u="none" strike="noStrike" kern="1200" cap="none" spc="50" normalizeH="0" baseline="0" noProof="0" dirty="0">
                  <a:ln w="0"/>
                  <a:solidFill>
                    <a:srgbClr val="7030A0"/>
                  </a:solidFill>
                  <a:effectLst>
                    <a:innerShdw blurRad="63500" dist="50800" dir="13500000">
                      <a:srgbClr val="000000">
                        <a:alpha val="50000"/>
                      </a:srgbClr>
                    </a:innerShdw>
                  </a:effectLst>
                  <a:uLnTx/>
                  <a:uFillTx/>
                  <a:latin typeface="Lato" panose="020F0502020204030203" pitchFamily="34" charset="0"/>
                  <a:ea typeface="等线" panose="02010600030101010101" pitchFamily="2" charset="-122"/>
                  <a:cs typeface="+mn-cs"/>
                </a:endParaRPr>
              </a:p>
            </p:txBody>
          </p:sp>
        </p:grpSp>
      </p:grpSp>
      <p:grpSp>
        <p:nvGrpSpPr>
          <p:cNvPr id="7" name="组合 6">
            <a:extLst>
              <a:ext uri="{FF2B5EF4-FFF2-40B4-BE49-F238E27FC236}">
                <a16:creationId xmlns:a16="http://schemas.microsoft.com/office/drawing/2014/main" id="{C6B1B71D-D8CB-FD3C-5F27-80F14ADFAA14}"/>
              </a:ext>
            </a:extLst>
          </p:cNvPr>
          <p:cNvGrpSpPr/>
          <p:nvPr/>
        </p:nvGrpSpPr>
        <p:grpSpPr>
          <a:xfrm>
            <a:off x="1846008" y="2366028"/>
            <a:ext cx="2838265" cy="2736472"/>
            <a:chOff x="6336747" y="244735"/>
            <a:chExt cx="4006501" cy="3862809"/>
          </a:xfrm>
        </p:grpSpPr>
        <p:pic>
          <p:nvPicPr>
            <p:cNvPr id="12" name="图片 11">
              <a:extLst>
                <a:ext uri="{FF2B5EF4-FFF2-40B4-BE49-F238E27FC236}">
                  <a16:creationId xmlns:a16="http://schemas.microsoft.com/office/drawing/2014/main" id="{0CEEA0B2-8CAE-750D-F1A9-0ACC5BFD050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89657" y="244735"/>
              <a:ext cx="1450218" cy="2660006"/>
            </a:xfrm>
            <a:prstGeom prst="rect">
              <a:avLst/>
            </a:prstGeom>
            <a:effectLst>
              <a:outerShdw blurRad="50800" dist="38100" sx="104000" sy="104000" algn="l" rotWithShape="0">
                <a:prstClr val="black">
                  <a:alpha val="40000"/>
                </a:prstClr>
              </a:outerShdw>
            </a:effectLst>
          </p:spPr>
        </p:pic>
        <p:grpSp>
          <p:nvGrpSpPr>
            <p:cNvPr id="6" name="组合 5">
              <a:extLst>
                <a:ext uri="{FF2B5EF4-FFF2-40B4-BE49-F238E27FC236}">
                  <a16:creationId xmlns:a16="http://schemas.microsoft.com/office/drawing/2014/main" id="{EAFE92A2-1ADF-77D4-93DF-2E4935366B8C}"/>
                </a:ext>
              </a:extLst>
            </p:cNvPr>
            <p:cNvGrpSpPr/>
            <p:nvPr/>
          </p:nvGrpSpPr>
          <p:grpSpPr>
            <a:xfrm>
              <a:off x="6336747" y="244735"/>
              <a:ext cx="1802330" cy="3862809"/>
              <a:chOff x="6336747" y="244735"/>
              <a:chExt cx="1802330" cy="3862809"/>
            </a:xfrm>
          </p:grpSpPr>
          <p:pic>
            <p:nvPicPr>
              <p:cNvPr id="16" name="图片 15">
                <a:extLst>
                  <a:ext uri="{FF2B5EF4-FFF2-40B4-BE49-F238E27FC236}">
                    <a16:creationId xmlns:a16="http://schemas.microsoft.com/office/drawing/2014/main" id="{8B9A6A86-67EF-ED6E-043B-8A82395F675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45785" y="244735"/>
                <a:ext cx="1292496" cy="2767035"/>
              </a:xfrm>
              <a:prstGeom prst="rect">
                <a:avLst/>
              </a:prstGeom>
              <a:effectLst>
                <a:outerShdw blurRad="50800" dist="38100" sx="104000" sy="104000" algn="l" rotWithShape="0">
                  <a:prstClr val="black">
                    <a:alpha val="40000"/>
                  </a:prstClr>
                </a:outerShdw>
              </a:effectLst>
            </p:spPr>
          </p:pic>
          <p:grpSp>
            <p:nvGrpSpPr>
              <p:cNvPr id="26" name="组合 25">
                <a:extLst>
                  <a:ext uri="{FF2B5EF4-FFF2-40B4-BE49-F238E27FC236}">
                    <a16:creationId xmlns:a16="http://schemas.microsoft.com/office/drawing/2014/main" id="{A8CF940A-A05D-18AD-FB84-4F0F92EFB292}"/>
                  </a:ext>
                </a:extLst>
              </p:cNvPr>
              <p:cNvGrpSpPr/>
              <p:nvPr/>
            </p:nvGrpSpPr>
            <p:grpSpPr>
              <a:xfrm>
                <a:off x="6336747" y="1621559"/>
                <a:ext cx="1802330" cy="2485985"/>
                <a:chOff x="6203526" y="2456329"/>
                <a:chExt cx="1845823" cy="2545976"/>
              </a:xfrm>
            </p:grpSpPr>
            <p:sp>
              <p:nvSpPr>
                <p:cNvPr id="27" name="矩形: 圆角 26">
                  <a:extLst>
                    <a:ext uri="{FF2B5EF4-FFF2-40B4-BE49-F238E27FC236}">
                      <a16:creationId xmlns:a16="http://schemas.microsoft.com/office/drawing/2014/main" id="{C13F0F04-4D78-5283-5292-3139C42D5B2B}"/>
                    </a:ext>
                  </a:extLst>
                </p:cNvPr>
                <p:cNvSpPr/>
                <p:nvPr/>
              </p:nvSpPr>
              <p:spPr>
                <a:xfrm>
                  <a:off x="6220549" y="2456329"/>
                  <a:ext cx="1828800" cy="2545976"/>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110004020202020204"/>
                    <a:ea typeface="等线" panose="02010600030101010101" pitchFamily="2" charset="-122"/>
                    <a:cs typeface="+mn-cs"/>
                  </a:endParaRPr>
                </a:p>
              </p:txBody>
            </p:sp>
            <p:sp>
              <p:nvSpPr>
                <p:cNvPr id="28" name="矩形 27">
                  <a:extLst>
                    <a:ext uri="{FF2B5EF4-FFF2-40B4-BE49-F238E27FC236}">
                      <a16:creationId xmlns:a16="http://schemas.microsoft.com/office/drawing/2014/main" id="{2FD68703-1A42-B706-3256-45E7113CF262}"/>
                    </a:ext>
                  </a:extLst>
                </p:cNvPr>
                <p:cNvSpPr/>
                <p:nvPr/>
              </p:nvSpPr>
              <p:spPr>
                <a:xfrm>
                  <a:off x="6203526" y="2964961"/>
                  <a:ext cx="1828800" cy="1040173"/>
                </a:xfrm>
                <a:prstGeom prst="rect">
                  <a:avLst/>
                </a:prstGeom>
                <a:noFill/>
                <a:effectLst>
                  <a:outerShdw blurRad="50800" dist="38100" algn="l" rotWithShape="0">
                    <a:prstClr val="black">
                      <a:alpha val="40000"/>
                    </a:prstClr>
                  </a:outerShdw>
                </a:effectLst>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50" normalizeH="0" baseline="0" noProof="0" dirty="0">
                      <a:ln w="0"/>
                      <a:solidFill>
                        <a:srgbClr val="FFC000"/>
                      </a:solidFill>
                      <a:effectLst>
                        <a:innerShdw blurRad="63500" dist="50800" dir="13500000">
                          <a:srgbClr val="000000">
                            <a:alpha val="50000"/>
                          </a:srgbClr>
                        </a:innerShdw>
                      </a:effectLst>
                      <a:uLnTx/>
                      <a:uFillTx/>
                      <a:latin typeface="Lato" panose="020F0502020204030203" pitchFamily="34" charset="0"/>
                      <a:ea typeface="等线" panose="02010600030101010101" pitchFamily="2" charset="-122"/>
                      <a:cs typeface="+mn-cs"/>
                    </a:rPr>
                    <a:t>Cc</a:t>
                  </a:r>
                  <a:endParaRPr kumimoji="0" lang="zh-CN" altLang="en-US" sz="6000" b="1" i="0" u="none" strike="noStrike" kern="1200" cap="none" spc="50" normalizeH="0" baseline="0" noProof="0" dirty="0">
                    <a:ln w="0"/>
                    <a:solidFill>
                      <a:srgbClr val="FFC000"/>
                    </a:solidFill>
                    <a:effectLst>
                      <a:innerShdw blurRad="63500" dist="50800" dir="13500000">
                        <a:srgbClr val="000000">
                          <a:alpha val="50000"/>
                        </a:srgbClr>
                      </a:innerShdw>
                    </a:effectLst>
                    <a:uLnTx/>
                    <a:uFillTx/>
                    <a:latin typeface="Lato" panose="020F0502020204030203" pitchFamily="34" charset="0"/>
                    <a:ea typeface="等线" panose="02010600030101010101" pitchFamily="2" charset="-122"/>
                    <a:cs typeface="+mn-cs"/>
                  </a:endParaRPr>
                </a:p>
              </p:txBody>
            </p:sp>
          </p:grpSp>
        </p:grpSp>
        <p:grpSp>
          <p:nvGrpSpPr>
            <p:cNvPr id="29" name="组合 28">
              <a:extLst>
                <a:ext uri="{FF2B5EF4-FFF2-40B4-BE49-F238E27FC236}">
                  <a16:creationId xmlns:a16="http://schemas.microsoft.com/office/drawing/2014/main" id="{3530198C-DD81-1825-1159-8BFD42A43B46}"/>
                </a:ext>
              </a:extLst>
            </p:cNvPr>
            <p:cNvGrpSpPr/>
            <p:nvPr/>
          </p:nvGrpSpPr>
          <p:grpSpPr>
            <a:xfrm>
              <a:off x="8557540" y="1621559"/>
              <a:ext cx="1785708" cy="2485985"/>
              <a:chOff x="8417864" y="2456329"/>
              <a:chExt cx="1828800" cy="2545976"/>
            </a:xfrm>
          </p:grpSpPr>
          <p:sp>
            <p:nvSpPr>
              <p:cNvPr id="30" name="矩形: 圆角 29">
                <a:extLst>
                  <a:ext uri="{FF2B5EF4-FFF2-40B4-BE49-F238E27FC236}">
                    <a16:creationId xmlns:a16="http://schemas.microsoft.com/office/drawing/2014/main" id="{0A98B452-D07F-B708-7B95-689CA9E2B09F}"/>
                  </a:ext>
                </a:extLst>
              </p:cNvPr>
              <p:cNvSpPr/>
              <p:nvPr/>
            </p:nvSpPr>
            <p:spPr>
              <a:xfrm>
                <a:off x="8417864" y="2456329"/>
                <a:ext cx="1828800" cy="2545976"/>
              </a:xfrm>
              <a:prstGeom prst="round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110004020202020204"/>
                  <a:ea typeface="等线" panose="02010600030101010101" pitchFamily="2" charset="-122"/>
                  <a:cs typeface="+mn-cs"/>
                </a:endParaRPr>
              </a:p>
            </p:txBody>
          </p:sp>
          <p:sp>
            <p:nvSpPr>
              <p:cNvPr id="31" name="矩形 30">
                <a:extLst>
                  <a:ext uri="{FF2B5EF4-FFF2-40B4-BE49-F238E27FC236}">
                    <a16:creationId xmlns:a16="http://schemas.microsoft.com/office/drawing/2014/main" id="{7DAD5C48-2D85-B46C-36A3-24501D6CA794}"/>
                  </a:ext>
                </a:extLst>
              </p:cNvPr>
              <p:cNvSpPr/>
              <p:nvPr/>
            </p:nvSpPr>
            <p:spPr>
              <a:xfrm>
                <a:off x="8417864" y="3034700"/>
                <a:ext cx="1828800" cy="1040173"/>
              </a:xfrm>
              <a:prstGeom prst="rect">
                <a:avLst/>
              </a:prstGeom>
              <a:noFill/>
              <a:effectLst>
                <a:outerShdw blurRad="50800" dist="38100" algn="l" rotWithShape="0">
                  <a:prstClr val="black">
                    <a:alpha val="40000"/>
                  </a:prstClr>
                </a:outerShdw>
              </a:effectLst>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50" normalizeH="0" baseline="0" noProof="0" dirty="0">
                    <a:ln w="0"/>
                    <a:solidFill>
                      <a:srgbClr val="0070C0"/>
                    </a:solidFill>
                    <a:effectLst>
                      <a:innerShdw blurRad="63500" dist="50800" dir="13500000">
                        <a:srgbClr val="000000">
                          <a:alpha val="50000"/>
                        </a:srgbClr>
                      </a:innerShdw>
                    </a:effectLst>
                    <a:uLnTx/>
                    <a:uFillTx/>
                    <a:latin typeface="Lato" panose="020F0502020204030203" pitchFamily="34" charset="0"/>
                    <a:ea typeface="等线" panose="02010600030101010101" pitchFamily="2" charset="-122"/>
                    <a:cs typeface="+mn-cs"/>
                  </a:rPr>
                  <a:t>Dd</a:t>
                </a:r>
                <a:endParaRPr kumimoji="0" lang="zh-CN" altLang="en-US" sz="6000" b="1" i="0" u="none" strike="noStrike" kern="1200" cap="none" spc="50" normalizeH="0" baseline="0" noProof="0" dirty="0">
                  <a:ln w="0"/>
                  <a:solidFill>
                    <a:srgbClr val="0070C0"/>
                  </a:solidFill>
                  <a:effectLst>
                    <a:innerShdw blurRad="63500" dist="50800" dir="13500000">
                      <a:srgbClr val="000000">
                        <a:alpha val="50000"/>
                      </a:srgbClr>
                    </a:innerShdw>
                  </a:effectLst>
                  <a:uLnTx/>
                  <a:uFillTx/>
                  <a:latin typeface="Lato" panose="020F0502020204030203" pitchFamily="34" charset="0"/>
                  <a:ea typeface="等线" panose="02010600030101010101" pitchFamily="2" charset="-122"/>
                  <a:cs typeface="+mn-cs"/>
                </a:endParaRPr>
              </a:p>
            </p:txBody>
          </p:sp>
        </p:grpSp>
      </p:grpSp>
      <p:pic>
        <p:nvPicPr>
          <p:cNvPr id="36" name="图片 35" descr="徽标&#10;&#10;AI 生成的内容可能不正确。">
            <a:extLst>
              <a:ext uri="{FF2B5EF4-FFF2-40B4-BE49-F238E27FC236}">
                <a16:creationId xmlns:a16="http://schemas.microsoft.com/office/drawing/2014/main" id="{C280816B-A510-3298-4A42-E8407B1F334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0" y="-404365"/>
            <a:ext cx="1907348" cy="1907348"/>
          </a:xfrm>
          <a:prstGeom prst="rect">
            <a:avLst/>
          </a:prstGeom>
          <a:effectLst>
            <a:outerShdw blurRad="50800" dist="38100" algn="l" rotWithShape="0">
              <a:prstClr val="black">
                <a:alpha val="40000"/>
              </a:prstClr>
            </a:outerShdw>
          </a:effectLst>
        </p:spPr>
      </p:pic>
      <p:sp>
        <p:nvSpPr>
          <p:cNvPr id="3" name="灯片编号占位符 2">
            <a:extLst>
              <a:ext uri="{FF2B5EF4-FFF2-40B4-BE49-F238E27FC236}">
                <a16:creationId xmlns:a16="http://schemas.microsoft.com/office/drawing/2014/main" id="{95890269-0876-A7B1-E716-2F432D8156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3D297D-46B3-4BAB-8B3F-90BE8B17238F}" type="slidenum">
              <a:rPr kumimoji="0" lang="zh-CN" altLang="en-US" sz="1200" b="0" i="0" u="none" strike="noStrike" kern="1200" cap="none" spc="0" normalizeH="0" baseline="0" noProof="0" smtClean="0">
                <a:ln>
                  <a:noFill/>
                </a:ln>
                <a:solidFill>
                  <a:prstClr val="black">
                    <a:tint val="75000"/>
                  </a:prstClr>
                </a:solidFill>
                <a:effectLst/>
                <a:uLnTx/>
                <a:uFillTx/>
                <a:latin typeface="Lato" panose="020F0502020204030203" pitchFamily="34" charset="0"/>
                <a:ea typeface="思源黑体 VF" panose="020B0200000000000000"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tint val="75000"/>
                </a:prstClr>
              </a:solidFill>
              <a:effectLst/>
              <a:uLnTx/>
              <a:uFillTx/>
              <a:latin typeface="Lato" panose="020F0502020204030203" pitchFamily="34" charset="0"/>
              <a:ea typeface="思源黑体 VF" panose="020B0200000000000000" pitchFamily="34" charset="-122"/>
              <a:cs typeface="+mn-cs"/>
            </a:endParaRPr>
          </a:p>
        </p:txBody>
      </p:sp>
      <p:sp>
        <p:nvSpPr>
          <p:cNvPr id="4" name="文本框 3">
            <a:extLst>
              <a:ext uri="{FF2B5EF4-FFF2-40B4-BE49-F238E27FC236}">
                <a16:creationId xmlns:a16="http://schemas.microsoft.com/office/drawing/2014/main" id="{C8A7F1BB-E190-CB36-34C8-9A289F988C41}"/>
              </a:ext>
            </a:extLst>
          </p:cNvPr>
          <p:cNvSpPr txBox="1"/>
          <p:nvPr/>
        </p:nvSpPr>
        <p:spPr>
          <a:xfrm>
            <a:off x="1304925" y="5043605"/>
            <a:ext cx="9582150" cy="1569660"/>
          </a:xfrm>
          <a:prstGeom prst="rect">
            <a:avLst/>
          </a:prstGeom>
          <a:noFill/>
          <a:effectLst>
            <a:outerShdw blurRad="50800" dist="38100" dir="18900000" algn="b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t>版权声明</a:t>
            </a:r>
            <a:br>
              <a:rPr kumimoji="0" lang="zh-CN" altLang="en-US" sz="1600" b="0"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br>
            <a:r>
              <a:rPr kumimoji="0" lang="en-US" altLang="zh-CN" sz="1600" b="0"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t>《</a:t>
            </a:r>
            <a:r>
              <a:rPr kumimoji="0" lang="zh-CN" altLang="en-US" sz="1600" b="0"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t>金钥匙自然拼读法</a:t>
            </a:r>
            <a:r>
              <a:rPr kumimoji="0" lang="en-US" altLang="zh-CN" sz="1600" b="0"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t>》</a:t>
            </a:r>
            <a:r>
              <a:rPr kumimoji="0" lang="zh-CN" altLang="en-US" sz="1600" b="0"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t>课程体系、教学设计、音频、版式及视觉设计均为 </a:t>
            </a:r>
            <a:r>
              <a:rPr kumimoji="0" lang="en-US" altLang="zh-CN" sz="1600" b="1"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t>[www.happyabcd.com]</a:t>
            </a:r>
            <a:r>
              <a:rPr kumimoji="0" lang="zh-CN" altLang="en-US" sz="1600" b="0"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t> 原创版权所有。</a:t>
            </a:r>
            <a:endParaRPr kumimoji="0" lang="en-US" altLang="zh-CN" sz="1600" b="0"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t>音效来自</a:t>
            </a:r>
            <a:r>
              <a:rPr kumimoji="0" lang="en-US" altLang="zh-CN" sz="1600" b="0"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t>&lt;</a:t>
            </a:r>
            <a:r>
              <a:rPr kumimoji="0" lang="zh-CN" altLang="en-US" sz="1600" b="0"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t>爱给网</a:t>
            </a:r>
            <a:r>
              <a:rPr kumimoji="0" lang="en-US" altLang="zh-CN" sz="1600" b="0"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t>&gt;</a:t>
            </a:r>
            <a:r>
              <a:rPr kumimoji="0" lang="en-US" altLang="zh-CN" sz="1600" b="0" i="0" u="none" strike="noStrike" kern="1200" cap="none" spc="0" normalizeH="0" baseline="0" noProof="0" dirty="0" err="1">
                <a:ln>
                  <a:noFill/>
                </a:ln>
                <a:solidFill>
                  <a:prstClr val="black"/>
                </a:solidFill>
                <a:effectLst/>
                <a:uLnTx/>
                <a:uFillTx/>
                <a:latin typeface="思源黑体 VF" panose="020B0200000000000000" pitchFamily="34" charset="-122"/>
                <a:ea typeface="思源黑体 VF" panose="020B0200000000000000" pitchFamily="34" charset="-122"/>
                <a:cs typeface="+mn-cs"/>
              </a:rPr>
              <a:t>cco</a:t>
            </a:r>
            <a:r>
              <a:rPr kumimoji="0" lang="en-US" altLang="zh-CN" sz="1600" b="0"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t> </a:t>
            </a:r>
            <a:r>
              <a:rPr kumimoji="0" lang="zh-CN" altLang="en-US" sz="1600" b="0"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t>免商用音效</a:t>
            </a:r>
            <a:br>
              <a:rPr kumimoji="0" lang="zh-CN" altLang="en-US" sz="1600" b="0"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br>
            <a:r>
              <a:rPr kumimoji="0" lang="zh-CN" altLang="en-US" sz="1600" b="0"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t>课程中使用的图片来自</a:t>
            </a:r>
            <a:r>
              <a:rPr kumimoji="0" lang="en-US" altLang="zh-CN" sz="1600" b="0" i="0" u="none" strike="noStrike" kern="1200" cap="none" spc="0" normalizeH="0" baseline="0" noProof="0" dirty="0" err="1">
                <a:ln>
                  <a:noFill/>
                </a:ln>
                <a:solidFill>
                  <a:prstClr val="black"/>
                </a:solidFill>
                <a:effectLst/>
                <a:uLnTx/>
                <a:uFillTx/>
                <a:latin typeface="思源黑体 VF" panose="020B0200000000000000" pitchFamily="34" charset="-122"/>
                <a:ea typeface="思源黑体 VF" panose="020B0200000000000000" pitchFamily="34" charset="-122"/>
                <a:cs typeface="+mn-cs"/>
              </a:rPr>
              <a:t>Openclipart</a:t>
            </a:r>
            <a:r>
              <a:rPr kumimoji="0" lang="en-US" altLang="zh-CN" sz="1600" b="0"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t>/</a:t>
            </a:r>
            <a:r>
              <a:rPr kumimoji="0" lang="en-US" altLang="zh-CN" sz="1600" b="0" i="0" u="none" strike="noStrike" kern="1200" cap="none" spc="0" normalizeH="0" baseline="0" noProof="0" dirty="0" err="1">
                <a:ln>
                  <a:noFill/>
                </a:ln>
                <a:solidFill>
                  <a:prstClr val="black"/>
                </a:solidFill>
                <a:effectLst/>
                <a:uLnTx/>
                <a:uFillTx/>
                <a:latin typeface="思源黑体 VF" panose="020B0200000000000000" pitchFamily="34" charset="-122"/>
                <a:ea typeface="思源黑体 VF" panose="020B0200000000000000" pitchFamily="34" charset="-122"/>
                <a:cs typeface="+mn-cs"/>
              </a:rPr>
              <a:t>pixabay</a:t>
            </a:r>
            <a:r>
              <a:rPr kumimoji="0" lang="zh-CN" altLang="en-US" sz="1600" b="0"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t>公共领域，字体为思源黑体、</a:t>
            </a:r>
            <a:r>
              <a:rPr kumimoji="0" lang="en-US" altLang="zh-CN" sz="1600" b="0"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t>Lato</a:t>
            </a:r>
            <a:r>
              <a:rPr kumimoji="0" lang="zh-CN" altLang="en-US" sz="1600" b="0"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t>与</a:t>
            </a:r>
            <a:r>
              <a:rPr kumimoji="0" lang="en-US" altLang="zh-CN" sz="1600" b="0"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t>Comic Neue</a:t>
            </a:r>
            <a:r>
              <a:rPr kumimoji="0" lang="zh-CN" altLang="en-US" sz="1600" b="0"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t>开源字体。</a:t>
            </a:r>
            <a:br>
              <a:rPr kumimoji="0" lang="zh-CN" altLang="en-US" sz="1600" b="0"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br>
            <a:r>
              <a:rPr kumimoji="0" lang="zh-CN" altLang="en-US" sz="1600" b="0" i="0" u="none" strike="noStrike" kern="1200" cap="none" spc="0" normalizeH="0" baseline="0" noProof="0" dirty="0">
                <a:ln>
                  <a:noFill/>
                </a:ln>
                <a:solidFill>
                  <a:prstClr val="black"/>
                </a:solidFill>
                <a:effectLst/>
                <a:uLnTx/>
                <a:uFillTx/>
                <a:latin typeface="思源黑体 VF" panose="020B0200000000000000" pitchFamily="34" charset="-122"/>
                <a:ea typeface="思源黑体 VF" panose="020B0200000000000000" pitchFamily="34" charset="-122"/>
                <a:cs typeface="+mn-cs"/>
              </a:rPr>
              <a:t>未经许可，严禁任何形式的复制、转载或商用。</a:t>
            </a:r>
            <a:endParaRPr kumimoji="0" lang="zh-CN" altLang="en-US" sz="1600" b="1" i="0" u="none" strike="noStrike" kern="1200" cap="none" spc="0" normalizeH="0" baseline="0" noProof="0" dirty="0">
              <a:ln>
                <a:noFill/>
              </a:ln>
              <a:solidFill>
                <a:srgbClr val="FFFF00"/>
              </a:solidFill>
              <a:effectLst/>
              <a:uLnTx/>
              <a:uFillTx/>
              <a:latin typeface="思源黑体 VF" panose="020B0200000000000000" pitchFamily="34" charset="-122"/>
              <a:ea typeface="思源黑体 VF" panose="020B0200000000000000" pitchFamily="34" charset="-122"/>
              <a:cs typeface="+mn-cs"/>
            </a:endParaRPr>
          </a:p>
        </p:txBody>
      </p:sp>
      <p:sp>
        <p:nvSpPr>
          <p:cNvPr id="8" name="文本框 7">
            <a:extLst>
              <a:ext uri="{FF2B5EF4-FFF2-40B4-BE49-F238E27FC236}">
                <a16:creationId xmlns:a16="http://schemas.microsoft.com/office/drawing/2014/main" id="{959ABD90-5A0A-98FB-C5BB-40CBC371263F}"/>
              </a:ext>
            </a:extLst>
          </p:cNvPr>
          <p:cNvSpPr txBox="1"/>
          <p:nvPr/>
        </p:nvSpPr>
        <p:spPr>
          <a:xfrm>
            <a:off x="5634318" y="3866396"/>
            <a:ext cx="5952564"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latin typeface="Comic Sans MS"/>
              <a:ea typeface="幼圆"/>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prstClr val="black"/>
                </a:solidFill>
                <a:effectLst/>
                <a:uLnTx/>
                <a:uFillTx/>
                <a:latin typeface="Comic Neue" panose="02000000000000000000" pitchFamily="2" charset="0"/>
                <a:ea typeface="幼圆"/>
                <a:cs typeface="+mn-cs"/>
                <a:hlinkClick r:id="rId7"/>
              </a:rPr>
              <a:t>https://happyabcd.com/phonics/</a:t>
            </a:r>
            <a:endParaRPr kumimoji="0" lang="zh-CN" altLang="en-US" sz="3200" b="1" i="0" u="none" strike="noStrike" kern="1200" cap="none" spc="0" normalizeH="0" baseline="0" noProof="0" dirty="0">
              <a:ln>
                <a:noFill/>
              </a:ln>
              <a:solidFill>
                <a:prstClr val="black"/>
              </a:solidFill>
              <a:effectLst/>
              <a:uLnTx/>
              <a:uFillTx/>
              <a:latin typeface="Comic Neue" panose="02000000000000000000" pitchFamily="2" charset="0"/>
              <a:ea typeface="幼圆"/>
              <a:cs typeface="+mn-cs"/>
            </a:endParaRPr>
          </a:p>
        </p:txBody>
      </p:sp>
      <p:sp>
        <p:nvSpPr>
          <p:cNvPr id="9" name="文本框 8">
            <a:extLst>
              <a:ext uri="{FF2B5EF4-FFF2-40B4-BE49-F238E27FC236}">
                <a16:creationId xmlns:a16="http://schemas.microsoft.com/office/drawing/2014/main" id="{B722BB12-3F44-D795-87A7-7F001B303823}"/>
              </a:ext>
            </a:extLst>
          </p:cNvPr>
          <p:cNvSpPr txBox="1"/>
          <p:nvPr/>
        </p:nvSpPr>
        <p:spPr>
          <a:xfrm>
            <a:off x="4792668" y="549309"/>
            <a:ext cx="739933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Comic Sans MS"/>
                <a:ea typeface="幼圆"/>
                <a:cs typeface="+mn-cs"/>
              </a:rPr>
              <a:t>点击链接详细了解</a:t>
            </a:r>
            <a:r>
              <a:rPr kumimoji="0" lang="en-US" altLang="zh-CN" sz="1800" b="0" i="0" u="none" strike="noStrike" kern="1200" cap="none" spc="0" normalizeH="0" baseline="0" noProof="0" dirty="0">
                <a:ln>
                  <a:noFill/>
                </a:ln>
                <a:solidFill>
                  <a:prstClr val="black"/>
                </a:solidFill>
                <a:effectLst/>
                <a:uLnTx/>
                <a:uFillTx/>
                <a:latin typeface="Comic Sans MS"/>
                <a:ea typeface="幼圆"/>
                <a:cs typeface="+mn-cs"/>
              </a:rPr>
              <a:t>《</a:t>
            </a:r>
            <a:r>
              <a:rPr kumimoji="0" lang="zh-CN" altLang="en-US" sz="1800" b="0" i="0" u="none" strike="noStrike" kern="1200" cap="none" spc="0" normalizeH="0" baseline="0" noProof="0" dirty="0">
                <a:ln>
                  <a:noFill/>
                </a:ln>
                <a:solidFill>
                  <a:prstClr val="black"/>
                </a:solidFill>
                <a:effectLst/>
                <a:uLnTx/>
                <a:uFillTx/>
                <a:latin typeface="Comic Sans MS"/>
                <a:ea typeface="幼圆"/>
                <a:cs typeface="+mn-cs"/>
              </a:rPr>
              <a:t>金钥匙自然拼读</a:t>
            </a:r>
            <a:r>
              <a:rPr kumimoji="0" lang="en-US" altLang="zh-CN" sz="1800" b="0" i="0" u="none" strike="noStrike" kern="1200" cap="none" spc="0" normalizeH="0" baseline="0" noProof="0" dirty="0">
                <a:ln>
                  <a:noFill/>
                </a:ln>
                <a:solidFill>
                  <a:prstClr val="black"/>
                </a:solidFill>
                <a:effectLst/>
                <a:uLnTx/>
                <a:uFillTx/>
                <a:latin typeface="Comic Sans MS"/>
                <a:ea typeface="幼圆"/>
                <a:cs typeface="+mn-cs"/>
              </a:rPr>
              <a:t>》</a:t>
            </a:r>
            <a:r>
              <a:rPr kumimoji="0" lang="zh-CN" altLang="en-US" sz="1800" b="0" i="0" u="none" strike="noStrike" kern="1200" cap="none" spc="0" normalizeH="0" baseline="0" noProof="0" dirty="0">
                <a:ln>
                  <a:noFill/>
                </a:ln>
                <a:solidFill>
                  <a:prstClr val="black"/>
                </a:solidFill>
                <a:effectLst/>
                <a:uLnTx/>
                <a:uFillTx/>
                <a:latin typeface="Comic Sans MS"/>
                <a:ea typeface="幼圆"/>
                <a:cs typeface="+mn-cs"/>
              </a:rPr>
              <a:t>或加微信了解详细信息。</a:t>
            </a:r>
            <a:endParaRPr kumimoji="0" lang="en-US" altLang="zh-CN" sz="1800" b="0" i="0" u="none" strike="noStrike" kern="1200" cap="none" spc="0" normalizeH="0" baseline="0" noProof="0" dirty="0">
              <a:ln>
                <a:noFill/>
              </a:ln>
              <a:solidFill>
                <a:prstClr val="black"/>
              </a:solidFill>
              <a:effectLst/>
              <a:uLnTx/>
              <a:uFillTx/>
              <a:latin typeface="Comic Sans MS"/>
              <a:ea typeface="幼圆"/>
              <a:cs typeface="+mn-cs"/>
            </a:endParaRPr>
          </a:p>
        </p:txBody>
      </p:sp>
      <p:pic>
        <p:nvPicPr>
          <p:cNvPr id="11" name="图片 10" descr="QR 代码&#10;&#10;AI 生成的内容可能不正确。">
            <a:extLst>
              <a:ext uri="{FF2B5EF4-FFF2-40B4-BE49-F238E27FC236}">
                <a16:creationId xmlns:a16="http://schemas.microsoft.com/office/drawing/2014/main" id="{763EB835-4676-34AE-D6E3-8DC65C1CCD0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43522" y="1135778"/>
            <a:ext cx="2064619" cy="2817344"/>
          </a:xfrm>
          <a:prstGeom prst="rect">
            <a:avLst/>
          </a:prstGeom>
        </p:spPr>
      </p:pic>
    </p:spTree>
    <p:extLst>
      <p:ext uri="{BB962C8B-B14F-4D97-AF65-F5344CB8AC3E}">
        <p14:creationId xmlns:p14="http://schemas.microsoft.com/office/powerpoint/2010/main" val="314119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afterEffect">
                                  <p:stCondLst>
                                    <p:cond delay="0"/>
                                  </p:stCondLst>
                                  <p:endCondLst>
                                    <p:cond evt="onNext" delay="0">
                                      <p:tgtEl>
                                        <p:sldTgt/>
                                      </p:tgtEl>
                                    </p:cond>
                                  </p:endCondLst>
                                  <p:childTnLst>
                                    <p:animRot by="120000">
                                      <p:cBhvr>
                                        <p:cTn id="6" dur="100" fill="hold">
                                          <p:stCondLst>
                                            <p:cond delay="0"/>
                                          </p:stCondLst>
                                        </p:cTn>
                                        <p:tgtEl>
                                          <p:spTgt spid="36"/>
                                        </p:tgtEl>
                                        <p:attrNameLst>
                                          <p:attrName>r</p:attrName>
                                        </p:attrNameLst>
                                      </p:cBhvr>
                                    </p:animRot>
                                    <p:animRot by="-240000">
                                      <p:cBhvr>
                                        <p:cTn id="7" dur="200" fill="hold">
                                          <p:stCondLst>
                                            <p:cond delay="200"/>
                                          </p:stCondLst>
                                        </p:cTn>
                                        <p:tgtEl>
                                          <p:spTgt spid="36"/>
                                        </p:tgtEl>
                                        <p:attrNameLst>
                                          <p:attrName>r</p:attrName>
                                        </p:attrNameLst>
                                      </p:cBhvr>
                                    </p:animRot>
                                    <p:animRot by="240000">
                                      <p:cBhvr>
                                        <p:cTn id="8" dur="200" fill="hold">
                                          <p:stCondLst>
                                            <p:cond delay="400"/>
                                          </p:stCondLst>
                                        </p:cTn>
                                        <p:tgtEl>
                                          <p:spTgt spid="36"/>
                                        </p:tgtEl>
                                        <p:attrNameLst>
                                          <p:attrName>r</p:attrName>
                                        </p:attrNameLst>
                                      </p:cBhvr>
                                    </p:animRot>
                                    <p:animRot by="-240000">
                                      <p:cBhvr>
                                        <p:cTn id="9" dur="200" fill="hold">
                                          <p:stCondLst>
                                            <p:cond delay="600"/>
                                          </p:stCondLst>
                                        </p:cTn>
                                        <p:tgtEl>
                                          <p:spTgt spid="36"/>
                                        </p:tgtEl>
                                        <p:attrNameLst>
                                          <p:attrName>r</p:attrName>
                                        </p:attrNameLst>
                                      </p:cBhvr>
                                    </p:animRot>
                                    <p:animRot by="120000">
                                      <p:cBhvr>
                                        <p:cTn id="10" dur="200" fill="hold">
                                          <p:stCondLst>
                                            <p:cond delay="800"/>
                                          </p:stCondLst>
                                        </p:cTn>
                                        <p:tgtEl>
                                          <p:spTgt spid="3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solidFill>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5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3">
      <a:majorFont>
        <a:latin typeface="Comic Sans MS"/>
        <a:ea typeface="幼圆"/>
        <a:cs typeface=""/>
      </a:majorFont>
      <a:minorFont>
        <a:latin typeface="Comic Sans MS"/>
        <a:ea typeface="幼圆"/>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lumMod val="75000"/>
          </a:schemeClr>
        </a:solidFill>
      </a:spPr>
      <a:bodyPr rtlCol="0" anchor="ctr"/>
      <a:lstStyle>
        <a:defPPr algn="ctr">
          <a:defRPr dirty="0">
            <a:solidFill>
              <a:schemeClr val="tx1"/>
            </a:solidFill>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899</TotalTime>
  <Words>735</Words>
  <Application>Microsoft Office PowerPoint</Application>
  <PresentationFormat>宽屏</PresentationFormat>
  <Paragraphs>125</Paragraphs>
  <Slides>13</Slides>
  <Notes>0</Notes>
  <HiddenSlides>0</HiddenSlides>
  <MMClips>43</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13</vt:i4>
      </vt:variant>
    </vt:vector>
  </HeadingPairs>
  <TitlesOfParts>
    <vt:vector size="22" baseType="lpstr">
      <vt:lpstr>等线</vt:lpstr>
      <vt:lpstr>等线 Light</vt:lpstr>
      <vt:lpstr>思源黑体 VF</vt:lpstr>
      <vt:lpstr>Arial</vt:lpstr>
      <vt:lpstr>Comic Neue</vt:lpstr>
      <vt:lpstr>Comic Sans MS</vt:lpstr>
      <vt:lpstr>Lato</vt:lpstr>
      <vt:lpstr>Office 主题​​</vt:lpstr>
      <vt:lpstr>5_Office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office</dc:creator>
  <cp:lastModifiedBy>office</cp:lastModifiedBy>
  <cp:revision>32</cp:revision>
  <dcterms:created xsi:type="dcterms:W3CDTF">2025-09-27T12:44:28Z</dcterms:created>
  <dcterms:modified xsi:type="dcterms:W3CDTF">2026-02-05T07:29:32Z</dcterms:modified>
</cp:coreProperties>
</file>