
<file path=[Content_Types].xml><?xml version="1.0" encoding="utf-8"?>
<Types xmlns="http://schemas.openxmlformats.org/package/2006/content-types">
  <Default Extension="gif" ContentType="image/gif"/>
  <Default Extension="jpeg" ContentType="image/jpeg"/>
  <Default Extension="mp3" ContentType="audio/m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  <p:sldMasterId id="2147483696" r:id="rId4"/>
    <p:sldMasterId id="2147483708" r:id="rId5"/>
    <p:sldMasterId id="2147483720" r:id="rId6"/>
  </p:sldMasterIdLst>
  <p:notesMasterIdLst>
    <p:notesMasterId r:id="rId35"/>
  </p:notesMasterIdLst>
  <p:sldIdLst>
    <p:sldId id="325" r:id="rId7"/>
    <p:sldId id="335" r:id="rId8"/>
    <p:sldId id="303" r:id="rId9"/>
    <p:sldId id="290" r:id="rId10"/>
    <p:sldId id="298" r:id="rId11"/>
    <p:sldId id="291" r:id="rId12"/>
    <p:sldId id="281" r:id="rId13"/>
    <p:sldId id="292" r:id="rId14"/>
    <p:sldId id="282" r:id="rId15"/>
    <p:sldId id="293" r:id="rId16"/>
    <p:sldId id="285" r:id="rId17"/>
    <p:sldId id="326" r:id="rId18"/>
    <p:sldId id="327" r:id="rId19"/>
    <p:sldId id="328" r:id="rId20"/>
    <p:sldId id="329" r:id="rId21"/>
    <p:sldId id="331" r:id="rId22"/>
    <p:sldId id="330" r:id="rId23"/>
    <p:sldId id="332" r:id="rId24"/>
    <p:sldId id="283" r:id="rId25"/>
    <p:sldId id="333" r:id="rId26"/>
    <p:sldId id="284" r:id="rId27"/>
    <p:sldId id="294" r:id="rId28"/>
    <p:sldId id="334" r:id="rId29"/>
    <p:sldId id="295" r:id="rId30"/>
    <p:sldId id="286" r:id="rId31"/>
    <p:sldId id="296" r:id="rId32"/>
    <p:sldId id="287" r:id="rId33"/>
    <p:sldId id="337" r:id="rId34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AES" cryptAlgorithmClass="hash" cryptAlgorithmType="typeAny" cryptAlgorithmSid="14" spinCount="100000" saltData="oaHAb2N0LeXcwrH81Wgqzw==" hashData="DOZ+FuE8bzDVgkOAxPScx9HbCqYcddiufbihLZkKMGxFD31iF2XK79fBs9d6Xob4YLxGN22Egfi0dR7KcWBPfg=="/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63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2" autoAdjust="0"/>
    <p:restoredTop sz="94660"/>
  </p:normalViewPr>
  <p:slideViewPr>
    <p:cSldViewPr snapToGrid="0" showGuides="1">
      <p:cViewPr varScale="1">
        <p:scale>
          <a:sx n="54" d="100"/>
          <a:sy n="54" d="100"/>
        </p:scale>
        <p:origin x="1080" y="102"/>
      </p:cViewPr>
      <p:guideLst>
        <p:guide orient="horz" pos="2160"/>
        <p:guide pos="386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tableStyles" Target="tableStyles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presProps" Target="presProp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2.xml"/><Relationship Id="rId3" Type="http://schemas.openxmlformats.org/officeDocument/2006/relationships/slideMaster" Target="slideMasters/slideMaster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9E3BA7-3475-4BBB-B4DD-9C72AD39FC84}" type="datetimeFigureOut">
              <a:rPr lang="zh-CN" altLang="en-US" smtClean="0"/>
              <a:t>2026/2/5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138C5F5-1126-4072-95F0-A90F963F721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409458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57BEBDD-F8B1-6A8C-A43C-CB542F9C76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30797044-2560-950C-0BB8-A9220D2FC78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783BCF3-475B-6FFF-DDA3-569F717C09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9E03E-19A9-4D12-8361-D12A98E848A6}" type="datetime1">
              <a:rPr lang="zh-CN" altLang="en-US" smtClean="0"/>
              <a:t>2026/2/5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A66F746-0298-B299-7858-D4C5F58940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www.happyabcd.com</a:t>
            </a: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505DE38-012A-E677-12FA-554A22E4D2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9B18D-16C4-47DB-86EA-C0A9885BF5B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21443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4568090-E9AB-ADB4-E73F-7102305FE6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F8C8C16-8C3F-B45D-DE2F-BD80064DC2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335CF96-E62F-E101-35E2-40CF1E54FE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87046-27E8-4311-AECC-24EC1549601C}" type="datetime1">
              <a:rPr lang="zh-CN" altLang="en-US" smtClean="0"/>
              <a:t>2026/2/5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B42EDE24-A18D-ED72-50F0-B3896FB478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www.happyabcd.com</a:t>
            </a: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CFBDF48-09D0-7FEE-6C11-C738ADECA1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9B18D-16C4-47DB-86EA-C0A9885BF5B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312333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8FF3868-806C-F2C4-0C8C-E8B8D704A6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3CC5411E-0772-7293-2801-5232F68068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2328AAF-BC2E-F3E2-45DF-FC22FC39DF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A1783D-837B-488F-ADA1-FE058DEB031E}" type="datetime1">
              <a:rPr lang="zh-CN" altLang="en-US" smtClean="0"/>
              <a:t>2026/2/5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DB7D66F-6036-22E2-023B-FAAA3B5086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www.happyabcd.com</a:t>
            </a: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5CE0266-4DD2-D0DD-285B-74BD3F0B68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9B18D-16C4-47DB-86EA-C0A9885BF5B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370305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A9B9000-3E2C-8899-EE06-F3214C2969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CCB4D58-D307-6405-CCAE-20D91295FB9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C0140AAF-340E-AFE0-C89A-53780579E94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8B1D84CE-CFB7-670E-BBC0-4795DE4CCE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D46E5-7D4C-48A0-9C7B-EAB13703F483}" type="datetime1">
              <a:rPr lang="zh-CN" altLang="en-US" smtClean="0"/>
              <a:t>2026/2/5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D023079E-79CF-B699-6F79-B1F8A2DFB5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www.happyabcd.com</a:t>
            </a: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92A1EB35-3CA0-37E7-C6C8-88F807F62F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9B18D-16C4-47DB-86EA-C0A9885BF5B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331533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34D43DB-2786-08F8-CBAC-CB95476EB1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E24FA880-70ED-8AF2-3228-E91C7B3F98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A8521951-8CB0-6FA5-4A7D-5EE6A7FE3E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D40826CB-8707-A01F-17F7-0AB365781F2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6E4D3BF5-8E46-ABEA-7838-1621D2A5D76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7F8EFB20-2B07-AB86-3F9C-281F71B44A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06AD82-DC0A-4669-A9CB-1EF3DF212792}" type="datetime1">
              <a:rPr lang="zh-CN" altLang="en-US" smtClean="0"/>
              <a:t>2026/2/5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EC8641E7-B471-1570-C2D4-B60F6C60E6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www.happyabcd.com</a:t>
            </a:r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4A5839B7-2251-F5A9-767C-684904FCF7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9B18D-16C4-47DB-86EA-C0A9885BF5B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27057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E36F789-1777-6A97-F862-472CADA66E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42AF83C9-58FB-527E-31B0-F06E7457CC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0FAAF-96E0-43AD-B381-0DC8EC5911FC}" type="datetime1">
              <a:rPr lang="zh-CN" altLang="en-US" smtClean="0"/>
              <a:t>2026/2/5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11A0479D-16D5-EE4E-B43F-52DA7CF29F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www.happyabcd.com</a:t>
            </a:r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C4C79C67-A543-9D5A-E879-5F4AF09EC2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9B18D-16C4-47DB-86EA-C0A9885BF5B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613184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F7D012CD-37A3-223E-1278-AB9701751F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A3064-FB96-45E3-B3AA-EF451BBFC926}" type="datetime1">
              <a:rPr lang="zh-CN" altLang="en-US" smtClean="0"/>
              <a:t>2026/2/5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AB24E1D7-4E3B-BCD4-2365-891BF79725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www.happyabcd.com</a:t>
            </a:r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287469B-177D-F944-B6B2-4BA7EC6771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9B18D-16C4-47DB-86EA-C0A9885BF5B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944820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6F80B39-B889-C377-BDD5-04F75CB842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830DD6C-5283-2614-7488-EAFD9154A3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22920C14-6F97-C5AD-3D97-FEF481127B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605386A1-D0E6-03D8-4387-AB82C1879A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00B03-1395-4778-9252-6BCF3A4C701E}" type="datetime1">
              <a:rPr lang="zh-CN" altLang="en-US" smtClean="0"/>
              <a:t>2026/2/5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A5727CD6-5C3C-2222-0708-658A520C8E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www.happyabcd.com</a:t>
            </a: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EDE0FDB2-B399-0278-16D6-06E0DC685E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9B18D-16C4-47DB-86EA-C0A9885BF5B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308197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5BE48F3-B046-0D51-4E3B-671B8A2776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65752F24-CB91-3672-2C84-D41EB3C31E7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03CBC36A-A72C-5DE8-C48B-34E48857045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A06AC4ED-E7B8-3A2A-6620-398C58E07C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F9218-F2EE-4D43-B7E8-4AA388461C2B}" type="datetime1">
              <a:rPr lang="zh-CN" altLang="en-US" smtClean="0"/>
              <a:t>2026/2/5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F1D04D13-9419-2EA9-4F03-1F0FAAF0C6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www.happyabcd.com</a:t>
            </a: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1667E4FA-41F0-50E6-1B1F-CA44F855D0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9B18D-16C4-47DB-86EA-C0A9885BF5B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932456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8C04F07-997F-BF91-B87B-6AD8742776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BED55693-3F44-DC46-D2E3-84C3E0A89A3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56CD677-474E-A70A-4144-62070E7B3C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EC7B04-3ABC-4790-990E-5472CF13ACF2}" type="datetime1">
              <a:rPr lang="zh-CN" altLang="en-US" smtClean="0"/>
              <a:t>2026/2/5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C31962C-ADF3-06CE-B97C-174A437981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www.happyabcd.com</a:t>
            </a: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AA1BA81-0E2D-E131-A196-ED16968A83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9B18D-16C4-47DB-86EA-C0A9885BF5B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591049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A7FFC18A-773E-0DDD-DA6F-5F6EDA07937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ABDECB12-CD06-E1C6-610B-ECCA0898972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57B4B74-9D86-C2D8-1F5E-4F386553AC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40222-3705-4715-8E2D-B151F5173806}" type="datetime1">
              <a:rPr lang="zh-CN" altLang="en-US" smtClean="0"/>
              <a:t>2026/2/5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85180E98-DC5E-E621-3C03-3B8D1936DD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www.happyabcd.com</a:t>
            </a: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49061D8-9A9E-036C-77B5-2FF899A889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9B18D-16C4-47DB-86EA-C0A9885BF5B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248678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0207EC4-322C-4C4B-950A-2861146608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CAA793F6-4F48-4684-9A7B-5118127CD52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1F5CDCE0-7FAE-4D88-B057-BC781BD6EB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0FF304-2619-429A-B0E8-3F8214CFAB4F}" type="datetime1">
              <a:rPr lang="zh-CN" altLang="en-US" smtClean="0"/>
              <a:t>2026/2/5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7F7D285-2E1D-43A7-9DD0-94AE4CF6BF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www.happyabcd.com</a:t>
            </a: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4D7B18F-C2BD-4CAB-9D00-DB6069F25C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25FEA-CAA4-4CE6-95C7-3362D7D9D19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929685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ageCurlSingle"/>
      </p:transition>
    </mc:Choice>
    <mc:Fallback xmlns="">
      <p:transition spd="slow" advClick="0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3E976E3-EC92-4269-A3DC-1E6A351241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65D613F-4C4D-48E1-AB1A-C7E37FCB0E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B4AB27D0-2E16-4E6F-A1C1-5605944172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92875"/>
            <a:ext cx="4114800" cy="365125"/>
          </a:xfrm>
        </p:spPr>
        <p:txBody>
          <a:bodyPr/>
          <a:lstStyle/>
          <a:p>
            <a:r>
              <a:rPr lang="en-US" altLang="zh-CN"/>
              <a:t>www.happyabcd.com</a:t>
            </a: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ABDD2F8-56F5-4F10-A4B3-80A141C06A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81082"/>
            <a:ext cx="2743200" cy="365125"/>
          </a:xfrm>
        </p:spPr>
        <p:txBody>
          <a:bodyPr/>
          <a:lstStyle/>
          <a:p>
            <a:fld id="{91825FEA-CAA4-4CE6-95C7-3362D7D9D19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7232895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ageCurlSingle"/>
      </p:transition>
    </mc:Choice>
    <mc:Fallback xmlns="">
      <p:transition spd="slow" advClick="0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36F6B4A-4BE4-4B0A-B17D-39935978FA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18C53F08-1092-40DC-B931-7FDCFDF94D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AFB278F-D350-4F54-B99B-F5BFD530B4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DCA61-5576-4321-89C7-2938705C4539}" type="datetime1">
              <a:rPr lang="zh-CN" altLang="en-US" smtClean="0"/>
              <a:t>2026/2/5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338A69C-4937-4628-A89B-3BCF9D0D4D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www.happyabcd.com</a:t>
            </a: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0079692-FBA1-4C55-BDCA-6B6A59B5BE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25FEA-CAA4-4CE6-95C7-3362D7D9D19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5525152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ageCurlSingle"/>
      </p:transition>
    </mc:Choice>
    <mc:Fallback xmlns="">
      <p:transition spd="slow" advClick="0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109C3CA-458D-4862-9436-C988C06AE4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CDC62E6-7B4D-43FE-A21E-11E3AC219D4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44B0EB79-D98B-4F0E-9EAF-D76AEBE4DE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2C0040AF-CF84-4469-96DB-E36D385D5F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28F80-3CE9-4951-BD5F-531AEC387A89}" type="datetime1">
              <a:rPr lang="zh-CN" altLang="en-US" smtClean="0"/>
              <a:t>2026/2/5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704528F1-0B0E-4499-873E-89860116EE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www.happyabcd.com</a:t>
            </a: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41F14785-6454-4235-A3CB-E4B1359B63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25FEA-CAA4-4CE6-95C7-3362D7D9D19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5169368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ageCurlSingle"/>
      </p:transition>
    </mc:Choice>
    <mc:Fallback xmlns="">
      <p:transition spd="slow" advClick="0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7D8E2C8-6A1E-4796-BB9B-EE4EC7D0D1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5937A972-961C-43A4-B71C-DEB59ECE51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FCE7CDC5-D03C-48D5-9FBE-1ACD2300F41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08147559-B7E2-44D0-8D0F-8937B9742CB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F8AD8977-7C1E-4DA4-99E2-C98DD70015A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3832A0C7-E569-4014-B6EC-44DE8164A4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9DE7B-ABDA-490A-AC71-08150658E8FA}" type="datetime1">
              <a:rPr lang="zh-CN" altLang="en-US" smtClean="0"/>
              <a:t>2026/2/5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BC9DDB23-FD23-437F-BE6C-8144CCB832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www.happyabcd.com</a:t>
            </a:r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401642BF-206A-4FFD-A84D-7FE1B95637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25FEA-CAA4-4CE6-95C7-3362D7D9D19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657702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ageCurlSingle"/>
      </p:transition>
    </mc:Choice>
    <mc:Fallback xmlns="">
      <p:transition spd="slow" advClick="0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5D2F64F-322A-4C98-B4DD-517F26A76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16E5773B-A5FE-4927-87B6-B2584A3B6A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E70454-5C84-4150-A34F-8A617A94501A}" type="datetime1">
              <a:rPr lang="zh-CN" altLang="en-US" smtClean="0"/>
              <a:t>2026/2/5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689EE3B7-78C7-4C4E-B0AA-266D8317B8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www.happyabcd.com</a:t>
            </a:r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FE052852-42BB-4137-8645-57DE262F35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25FEA-CAA4-4CE6-95C7-3362D7D9D19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566507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ageCurlSingle"/>
      </p:transition>
    </mc:Choice>
    <mc:Fallback xmlns="">
      <p:transition spd="slow" advClick="0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01C722BE-3C21-408F-9E0C-D545930F60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62DAD2-3F1E-42D1-8E7A-DFEEDD1D5452}" type="datetime1">
              <a:rPr lang="zh-CN" altLang="en-US" smtClean="0"/>
              <a:t>2026/2/5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A77BCB2F-C0A6-4255-BB30-9B824D88FF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www.happyabcd.com</a:t>
            </a:r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AF9F4DD-BB3E-492E-BBFD-7DC9D757D7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25FEA-CAA4-4CE6-95C7-3362D7D9D19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9036596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ageCurlSingle"/>
      </p:transition>
    </mc:Choice>
    <mc:Fallback xmlns="">
      <p:transition spd="slow" advClick="0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7C9AC8C-54CF-470E-8F5C-9356428CD2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3D63BA0-091D-4D58-8420-F0C10015B4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AF91A76C-BFB0-4C37-A0B7-DAC07E4370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001408DD-E30C-4C4F-8078-B3493AC5C6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D50D6-B0B9-40FA-BF50-D3C9B5D47E61}" type="datetime1">
              <a:rPr lang="zh-CN" altLang="en-US" smtClean="0"/>
              <a:t>2026/2/5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E410FF3D-75BD-4A69-BD7B-6325EF5E2A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www.happyabcd.com</a:t>
            </a: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FD7DE11D-AE6D-45A4-A573-2182D44662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25FEA-CAA4-4CE6-95C7-3362D7D9D19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3743480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ageCurlSingle"/>
      </p:transition>
    </mc:Choice>
    <mc:Fallback xmlns="">
      <p:transition spd="slow" advClick="0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F97899D-9A1E-450D-8D20-86F09B1F64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61744B90-5730-4634-9D83-87A368FA729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B1A87D8B-7767-4D44-80BA-BAF1C103B0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1271437F-E5D9-40AC-905A-14B1B80688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2EEBCD-D135-4B98-9981-85D904D2B3FA}" type="datetime1">
              <a:rPr lang="zh-CN" altLang="en-US" smtClean="0"/>
              <a:t>2026/2/5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BF2670D9-63E8-40CB-863A-AD8664B565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www.happyabcd.com</a:t>
            </a: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83834964-4A6B-4DC2-9632-D67804240E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25FEA-CAA4-4CE6-95C7-3362D7D9D19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475613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ageCurlSingle"/>
      </p:transition>
    </mc:Choice>
    <mc:Fallback xmlns="">
      <p:transition spd="slow" advClick="0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C3CEBB0-3C2C-448B-8474-4E33702A96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6D3CEAA3-6AB8-4167-9ADF-BE2CA7C0276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771E5E4-10F0-4063-8762-FA3A4B0DCC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C7A74-48E0-4DAF-96A3-2B0331CC8891}" type="datetime1">
              <a:rPr lang="zh-CN" altLang="en-US" smtClean="0"/>
              <a:t>2026/2/5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E46D5B36-1E8E-47C6-ACC1-7F477ADE90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www.happyabcd.com</a:t>
            </a: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A9477C3-DC22-481B-BB33-9B44ED67F2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25FEA-CAA4-4CE6-95C7-3362D7D9D19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3363957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ageCurlSingle"/>
      </p:transition>
    </mc:Choice>
    <mc:Fallback xmlns="">
      <p:transition spd="slow" advClick="0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27C0DC8A-1856-422F-9B22-28645605F08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F69460A6-A531-4B94-A886-AF8F9524D3C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F92F2201-602B-4A15-B430-0AEC034157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20EBB-5997-4919-A543-E79F84036FD9}" type="datetime1">
              <a:rPr lang="zh-CN" altLang="en-US" smtClean="0"/>
              <a:t>2026/2/5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074A739-DE3B-437C-A109-BCF320C2A9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www.happyabcd.com</a:t>
            </a: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FDFACC4-F920-475D-9DF5-E36DCDB20A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25FEA-CAA4-4CE6-95C7-3362D7D9D19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788606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ageCurlSingle"/>
      </p:transition>
    </mc:Choice>
    <mc:Fallback xmlns="">
      <p:transition spd="slow" advClick="0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0207EC4-322C-4C4B-950A-2861146608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CAA793F6-4F48-4684-9A7B-5118127CD52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1F5CDCE0-7FAE-4D88-B057-BC781BD6EB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965AC-BCD0-475A-80AC-05E1F357CCAE}" type="datetime1">
              <a:rPr lang="zh-CN" altLang="en-US" smtClean="0"/>
              <a:t>2026/2/5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7F7D285-2E1D-43A7-9DD0-94AE4CF6BF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www.happyabcd.com</a:t>
            </a: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4D7B18F-C2BD-4CAB-9D00-DB6069F25C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25FEA-CAA4-4CE6-95C7-3362D7D9D19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7067738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ageCurlSingle"/>
      </p:transition>
    </mc:Choice>
    <mc:Fallback xmlns="">
      <p:transition spd="slow" advClick="0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3E976E3-EC92-4269-A3DC-1E6A351241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65D613F-4C4D-48E1-AB1A-C7E37FCB0E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028C523-3CDA-412F-B886-41BB34515E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C5E81-402E-4DFB-9B79-5EB09A760749}" type="datetime1">
              <a:rPr lang="zh-CN" altLang="en-US" smtClean="0"/>
              <a:t>2026/2/5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B4AB27D0-2E16-4E6F-A1C1-5605944172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www.happyabcd.com</a:t>
            </a: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ABDD2F8-56F5-4F10-A4B3-80A141C06A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25FEA-CAA4-4CE6-95C7-3362D7D9D19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1711495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ageCurlSingle"/>
      </p:transition>
    </mc:Choice>
    <mc:Fallback xmlns="">
      <p:transition spd="slow" advClick="0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36F6B4A-4BE4-4B0A-B17D-39935978FA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18C53F08-1092-40DC-B931-7FDCFDF94D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AFB278F-D350-4F54-B99B-F5BFD530B4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D23AD-3E8D-4ADE-B731-A8E0662E4ECA}" type="datetime1">
              <a:rPr lang="zh-CN" altLang="en-US" smtClean="0"/>
              <a:t>2026/2/5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338A69C-4937-4628-A89B-3BCF9D0D4D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www.happyabcd.com</a:t>
            </a: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0079692-FBA1-4C55-BDCA-6B6A59B5BE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25FEA-CAA4-4CE6-95C7-3362D7D9D19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761900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ageCurlSingle"/>
      </p:transition>
    </mc:Choice>
    <mc:Fallback xmlns="">
      <p:transition spd="slow" advClick="0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109C3CA-458D-4862-9436-C988C06AE4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CDC62E6-7B4D-43FE-A21E-11E3AC219D4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44B0EB79-D98B-4F0E-9EAF-D76AEBE4DE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2C0040AF-CF84-4469-96DB-E36D385D5F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1FB173-5839-4872-B579-5034C41C1965}" type="datetime1">
              <a:rPr lang="zh-CN" altLang="en-US" smtClean="0"/>
              <a:t>2026/2/5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704528F1-0B0E-4499-873E-89860116EE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www.happyabcd.com</a:t>
            </a: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41F14785-6454-4235-A3CB-E4B1359B63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25FEA-CAA4-4CE6-95C7-3362D7D9D19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9593757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ageCurlSingle"/>
      </p:transition>
    </mc:Choice>
    <mc:Fallback xmlns="">
      <p:transition spd="slow" advClick="0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7D8E2C8-6A1E-4796-BB9B-EE4EC7D0D1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5937A972-961C-43A4-B71C-DEB59ECE51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FCE7CDC5-D03C-48D5-9FBE-1ACD2300F41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08147559-B7E2-44D0-8D0F-8937B9742CB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F8AD8977-7C1E-4DA4-99E2-C98DD70015A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3832A0C7-E569-4014-B6EC-44DE8164A4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098D4-4298-4546-9C41-BCC5B92FBF74}" type="datetime1">
              <a:rPr lang="zh-CN" altLang="en-US" smtClean="0"/>
              <a:t>2026/2/5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BC9DDB23-FD23-437F-BE6C-8144CCB832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www.happyabcd.com</a:t>
            </a:r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401642BF-206A-4FFD-A84D-7FE1B95637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25FEA-CAA4-4CE6-95C7-3362D7D9D19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6551424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ageCurlSingle"/>
      </p:transition>
    </mc:Choice>
    <mc:Fallback xmlns="">
      <p:transition spd="slow" advClick="0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5D2F64F-322A-4C98-B4DD-517F26A76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16E5773B-A5FE-4927-87B6-B2584A3B6A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AEA2D8-858B-45B8-96B4-3FCE90AF682C}" type="datetime1">
              <a:rPr lang="zh-CN" altLang="en-US" smtClean="0"/>
              <a:t>2026/2/5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689EE3B7-78C7-4C4E-B0AA-266D8317B8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www.happyabcd.com</a:t>
            </a:r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FE052852-42BB-4137-8645-57DE262F35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25FEA-CAA4-4CE6-95C7-3362D7D9D19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2565353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ageCurlSingle"/>
      </p:transition>
    </mc:Choice>
    <mc:Fallback xmlns="">
      <p:transition spd="slow" advClick="0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01C722BE-3C21-408F-9E0C-D545930F60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2324A-7FE4-4D9C-A3B0-72D003F04315}" type="datetime1">
              <a:rPr lang="zh-CN" altLang="en-US" smtClean="0"/>
              <a:t>2026/2/5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A77BCB2F-C0A6-4255-BB30-9B824D88FF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www.happyabcd.com</a:t>
            </a:r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AF9F4DD-BB3E-492E-BBFD-7DC9D757D7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25FEA-CAA4-4CE6-95C7-3362D7D9D19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0581571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ageCurlSingle"/>
      </p:transition>
    </mc:Choice>
    <mc:Fallback xmlns="">
      <p:transition spd="slow" advClick="0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7C9AC8C-54CF-470E-8F5C-9356428CD2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3D63BA0-091D-4D58-8420-F0C10015B4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AF91A76C-BFB0-4C37-A0B7-DAC07E4370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001408DD-E30C-4C4F-8078-B3493AC5C6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87E345-ACD1-4795-882F-CB2823E37303}" type="datetime1">
              <a:rPr lang="zh-CN" altLang="en-US" smtClean="0"/>
              <a:t>2026/2/5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E410FF3D-75BD-4A69-BD7B-6325EF5E2A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www.happyabcd.com</a:t>
            </a: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FD7DE11D-AE6D-45A4-A573-2182D44662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25FEA-CAA4-4CE6-95C7-3362D7D9D19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1917456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ageCurlSingle"/>
      </p:transition>
    </mc:Choice>
    <mc:Fallback xmlns="">
      <p:transition spd="slow" advClick="0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F97899D-9A1E-450D-8D20-86F09B1F64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61744B90-5730-4634-9D83-87A368FA729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B1A87D8B-7767-4D44-80BA-BAF1C103B0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1271437F-E5D9-40AC-905A-14B1B80688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8E2BA-21B6-44F5-AD6F-8590A8C7A112}" type="datetime1">
              <a:rPr lang="zh-CN" altLang="en-US" smtClean="0"/>
              <a:t>2026/2/5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BF2670D9-63E8-40CB-863A-AD8664B565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www.happyabcd.com</a:t>
            </a: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83834964-4A6B-4DC2-9632-D67804240E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25FEA-CAA4-4CE6-95C7-3362D7D9D19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2578224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ageCurlSingle"/>
      </p:transition>
    </mc:Choice>
    <mc:Fallback xmlns="">
      <p:transition spd="slow" advClick="0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C3CEBB0-3C2C-448B-8474-4E33702A96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6D3CEAA3-6AB8-4167-9ADF-BE2CA7C0276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771E5E4-10F0-4063-8762-FA3A4B0DCC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AEB389-5CC3-4B90-BD95-0DC3110F6DC2}" type="datetime1">
              <a:rPr lang="zh-CN" altLang="en-US" smtClean="0"/>
              <a:t>2026/2/5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E46D5B36-1E8E-47C6-ACC1-7F477ADE90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www.happyabcd.com</a:t>
            </a: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A9477C3-DC22-481B-BB33-9B44ED67F2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25FEA-CAA4-4CE6-95C7-3362D7D9D19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3087692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ageCurlSingle"/>
      </p:transition>
    </mc:Choice>
    <mc:Fallback xmlns="">
      <p:transition spd="slow" advClick="0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27C0DC8A-1856-422F-9B22-28645605F08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F69460A6-A531-4B94-A886-AF8F9524D3C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F92F2201-602B-4A15-B430-0AEC034157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163EDE-02E1-4D0D-8C42-A2EB697AD2C0}" type="datetime1">
              <a:rPr lang="zh-CN" altLang="en-US" smtClean="0"/>
              <a:t>2026/2/5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074A739-DE3B-437C-A109-BCF320C2A9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www.happyabcd.com</a:t>
            </a: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FDFACC4-F920-475D-9DF5-E36DCDB20A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25FEA-CAA4-4CE6-95C7-3362D7D9D19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3371996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ageCurlSingle"/>
      </p:transition>
    </mc:Choice>
    <mc:Fallback xmlns="">
      <p:transition spd="slow" advClick="0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gradFill>
          <a:gsLst>
            <a:gs pos="0">
              <a:schemeClr val="accent5">
                <a:lumMod val="0"/>
                <a:lumOff val="100000"/>
              </a:schemeClr>
            </a:gs>
            <a:gs pos="35000">
              <a:schemeClr val="accent5">
                <a:lumMod val="0"/>
                <a:lumOff val="100000"/>
              </a:schemeClr>
            </a:gs>
            <a:gs pos="100000">
              <a:schemeClr val="accent5">
                <a:lumMod val="100000"/>
              </a:schemeClr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D05AC23-5176-F037-3A26-9DC8DB2967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92875"/>
            <a:ext cx="4114800" cy="365125"/>
          </a:xfrm>
        </p:spPr>
        <p:txBody>
          <a:bodyPr/>
          <a:lstStyle/>
          <a:p>
            <a:r>
              <a:rPr lang="en-US" altLang="zh-CN"/>
              <a:t>www.happyabcd.com</a:t>
            </a:r>
            <a:endParaRPr lang="zh-CN" altLang="en-US"/>
          </a:p>
        </p:txBody>
      </p:sp>
      <p:sp>
        <p:nvSpPr>
          <p:cNvPr id="11" name="灯片编号占位符 5">
            <a:extLst>
              <a:ext uri="{FF2B5EF4-FFF2-40B4-BE49-F238E27FC236}">
                <a16:creationId xmlns:a16="http://schemas.microsoft.com/office/drawing/2014/main" id="{8079CD0A-1580-8508-8683-2AABD16D17EC}"/>
              </a:ext>
            </a:extLst>
          </p:cNvPr>
          <p:cNvSpPr txBox="1">
            <a:spLocks/>
          </p:cNvSpPr>
          <p:nvPr userDrawn="1"/>
        </p:nvSpPr>
        <p:spPr>
          <a:xfrm>
            <a:off x="8610600" y="64928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1825FEA-CAA4-4CE6-95C7-3362D7D9D193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思源黑体 VF" panose="020B0200000000000000" pitchFamily="34" charset="-122"/>
              <a:ea typeface="思源黑体 VF" panose="020B0200000000000000" pitchFamily="3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805466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1286B96-A221-F360-EE98-69899E5BFE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34C4060-E664-46B5-8A35-34F0B1F308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990BB60-F579-18E6-C521-AF73E96B8E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811E4-B721-4BDF-9FCD-3829BFFFC920}" type="datetime1">
              <a:rPr lang="zh-CN" altLang="en-US" smtClean="0"/>
              <a:t>2026/2/5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6BBCE93-815D-C4D0-CCD1-30D6ADCE32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www.happyabcd.com</a:t>
            </a: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5DD9564-5D62-6929-4625-3107E7B090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D297D-46B3-4BAB-8B3F-90BE8B17238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86211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C939F32-A77F-33DB-70EE-A209330A4A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13B3EE70-7A58-5ABE-37AB-4EF28881D4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EF2006F-C174-AD66-AA1C-2AF6CA20A3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A7C8B-A0DF-4269-992D-CB22D36A756F}" type="datetime1">
              <a:rPr lang="zh-CN" altLang="en-US" smtClean="0"/>
              <a:t>2026/2/5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E233B70-2BA3-1A5E-8CDD-8DA05DC282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www.happyabcd.com</a:t>
            </a: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26B8842-9EAC-3F5D-F122-87564DB49E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D297D-46B3-4BAB-8B3F-90BE8B17238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3728973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B0CAF7-895F-AC3E-4AE0-669C6E4854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1299479-6C1E-D7CA-BCE0-A8072A587BA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F785C730-6B08-6D2D-5957-BE51A48D75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5D4FBFFD-CA94-F9DC-230D-1C3322749B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55D59-1BD1-4267-B1CC-E40E144051EC}" type="datetime1">
              <a:rPr lang="zh-CN" altLang="en-US" smtClean="0"/>
              <a:t>2026/2/5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59402F79-4E79-59CE-92EB-A0CFC5BBBD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www.happyabcd.com</a:t>
            </a: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FBDD9E01-4648-ADE5-0CB1-BE6C5DC9A2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D297D-46B3-4BAB-8B3F-90BE8B17238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5700111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ADC9720-F3B3-7B4D-E514-2B0EE4EE81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41028BAD-C955-D01F-05A5-4D9C34D842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30DA1603-6CA7-A419-DB25-EA6A2B55E2D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A97AA065-C475-205D-1633-694F9ACF541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B98E7318-5EDD-EB88-BDB0-15D46D31DF5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EF3C9416-0EE8-FA63-EF28-41DC724CA7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DB246-5DAD-4FC8-AF0A-AEE976389E8A}" type="datetime1">
              <a:rPr lang="zh-CN" altLang="en-US" smtClean="0"/>
              <a:t>2026/2/5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E19612B9-4F24-5D0C-7119-C6F84851C9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www.happyabcd.com</a:t>
            </a:r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EBC6111C-CBE9-65D2-28EA-F57F8A7A94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D297D-46B3-4BAB-8B3F-90BE8B17238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1201512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EE5B332-CFDA-4926-B551-4A857822F5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DC29EA6E-6658-81EB-EFE2-4DD3527984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14ADDB-C316-4C87-9B02-73846E44BA11}" type="datetime1">
              <a:rPr lang="zh-CN" altLang="en-US" smtClean="0"/>
              <a:t>2026/2/5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553BA551-FA7F-C461-4D3F-4E8DA7AB12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www.happyabcd.com</a:t>
            </a:r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2A2F33CD-F744-CD6A-36AB-3E70158076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D297D-46B3-4BAB-8B3F-90BE8B17238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0077049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598D6DDA-FB86-05C3-9316-761EE8EED5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32A10-A54E-4656-8520-28A25C7E20D7}" type="datetime1">
              <a:rPr lang="zh-CN" altLang="en-US" smtClean="0"/>
              <a:t>2026/2/5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5A690FE4-8C96-FB7D-C697-4A311291C0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www.happyabcd.com</a:t>
            </a:r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FE8FF51-148C-0E11-B583-6877F71AB4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D297D-46B3-4BAB-8B3F-90BE8B17238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7567404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05A6721-E651-DFE7-E6E8-C316B3FE1B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2DA0F5E-B55D-1E4A-44FC-134D524419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880ABBEF-62F2-DCE8-5092-A8313E2206D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890FE93F-7EE3-025A-7AE9-231547A6AF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979EBF-8CB1-4CCB-BCA1-1A39729F33DD}" type="datetime1">
              <a:rPr lang="zh-CN" altLang="en-US" smtClean="0"/>
              <a:t>2026/2/5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CB186A37-A64C-54E9-CFEE-7D597DF718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www.happyabcd.com</a:t>
            </a: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FC0C16CF-013C-9653-EC24-3130AAC215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D297D-46B3-4BAB-8B3F-90BE8B17238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7740920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F7BCEFD-48DC-0DAA-4054-0EE48769D9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E813A333-E85D-EBBB-BB9B-8CF9FC1D5BE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8A31D996-289D-A39D-93A3-7CDAB8594AB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9CE7E903-039A-FE58-C0B0-4A033DE17E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C042E-20E4-40DD-9097-8FBF68E3262A}" type="datetime1">
              <a:rPr lang="zh-CN" altLang="en-US" smtClean="0"/>
              <a:t>2026/2/5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028D9272-41EC-0173-214B-8E3D797EAA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www.happyabcd.com</a:t>
            </a: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C6051066-BB11-89F1-2F54-8C1A5BA98C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D297D-46B3-4BAB-8B3F-90BE8B17238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371873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C44BC5D-EBB0-88D4-7F34-97183AA223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0BB3806D-1A8C-C745-528A-5CFD0E18A0F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400E779-F04A-4C99-3653-1EE24E2360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A7D62-EE76-427C-ABE2-9F093F50EE48}" type="datetime1">
              <a:rPr lang="zh-CN" altLang="en-US" smtClean="0"/>
              <a:t>2026/2/5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72E71A4-F4DB-4872-56DC-CA7922A5C8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www.happyabcd.com</a:t>
            </a: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6EBDAA0-5319-9CC7-DDE8-D4C3A9B227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D297D-46B3-4BAB-8B3F-90BE8B17238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488428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51A92E28-4BD3-B9DE-CBE5-23E177BAFDF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A3282D11-5B38-ABDA-8C51-1E6906BD41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D44514F-142E-93B2-03C0-112F76A537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F7C4A4-95D9-4FDE-B23A-55A65A5D5144}" type="datetime1">
              <a:rPr lang="zh-CN" altLang="en-US" smtClean="0"/>
              <a:t>2026/2/5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4CC182D-5E68-53DA-CEEB-E7569EEFE3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www.happyabcd.com</a:t>
            </a: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8F06A47-DE72-4B3A-6900-D689E6C66A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D297D-46B3-4BAB-8B3F-90BE8B17238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126069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FD70D8F-17AF-E323-5531-109B8D3586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26929" y="6467701"/>
            <a:ext cx="2743200" cy="365125"/>
          </a:xfrm>
        </p:spPr>
        <p:txBody>
          <a:bodyPr/>
          <a:lstStyle/>
          <a:p>
            <a:fld id="{893D297D-46B3-4BAB-8B3F-90BE8B17238F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0" name="页脚占位符 4">
            <a:extLst>
              <a:ext uri="{FF2B5EF4-FFF2-40B4-BE49-F238E27FC236}">
                <a16:creationId xmlns:a16="http://schemas.microsoft.com/office/drawing/2014/main" id="{D6424949-9DD0-02C5-E752-584E4A6C8BEE}"/>
              </a:ext>
            </a:extLst>
          </p:cNvPr>
          <p:cNvSpPr txBox="1">
            <a:spLocks/>
          </p:cNvSpPr>
          <p:nvPr userDrawn="1"/>
        </p:nvSpPr>
        <p:spPr>
          <a:xfrm>
            <a:off x="4038600" y="646770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  <a:cs typeface="+mn-cs"/>
              </a:rPr>
              <a:t>www.happyabcd.com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思源黑体 VF" panose="020B0200000000000000" pitchFamily="34" charset="-122"/>
              <a:ea typeface="思源黑体 VF" panose="020B0200000000000000" pitchFamily="3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40547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1286B96-A221-F360-EE98-69899E5BFE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34C4060-E664-46B5-8A35-34F0B1F308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990BB60-F579-18E6-C521-AF73E96B8E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56299-E2B1-4657-BEEE-6D7F6EDF3310}" type="datetime1">
              <a:rPr lang="zh-CN" altLang="en-US" smtClean="0"/>
              <a:t>2026/2/5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6BBCE93-815D-C4D0-CCD1-30D6ADCE32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www.happyabcd.com</a:t>
            </a: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5DD9564-5D62-6929-4625-3107E7B090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D297D-46B3-4BAB-8B3F-90BE8B17238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372597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C939F32-A77F-33DB-70EE-A209330A4A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13B3EE70-7A58-5ABE-37AB-4EF28881D4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EF2006F-C174-AD66-AA1C-2AF6CA20A3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03FA0-9C80-497A-8DFA-86CB55FC819F}" type="datetime1">
              <a:rPr lang="zh-CN" altLang="en-US" smtClean="0"/>
              <a:t>2026/2/5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E233B70-2BA3-1A5E-8CDD-8DA05DC282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www.happyabcd.com</a:t>
            </a: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26B8842-9EAC-3F5D-F122-87564DB49E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D297D-46B3-4BAB-8B3F-90BE8B17238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12990251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B0CAF7-895F-AC3E-4AE0-669C6E4854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1299479-6C1E-D7CA-BCE0-A8072A587BA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F785C730-6B08-6D2D-5957-BE51A48D75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5D4FBFFD-CA94-F9DC-230D-1C3322749B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44B45-4C7C-4030-A7BB-D682999F0E02}" type="datetime1">
              <a:rPr lang="zh-CN" altLang="en-US" smtClean="0"/>
              <a:t>2026/2/5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59402F79-4E79-59CE-92EB-A0CFC5BBBD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www.happyabcd.com</a:t>
            </a: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FBDD9E01-4648-ADE5-0CB1-BE6C5DC9A2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D297D-46B3-4BAB-8B3F-90BE8B17238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1180466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ADC9720-F3B3-7B4D-E514-2B0EE4EE81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41028BAD-C955-D01F-05A5-4D9C34D842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30DA1603-6CA7-A419-DB25-EA6A2B55E2D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A97AA065-C475-205D-1633-694F9ACF541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B98E7318-5EDD-EB88-BDB0-15D46D31DF5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EF3C9416-0EE8-FA63-EF28-41DC724CA7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F2AD0-E9A3-43E5-AEFE-CFBDF3D798F9}" type="datetime1">
              <a:rPr lang="zh-CN" altLang="en-US" smtClean="0"/>
              <a:t>2026/2/5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E19612B9-4F24-5D0C-7119-C6F84851C9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www.happyabcd.com</a:t>
            </a:r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EBC6111C-CBE9-65D2-28EA-F57F8A7A94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D297D-46B3-4BAB-8B3F-90BE8B17238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9281124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EE5B332-CFDA-4926-B551-4A857822F5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DC29EA6E-6658-81EB-EFE2-4DD3527984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32051-DC7A-4638-9F9B-4E842DE227D3}" type="datetime1">
              <a:rPr lang="zh-CN" altLang="en-US" smtClean="0"/>
              <a:t>2026/2/5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553BA551-FA7F-C461-4D3F-4E8DA7AB12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www.happyabcd.com</a:t>
            </a:r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2A2F33CD-F744-CD6A-36AB-3E70158076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D297D-46B3-4BAB-8B3F-90BE8B17238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65730141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598D6DDA-FB86-05C3-9316-761EE8EED5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0D6F5-61D5-4C37-9BD4-D992CF9D6EA9}" type="datetime1">
              <a:rPr lang="zh-CN" altLang="en-US" smtClean="0"/>
              <a:t>2026/2/5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5A690FE4-8C96-FB7D-C697-4A311291C0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www.happyabcd.com</a:t>
            </a:r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FE8FF51-148C-0E11-B583-6877F71AB4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D297D-46B3-4BAB-8B3F-90BE8B17238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6386574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05A6721-E651-DFE7-E6E8-C316B3FE1B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2DA0F5E-B55D-1E4A-44FC-134D524419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880ABBEF-62F2-DCE8-5092-A8313E2206D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890FE93F-7EE3-025A-7AE9-231547A6AF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207A14-A5BD-4388-BCD4-DDD0AD93D66C}" type="datetime1">
              <a:rPr lang="zh-CN" altLang="en-US" smtClean="0"/>
              <a:t>2026/2/5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CB186A37-A64C-54E9-CFEE-7D597DF718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www.happyabcd.com</a:t>
            </a: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FC0C16CF-013C-9653-EC24-3130AAC215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D297D-46B3-4BAB-8B3F-90BE8B17238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0912641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F7BCEFD-48DC-0DAA-4054-0EE48769D9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E813A333-E85D-EBBB-BB9B-8CF9FC1D5BE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8A31D996-289D-A39D-93A3-7CDAB8594AB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9CE7E903-039A-FE58-C0B0-4A033DE17E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C8065A-0925-4C6C-BFB5-D34278FD9D02}" type="datetime1">
              <a:rPr lang="zh-CN" altLang="en-US" smtClean="0"/>
              <a:t>2026/2/5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028D9272-41EC-0173-214B-8E3D797EAA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www.happyabcd.com</a:t>
            </a: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C6051066-BB11-89F1-2F54-8C1A5BA98C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D297D-46B3-4BAB-8B3F-90BE8B17238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945831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C44BC5D-EBB0-88D4-7F34-97183AA223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0BB3806D-1A8C-C745-528A-5CFD0E18A0F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400E779-F04A-4C99-3653-1EE24E2360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7B782-D04B-4261-9B32-827A42C999AE}" type="datetime1">
              <a:rPr lang="zh-CN" altLang="en-US" smtClean="0"/>
              <a:t>2026/2/5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72E71A4-F4DB-4872-56DC-CA7922A5C8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www.happyabcd.com</a:t>
            </a: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6EBDAA0-5319-9CC7-DDE8-D4C3A9B227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D297D-46B3-4BAB-8B3F-90BE8B17238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43500830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51A92E28-4BD3-B9DE-CBE5-23E177BAFDF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A3282D11-5B38-ABDA-8C51-1E6906BD41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D44514F-142E-93B2-03C0-112F76A537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80DC8-DE13-4773-8F76-F1C2F9940C0E}" type="datetime1">
              <a:rPr lang="zh-CN" altLang="en-US" smtClean="0"/>
              <a:t>2026/2/5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4CC182D-5E68-53DA-CEEB-E7569EEFE3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www.happyabcd.com</a:t>
            </a: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8F06A47-DE72-4B3A-6900-D689E6C66A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D297D-46B3-4BAB-8B3F-90BE8B17238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67319696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57BEBDD-F8B1-6A8C-A43C-CB542F9C76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30797044-2560-950C-0BB8-A9220D2FC78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783BCF3-475B-6FFF-DDA3-569F717C09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CA7DD-8616-4D95-B83A-8E8B0D5F5F91}" type="datetime1">
              <a:rPr lang="zh-CN" altLang="en-US" smtClean="0"/>
              <a:t>2026/2/5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A66F746-0298-B299-7858-D4C5F58940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www.happyabcd.com</a:t>
            </a: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505DE38-012A-E677-12FA-554A22E4D2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9B18D-16C4-47DB-86EA-C0A9885BF5B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40872080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4568090-E9AB-ADB4-E73F-7102305FE6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F8C8C16-8C3F-B45D-DE2F-BD80064DC2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B42EDE24-A18D-ED72-50F0-B3896FB478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92875"/>
            <a:ext cx="4114800" cy="365125"/>
          </a:xfrm>
        </p:spPr>
        <p:txBody>
          <a:bodyPr/>
          <a:lstStyle/>
          <a:p>
            <a:r>
              <a:rPr lang="en-US" altLang="zh-CN"/>
              <a:t>www.happyabcd.com</a:t>
            </a: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CFBDF48-09D0-7FEE-6C11-C738ADECA1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92874"/>
            <a:ext cx="2743200" cy="365125"/>
          </a:xfrm>
        </p:spPr>
        <p:txBody>
          <a:bodyPr/>
          <a:lstStyle/>
          <a:p>
            <a:fld id="{A9A9B18D-16C4-47DB-86EA-C0A9885BF5B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276919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8FF3868-806C-F2C4-0C8C-E8B8D704A6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3CC5411E-0772-7293-2801-5232F68068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2328AAF-BC2E-F3E2-45DF-FC22FC39DF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96657B-15DC-43AB-97C0-40E3DB2409AD}" type="datetime1">
              <a:rPr lang="zh-CN" altLang="en-US" smtClean="0"/>
              <a:t>2026/2/5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DB7D66F-6036-22E2-023B-FAAA3B5086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www.happyabcd.com</a:t>
            </a: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5CE0266-4DD2-D0DD-285B-74BD3F0B68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9B18D-16C4-47DB-86EA-C0A9885BF5B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3254342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A9B9000-3E2C-8899-EE06-F3214C2969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CCB4D58-D307-6405-CCAE-20D91295FB9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C0140AAF-340E-AFE0-C89A-53780579E94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8B1D84CE-CFB7-670E-BBC0-4795DE4CCE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B6525-B5B7-4631-B77F-BD3067BFA713}" type="datetime1">
              <a:rPr lang="zh-CN" altLang="en-US" smtClean="0"/>
              <a:t>2026/2/5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D023079E-79CF-B699-6F79-B1F8A2DFB5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www.happyabcd.com</a:t>
            </a: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92A1EB35-3CA0-37E7-C6C8-88F807F62F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9B18D-16C4-47DB-86EA-C0A9885BF5B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84663544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34D43DB-2786-08F8-CBAC-CB95476EB1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E24FA880-70ED-8AF2-3228-E91C7B3F98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A8521951-8CB0-6FA5-4A7D-5EE6A7FE3E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D40826CB-8707-A01F-17F7-0AB365781F2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6E4D3BF5-8E46-ABEA-7838-1621D2A5D76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7F8EFB20-2B07-AB86-3F9C-281F71B44A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51AF9-07CE-4053-8A5F-0560BC954E05}" type="datetime1">
              <a:rPr lang="zh-CN" altLang="en-US" smtClean="0"/>
              <a:t>2026/2/5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EC8641E7-B471-1570-C2D4-B60F6C60E6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www.happyabcd.com</a:t>
            </a:r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4A5839B7-2251-F5A9-767C-684904FCF7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9B18D-16C4-47DB-86EA-C0A9885BF5B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36095708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E36F789-1777-6A97-F862-472CADA66E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42AF83C9-58FB-527E-31B0-F06E7457CC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B764CC-C5B9-4084-BA7F-1C44818092E1}" type="datetime1">
              <a:rPr lang="zh-CN" altLang="en-US" smtClean="0"/>
              <a:t>2026/2/5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11A0479D-16D5-EE4E-B43F-52DA7CF29F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www.happyabcd.com</a:t>
            </a:r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C4C79C67-A543-9D5A-E879-5F4AF09EC2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9B18D-16C4-47DB-86EA-C0A9885BF5B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97572724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F7D012CD-37A3-223E-1278-AB9701751F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91FE5-11A4-4F69-9398-666C3687052E}" type="datetime1">
              <a:rPr lang="zh-CN" altLang="en-US" smtClean="0"/>
              <a:t>2026/2/5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AB24E1D7-4E3B-BCD4-2365-891BF79725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www.happyabcd.com</a:t>
            </a:r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287469B-177D-F944-B6B2-4BA7EC6771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9B18D-16C4-47DB-86EA-C0A9885BF5B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25814345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6F80B39-B889-C377-BDD5-04F75CB842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830DD6C-5283-2614-7488-EAFD9154A3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22920C14-6F97-C5AD-3D97-FEF481127B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605386A1-D0E6-03D8-4387-AB82C1879A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21C8A9-088D-46CA-8ECF-31D76E4E8053}" type="datetime1">
              <a:rPr lang="zh-CN" altLang="en-US" smtClean="0"/>
              <a:t>2026/2/5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A5727CD6-5C3C-2222-0708-658A520C8E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www.happyabcd.com</a:t>
            </a: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EDE0FDB2-B399-0278-16D6-06E0DC685E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9B18D-16C4-47DB-86EA-C0A9885BF5B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4601896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5BE48F3-B046-0D51-4E3B-671B8A2776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65752F24-CB91-3672-2C84-D41EB3C31E7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03CBC36A-A72C-5DE8-C48B-34E48857045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A06AC4ED-E7B8-3A2A-6620-398C58E07C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BD9B0C-FB9A-4B55-B8DB-1C358F821698}" type="datetime1">
              <a:rPr lang="zh-CN" altLang="en-US" smtClean="0"/>
              <a:t>2026/2/5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F1D04D13-9419-2EA9-4F03-1F0FAAF0C6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www.happyabcd.com</a:t>
            </a: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1667E4FA-41F0-50E6-1B1F-CA44F855D0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9B18D-16C4-47DB-86EA-C0A9885BF5B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77922485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8C04F07-997F-BF91-B87B-6AD8742776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BED55693-3F44-DC46-D2E3-84C3E0A89A3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56CD677-474E-A70A-4144-62070E7B3C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AF7DC7-340C-4365-893F-5EAED16D0BA7}" type="datetime1">
              <a:rPr lang="zh-CN" altLang="en-US" smtClean="0"/>
              <a:t>2026/2/5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C31962C-ADF3-06CE-B97C-174A437981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www.happyabcd.com</a:t>
            </a: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AA1BA81-0E2D-E131-A196-ED16968A83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9B18D-16C4-47DB-86EA-C0A9885BF5B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32364302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A7FFC18A-773E-0DDD-DA6F-5F6EDA07937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ABDECB12-CD06-E1C6-610B-ECCA0898972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57B4B74-9D86-C2D8-1F5E-4F386553AC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79E7A-27EE-4AC1-A523-3D9F10D0FAF8}" type="datetime1">
              <a:rPr lang="zh-CN" altLang="en-US" smtClean="0"/>
              <a:t>2026/2/5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85180E98-DC5E-E621-3C03-3B8D1936DD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www.happyabcd.com</a:t>
            </a: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49061D8-9A9E-036C-77B5-2FF899A889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9B18D-16C4-47DB-86EA-C0A9885BF5B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385298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40BEBA58-0F10-F875-E236-B637D7ACD9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13F09039-01CE-6D57-9752-2245FB25C6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0C61990A-AAB1-8F40-8FC2-D2AF365F3AB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  <a:latin typeface="思源黑体 VF" panose="020B0200000000000000" pitchFamily="34" charset="-122"/>
                <a:ea typeface="思源黑体 VF" panose="020B0200000000000000" pitchFamily="34" charset="-122"/>
              </a:defRPr>
            </a:lvl1pPr>
          </a:lstStyle>
          <a:p>
            <a:fld id="{1521DD27-656C-4BA2-98B0-BAEA905DA44E}" type="datetime1">
              <a:rPr lang="zh-CN" altLang="en-US" smtClean="0"/>
              <a:t>2026/2/5</a:t>
            </a:fld>
            <a:endParaRPr lang="zh-CN" altLang="en-US" dirty="0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2A9522B-D7A5-7F52-6F3B-2F42E83289D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  <a:latin typeface="思源黑体 VF" panose="020B0200000000000000" pitchFamily="34" charset="-122"/>
                <a:ea typeface="思源黑体 VF" panose="020B0200000000000000" pitchFamily="34" charset="-122"/>
              </a:defRPr>
            </a:lvl1pPr>
          </a:lstStyle>
          <a:p>
            <a:r>
              <a:rPr lang="en-US" altLang="zh-CN"/>
              <a:t>www.happyabcd.com</a:t>
            </a:r>
            <a:endParaRPr lang="zh-CN" altLang="en-US" dirty="0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6F94C97-E153-95CC-EFBF-877E6CF2750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  <a:latin typeface="思源黑体 VF" panose="020B0200000000000000" pitchFamily="34" charset="-122"/>
                <a:ea typeface="思源黑体 VF" panose="020B0200000000000000" pitchFamily="34" charset="-122"/>
              </a:defRPr>
            </a:lvl1pPr>
          </a:lstStyle>
          <a:p>
            <a:fld id="{A9A9B18D-16C4-47DB-86EA-C0A9885BF5BE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2446064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思源黑体 VF" panose="020B0200000000000000" pitchFamily="34" charset="-122"/>
          <a:ea typeface="思源黑体 VF" panose="020B0200000000000000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思源黑体 VF" panose="020B0200000000000000" pitchFamily="34" charset="-122"/>
          <a:ea typeface="思源黑体 VF" panose="020B0200000000000000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思源黑体 VF" panose="020B0200000000000000" pitchFamily="34" charset="-122"/>
          <a:ea typeface="思源黑体 VF" panose="020B0200000000000000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思源黑体 VF" panose="020B0200000000000000" pitchFamily="34" charset="-122"/>
          <a:ea typeface="思源黑体 VF" panose="020B0200000000000000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思源黑体 VF" panose="020B0200000000000000" pitchFamily="34" charset="-122"/>
          <a:ea typeface="思源黑体 VF" panose="020B0200000000000000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2E9FBA1B-0163-49F9-BA26-404E236396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D2B15F85-AAC8-48DD-915C-F44EAA92DB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A79673F-3821-494E-B519-05919713CF7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思源黑体 VF" panose="020B0200000000000000" pitchFamily="34" charset="-122"/>
                <a:ea typeface="思源黑体 VF" panose="020B0200000000000000" pitchFamily="34" charset="-122"/>
              </a:defRPr>
            </a:lvl1pPr>
          </a:lstStyle>
          <a:p>
            <a:fld id="{176C1DE2-1E2B-4349-96BC-4CD64B75D3BD}" type="datetime1">
              <a:rPr lang="zh-CN" altLang="en-US" smtClean="0"/>
              <a:t>2026/2/5</a:t>
            </a:fld>
            <a:endParaRPr lang="zh-CN" altLang="en-US" dirty="0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999CB46-9F31-4551-A6EA-15F19272100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思源黑体 VF" panose="020B0200000000000000" pitchFamily="34" charset="-122"/>
                <a:ea typeface="思源黑体 VF" panose="020B0200000000000000" pitchFamily="34" charset="-122"/>
              </a:defRPr>
            </a:lvl1pPr>
          </a:lstStyle>
          <a:p>
            <a:r>
              <a:rPr lang="en-US" altLang="zh-CN" dirty="0"/>
              <a:t>www.happyabcd.com</a:t>
            </a:r>
            <a:endParaRPr lang="zh-CN" altLang="en-US" dirty="0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3B7AB05-956A-47AC-B585-1DC380C66C1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思源黑体 VF" panose="020B0200000000000000" pitchFamily="34" charset="-122"/>
                <a:ea typeface="思源黑体 VF" panose="020B0200000000000000" pitchFamily="34" charset="-122"/>
              </a:defRPr>
            </a:lvl1pPr>
          </a:lstStyle>
          <a:p>
            <a:fld id="{91825FEA-CAA4-4CE6-95C7-3362D7D9D193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6900241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ageCurlSingle"/>
      </p:transition>
    </mc:Choice>
    <mc:Fallback xmlns="">
      <p:transition spd="slow" advClick="0">
        <p:fade/>
      </p:transition>
    </mc:Fallback>
  </mc:AlternateConten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思源黑体 VF" panose="020B0200000000000000" pitchFamily="34" charset="-122"/>
          <a:ea typeface="思源黑体 VF" panose="020B0200000000000000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思源黑体 VF" panose="020B0200000000000000" pitchFamily="34" charset="-122"/>
          <a:ea typeface="思源黑体 VF" panose="020B0200000000000000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思源黑体 VF" panose="020B0200000000000000" pitchFamily="34" charset="-122"/>
          <a:ea typeface="思源黑体 VF" panose="020B0200000000000000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思源黑体 VF" panose="020B0200000000000000" pitchFamily="34" charset="-122"/>
          <a:ea typeface="思源黑体 VF" panose="020B0200000000000000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思源黑体 VF" panose="020B0200000000000000" pitchFamily="34" charset="-122"/>
          <a:ea typeface="思源黑体 VF" panose="020B0200000000000000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2E9FBA1B-0163-49F9-BA26-404E236396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D2B15F85-AAC8-48DD-915C-F44EAA92DB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A79673F-3821-494E-B519-05919713CF7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思源黑体 VF" panose="020B0200000000000000" pitchFamily="34" charset="-122"/>
                <a:ea typeface="思源黑体 VF" panose="020B0200000000000000" pitchFamily="34" charset="-122"/>
              </a:defRPr>
            </a:lvl1pPr>
          </a:lstStyle>
          <a:p>
            <a:fld id="{1414581D-E6AD-4F45-BB92-15AEFEFE8AFC}" type="datetime1">
              <a:rPr lang="zh-CN" altLang="en-US" smtClean="0"/>
              <a:t>2026/2/5</a:t>
            </a:fld>
            <a:endParaRPr lang="zh-CN" altLang="en-US" dirty="0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999CB46-9F31-4551-A6EA-15F19272100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思源黑体 VF" panose="020B0200000000000000" pitchFamily="34" charset="-122"/>
                <a:ea typeface="思源黑体 VF" panose="020B0200000000000000" pitchFamily="34" charset="-122"/>
              </a:defRPr>
            </a:lvl1pPr>
          </a:lstStyle>
          <a:p>
            <a:r>
              <a:rPr lang="en-US" altLang="zh-CN" dirty="0"/>
              <a:t>www.happyabcd.com</a:t>
            </a:r>
            <a:endParaRPr lang="zh-CN" altLang="en-US" dirty="0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3B7AB05-956A-47AC-B585-1DC380C66C1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思源黑体 VF" panose="020B0200000000000000" pitchFamily="34" charset="-122"/>
                <a:ea typeface="思源黑体 VF" panose="020B0200000000000000" pitchFamily="34" charset="-122"/>
              </a:defRPr>
            </a:lvl1pPr>
          </a:lstStyle>
          <a:p>
            <a:fld id="{91825FEA-CAA4-4CE6-95C7-3362D7D9D193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9656059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ageCurlSingle"/>
      </p:transition>
    </mc:Choice>
    <mc:Fallback xmlns="">
      <p:transition spd="slow" advClick="0">
        <p:fade/>
      </p:transition>
    </mc:Fallback>
  </mc:AlternateConten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思源黑体 VF" panose="020B0200000000000000" pitchFamily="34" charset="-122"/>
          <a:ea typeface="思源黑体 VF" panose="020B0200000000000000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思源黑体 VF" panose="020B0200000000000000" pitchFamily="34" charset="-122"/>
          <a:ea typeface="思源黑体 VF" panose="020B0200000000000000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思源黑体 VF" panose="020B0200000000000000" pitchFamily="34" charset="-122"/>
          <a:ea typeface="思源黑体 VF" panose="020B0200000000000000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思源黑体 VF" panose="020B0200000000000000" pitchFamily="34" charset="-122"/>
          <a:ea typeface="思源黑体 VF" panose="020B0200000000000000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思源黑体 VF" panose="020B0200000000000000" pitchFamily="34" charset="-122"/>
          <a:ea typeface="思源黑体 VF" panose="020B0200000000000000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A82F52CE-E80E-9A5D-F93C-A4CFC43B1E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3E86A0FE-3AF5-78BA-2494-7AF12EDCA5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E9DE17D-CF0A-6AE9-B368-7F3EAEE9172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Lato" panose="020F0502020204030203" pitchFamily="34" charset="0"/>
                <a:ea typeface="思源黑体 VF" panose="020B0200000000000000" pitchFamily="34" charset="-122"/>
              </a:defRPr>
            </a:lvl1pPr>
          </a:lstStyle>
          <a:p>
            <a:fld id="{5073C3E1-B796-45B4-9806-DC8B42EB4A6E}" type="datetime1">
              <a:rPr lang="zh-CN" altLang="en-US" smtClean="0"/>
              <a:t>2026/2/5</a:t>
            </a:fld>
            <a:endParaRPr lang="zh-CN" altLang="en-US" dirty="0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70B0C48-DBE5-1728-CD1A-A522B5788D6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Lato" panose="020F0502020204030203" pitchFamily="34" charset="0"/>
                <a:ea typeface="思源黑体 VF" panose="020B0200000000000000" pitchFamily="34" charset="-122"/>
              </a:defRPr>
            </a:lvl1pPr>
          </a:lstStyle>
          <a:p>
            <a:r>
              <a:rPr lang="en-US" altLang="zh-CN"/>
              <a:t>www.happyabcd.com</a:t>
            </a:r>
            <a:endParaRPr lang="zh-CN" altLang="en-US" dirty="0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A68F469-10F5-9DB0-30AA-E86AAB8EE3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Lato" panose="020F0502020204030203" pitchFamily="34" charset="0"/>
                <a:ea typeface="思源黑体 VF" panose="020B0200000000000000" pitchFamily="34" charset="-122"/>
              </a:defRPr>
            </a:lvl1pPr>
          </a:lstStyle>
          <a:p>
            <a:fld id="{893D297D-46B3-4BAB-8B3F-90BE8B17238F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4086857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Lato" panose="020F0502020204030203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Lato" panose="020F0502020204030203" pitchFamily="34" charset="0"/>
          <a:ea typeface="思源黑体 VF" panose="020B0200000000000000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Lato" panose="020F0502020204030203" pitchFamily="34" charset="0"/>
          <a:ea typeface="思源黑体 VF" panose="020B0200000000000000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Lato" panose="020F0502020204030203" pitchFamily="34" charset="0"/>
          <a:ea typeface="思源黑体 VF" panose="020B0200000000000000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Lato" panose="020F0502020204030203" pitchFamily="34" charset="0"/>
          <a:ea typeface="思源黑体 VF" panose="020B0200000000000000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Lato" panose="020F0502020204030203" pitchFamily="34" charset="0"/>
          <a:ea typeface="思源黑体 VF" panose="020B0200000000000000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0"/>
                <a:lumOff val="100000"/>
              </a:schemeClr>
            </a:gs>
            <a:gs pos="35000">
              <a:schemeClr val="accent5">
                <a:lumMod val="0"/>
                <a:lumOff val="100000"/>
              </a:schemeClr>
            </a:gs>
            <a:gs pos="100000">
              <a:schemeClr val="accent5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A82F52CE-E80E-9A5D-F93C-A4CFC43B1E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3E86A0FE-3AF5-78BA-2494-7AF12EDCA5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E9DE17D-CF0A-6AE9-B368-7F3EAEE9172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Lato" panose="020F0502020204030203" pitchFamily="34" charset="0"/>
                <a:ea typeface="思源黑体 VF" panose="020B0200000000000000" pitchFamily="34" charset="-122"/>
              </a:defRPr>
            </a:lvl1pPr>
          </a:lstStyle>
          <a:p>
            <a:fld id="{9A1DD5B7-2C52-4E96-95CE-F95D8637874A}" type="datetime1">
              <a:rPr lang="zh-CN" altLang="en-US" smtClean="0"/>
              <a:t>2026/2/5</a:t>
            </a:fld>
            <a:endParaRPr lang="zh-CN" altLang="en-US" dirty="0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70B0C48-DBE5-1728-CD1A-A522B5788D6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Lato" panose="020F0502020204030203" pitchFamily="34" charset="0"/>
                <a:ea typeface="思源黑体 VF" panose="020B0200000000000000" pitchFamily="34" charset="-122"/>
              </a:defRPr>
            </a:lvl1pPr>
          </a:lstStyle>
          <a:p>
            <a:r>
              <a:rPr lang="en-US" altLang="zh-CN"/>
              <a:t>www.happyabcd.com</a:t>
            </a:r>
            <a:endParaRPr lang="zh-CN" altLang="en-US" dirty="0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A68F469-10F5-9DB0-30AA-E86AAB8EE3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Lato" panose="020F0502020204030203" pitchFamily="34" charset="0"/>
                <a:ea typeface="思源黑体 VF" panose="020B0200000000000000" pitchFamily="34" charset="-122"/>
              </a:defRPr>
            </a:lvl1pPr>
          </a:lstStyle>
          <a:p>
            <a:fld id="{893D297D-46B3-4BAB-8B3F-90BE8B17238F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585135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Lato" panose="020F0502020204030203" pitchFamily="34" charset="0"/>
          <a:ea typeface="思源黑体 VF" panose="020B0200000000000000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Lato" panose="020F0502020204030203" pitchFamily="34" charset="0"/>
          <a:ea typeface="思源黑体 VF" panose="020B0200000000000000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Lato" panose="020F0502020204030203" pitchFamily="34" charset="0"/>
          <a:ea typeface="思源黑体 VF" panose="020B0200000000000000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Lato" panose="020F0502020204030203" pitchFamily="34" charset="0"/>
          <a:ea typeface="思源黑体 VF" panose="020B0200000000000000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Lato" panose="020F0502020204030203" pitchFamily="34" charset="0"/>
          <a:ea typeface="思源黑体 VF" panose="020B0200000000000000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Lato" panose="020F0502020204030203" pitchFamily="34" charset="0"/>
          <a:ea typeface="思源黑体 VF" panose="020B0200000000000000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40BEBA58-0F10-F875-E236-B637D7ACD9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13F09039-01CE-6D57-9752-2245FB25C6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0C61990A-AAB1-8F40-8FC2-D2AF365F3AB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  <a:latin typeface="思源黑体 VF" panose="020B0200000000000000" pitchFamily="34" charset="-122"/>
                <a:ea typeface="思源黑体 VF" panose="020B0200000000000000" pitchFamily="34" charset="-122"/>
              </a:defRPr>
            </a:lvl1pPr>
          </a:lstStyle>
          <a:p>
            <a:fld id="{64827C80-D26E-4655-A726-B62F9AF868DB}" type="datetime1">
              <a:rPr lang="zh-CN" altLang="en-US" smtClean="0"/>
              <a:t>2026/2/5</a:t>
            </a:fld>
            <a:endParaRPr lang="zh-CN" altLang="en-US" dirty="0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2A9522B-D7A5-7F52-6F3B-2F42E83289D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  <a:latin typeface="思源黑体 VF" panose="020B0200000000000000" pitchFamily="34" charset="-122"/>
                <a:ea typeface="思源黑体 VF" panose="020B0200000000000000" pitchFamily="34" charset="-122"/>
              </a:defRPr>
            </a:lvl1pPr>
          </a:lstStyle>
          <a:p>
            <a:r>
              <a:rPr lang="en-US" altLang="zh-CN"/>
              <a:t>www.happyabcd.com</a:t>
            </a:r>
            <a:endParaRPr lang="zh-CN" altLang="en-US" dirty="0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6F94C97-E153-95CC-EFBF-877E6CF2750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  <a:latin typeface="思源黑体 VF" panose="020B0200000000000000" pitchFamily="34" charset="-122"/>
                <a:ea typeface="思源黑体 VF" panose="020B0200000000000000" pitchFamily="34" charset="-122"/>
              </a:defRPr>
            </a:lvl1pPr>
          </a:lstStyle>
          <a:p>
            <a:fld id="{A9A9B18D-16C4-47DB-86EA-C0A9885BF5BE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0379189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思源黑体 VF" panose="020B0200000000000000" pitchFamily="34" charset="-122"/>
          <a:ea typeface="思源黑体 VF" panose="020B0200000000000000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思源黑体 VF" panose="020B0200000000000000" pitchFamily="34" charset="-122"/>
          <a:ea typeface="思源黑体 VF" panose="020B0200000000000000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思源黑体 VF" panose="020B0200000000000000" pitchFamily="34" charset="-122"/>
          <a:ea typeface="思源黑体 VF" panose="020B0200000000000000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思源黑体 VF" panose="020B0200000000000000" pitchFamily="34" charset="-122"/>
          <a:ea typeface="思源黑体 VF" panose="020B0200000000000000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思源黑体 VF" panose="020B0200000000000000" pitchFamily="34" charset="-122"/>
          <a:ea typeface="思源黑体 VF" panose="020B0200000000000000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.png"/><Relationship Id="rId12" Type="http://schemas.openxmlformats.org/officeDocument/2006/relationships/image" Target="../media/image8.png"/><Relationship Id="rId2" Type="http://schemas.microsoft.com/office/2007/relationships/media" Target="../media/media1.mp3"/><Relationship Id="rId1" Type="http://schemas.openxmlformats.org/officeDocument/2006/relationships/audio" Target="NULL" TargetMode="External"/><Relationship Id="rId6" Type="http://schemas.openxmlformats.org/officeDocument/2006/relationships/image" Target="../media/image3.png"/><Relationship Id="rId11" Type="http://schemas.openxmlformats.org/officeDocument/2006/relationships/slide" Target="slide2.xml"/><Relationship Id="rId5" Type="http://schemas.openxmlformats.org/officeDocument/2006/relationships/image" Target="../media/image2.png"/><Relationship Id="rId10" Type="http://schemas.openxmlformats.org/officeDocument/2006/relationships/image" Target="../media/image7.png"/><Relationship Id="rId4" Type="http://schemas.openxmlformats.org/officeDocument/2006/relationships/image" Target="../media/image1.png"/><Relationship Id="rId9" Type="http://schemas.openxmlformats.org/officeDocument/2006/relationships/image" Target="../media/image6.gif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media" Target="../media/media3.mp3"/><Relationship Id="rId7" Type="http://schemas.openxmlformats.org/officeDocument/2006/relationships/image" Target="../media/image9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8.png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57.xml"/><Relationship Id="rId10" Type="http://schemas.openxmlformats.org/officeDocument/2006/relationships/image" Target="../media/image11.png"/><Relationship Id="rId4" Type="http://schemas.openxmlformats.org/officeDocument/2006/relationships/audio" Target="../media/media3.mp3"/><Relationship Id="rId9" Type="http://schemas.openxmlformats.org/officeDocument/2006/relationships/slide" Target="slide3.xml"/></Relationships>
</file>

<file path=ppt/slides/_rels/slide3.xml.rels><?xml version="1.0" encoding="UTF-8" standalone="yes"?>
<Relationships xmlns="http://schemas.openxmlformats.org/package/2006/relationships"><Relationship Id="rId13" Type="http://schemas.microsoft.com/office/2007/relationships/media" Target="../media/media10.mp3"/><Relationship Id="rId18" Type="http://schemas.openxmlformats.org/officeDocument/2006/relationships/audio" Target="../media/media12.mp3"/><Relationship Id="rId26" Type="http://schemas.openxmlformats.org/officeDocument/2006/relationships/slide" Target="slide12.xml"/><Relationship Id="rId3" Type="http://schemas.microsoft.com/office/2007/relationships/media" Target="../media/media5.mp3"/><Relationship Id="rId21" Type="http://schemas.openxmlformats.org/officeDocument/2006/relationships/slideLayout" Target="../slideLayouts/slideLayout13.xml"/><Relationship Id="rId34" Type="http://schemas.openxmlformats.org/officeDocument/2006/relationships/image" Target="../media/image5.png"/><Relationship Id="rId7" Type="http://schemas.microsoft.com/office/2007/relationships/media" Target="../media/media7.mp3"/><Relationship Id="rId12" Type="http://schemas.openxmlformats.org/officeDocument/2006/relationships/audio" Target="../media/media9.mp3"/><Relationship Id="rId17" Type="http://schemas.microsoft.com/office/2007/relationships/media" Target="../media/media12.mp3"/><Relationship Id="rId25" Type="http://schemas.openxmlformats.org/officeDocument/2006/relationships/slide" Target="slide10.xml"/><Relationship Id="rId33" Type="http://schemas.openxmlformats.org/officeDocument/2006/relationships/slide" Target="slide24.xml"/><Relationship Id="rId2" Type="http://schemas.openxmlformats.org/officeDocument/2006/relationships/audio" Target="../media/media4.mp3"/><Relationship Id="rId16" Type="http://schemas.openxmlformats.org/officeDocument/2006/relationships/audio" Target="../media/media11.mp3"/><Relationship Id="rId20" Type="http://schemas.openxmlformats.org/officeDocument/2006/relationships/audio" Target="../media/media13.mp3"/><Relationship Id="rId29" Type="http://schemas.openxmlformats.org/officeDocument/2006/relationships/slide" Target="slide18.xml"/><Relationship Id="rId1" Type="http://schemas.microsoft.com/office/2007/relationships/media" Target="../media/media4.mp3"/><Relationship Id="rId6" Type="http://schemas.openxmlformats.org/officeDocument/2006/relationships/audio" Target="../media/media6.mp3"/><Relationship Id="rId11" Type="http://schemas.microsoft.com/office/2007/relationships/media" Target="../media/media9.mp3"/><Relationship Id="rId24" Type="http://schemas.openxmlformats.org/officeDocument/2006/relationships/slide" Target="slide8.xml"/><Relationship Id="rId32" Type="http://schemas.openxmlformats.org/officeDocument/2006/relationships/slide" Target="slide26.xml"/><Relationship Id="rId5" Type="http://schemas.microsoft.com/office/2007/relationships/media" Target="../media/media6.mp3"/><Relationship Id="rId15" Type="http://schemas.microsoft.com/office/2007/relationships/media" Target="../media/media11.mp3"/><Relationship Id="rId23" Type="http://schemas.openxmlformats.org/officeDocument/2006/relationships/slide" Target="slide6.xml"/><Relationship Id="rId28" Type="http://schemas.openxmlformats.org/officeDocument/2006/relationships/slide" Target="slide16.xml"/><Relationship Id="rId10" Type="http://schemas.openxmlformats.org/officeDocument/2006/relationships/audio" Target="../media/media8.mp3"/><Relationship Id="rId19" Type="http://schemas.microsoft.com/office/2007/relationships/media" Target="../media/media13.mp3"/><Relationship Id="rId31" Type="http://schemas.openxmlformats.org/officeDocument/2006/relationships/slide" Target="slide22.xml"/><Relationship Id="rId4" Type="http://schemas.openxmlformats.org/officeDocument/2006/relationships/audio" Target="../media/media5.mp3"/><Relationship Id="rId9" Type="http://schemas.microsoft.com/office/2007/relationships/media" Target="../media/media8.mp3"/><Relationship Id="rId14" Type="http://schemas.openxmlformats.org/officeDocument/2006/relationships/audio" Target="../media/media10.mp3"/><Relationship Id="rId22" Type="http://schemas.openxmlformats.org/officeDocument/2006/relationships/slide" Target="slide4.xml"/><Relationship Id="rId27" Type="http://schemas.openxmlformats.org/officeDocument/2006/relationships/slide" Target="slide14.xml"/><Relationship Id="rId30" Type="http://schemas.openxmlformats.org/officeDocument/2006/relationships/slide" Target="slide20.xml"/><Relationship Id="rId8" Type="http://schemas.openxmlformats.org/officeDocument/2006/relationships/audio" Target="../media/media7.mp3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2" Type="http://schemas.openxmlformats.org/officeDocument/2006/relationships/video" Target="../media/media14.mp4"/><Relationship Id="rId1" Type="http://schemas.microsoft.com/office/2007/relationships/media" Target="../media/media14.mp4"/><Relationship Id="rId6" Type="http://schemas.openxmlformats.org/officeDocument/2006/relationships/image" Target="../media/image8.png"/><Relationship Id="rId5" Type="http://schemas.openxmlformats.org/officeDocument/2006/relationships/slide" Target="slide5.xml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audio" Target="../media/media17.mp3"/><Relationship Id="rId13" Type="http://schemas.microsoft.com/office/2007/relationships/media" Target="../media/media20.mp3"/><Relationship Id="rId18" Type="http://schemas.openxmlformats.org/officeDocument/2006/relationships/image" Target="../media/image15.png"/><Relationship Id="rId3" Type="http://schemas.microsoft.com/office/2007/relationships/media" Target="../media/media15.mp3"/><Relationship Id="rId21" Type="http://schemas.openxmlformats.org/officeDocument/2006/relationships/image" Target="../media/image18.png"/><Relationship Id="rId7" Type="http://schemas.microsoft.com/office/2007/relationships/media" Target="../media/media17.mp3"/><Relationship Id="rId12" Type="http://schemas.openxmlformats.org/officeDocument/2006/relationships/audio" Target="../media/media19.mp3"/><Relationship Id="rId17" Type="http://schemas.openxmlformats.org/officeDocument/2006/relationships/image" Target="../media/image14.png"/><Relationship Id="rId2" Type="http://schemas.openxmlformats.org/officeDocument/2006/relationships/audio" Target="../media/media4.mp3"/><Relationship Id="rId16" Type="http://schemas.openxmlformats.org/officeDocument/2006/relationships/image" Target="../media/image13.png"/><Relationship Id="rId20" Type="http://schemas.openxmlformats.org/officeDocument/2006/relationships/image" Target="../media/image17.png"/><Relationship Id="rId1" Type="http://schemas.microsoft.com/office/2007/relationships/media" Target="../media/media4.mp3"/><Relationship Id="rId6" Type="http://schemas.openxmlformats.org/officeDocument/2006/relationships/audio" Target="../media/media16.mp3"/><Relationship Id="rId11" Type="http://schemas.microsoft.com/office/2007/relationships/media" Target="../media/media19.mp3"/><Relationship Id="rId24" Type="http://schemas.openxmlformats.org/officeDocument/2006/relationships/image" Target="../media/image9.png"/><Relationship Id="rId5" Type="http://schemas.microsoft.com/office/2007/relationships/media" Target="../media/media16.mp3"/><Relationship Id="rId15" Type="http://schemas.openxmlformats.org/officeDocument/2006/relationships/slideLayout" Target="../slideLayouts/slideLayout34.xml"/><Relationship Id="rId23" Type="http://schemas.openxmlformats.org/officeDocument/2006/relationships/slide" Target="slide3.xml"/><Relationship Id="rId10" Type="http://schemas.openxmlformats.org/officeDocument/2006/relationships/audio" Target="../media/media18.mp3"/><Relationship Id="rId19" Type="http://schemas.openxmlformats.org/officeDocument/2006/relationships/image" Target="../media/image16.png"/><Relationship Id="rId4" Type="http://schemas.openxmlformats.org/officeDocument/2006/relationships/audio" Target="../media/media15.mp3"/><Relationship Id="rId9" Type="http://schemas.microsoft.com/office/2007/relationships/media" Target="../media/media18.mp3"/><Relationship Id="rId14" Type="http://schemas.openxmlformats.org/officeDocument/2006/relationships/audio" Target="../media/media20.mp3"/><Relationship Id="rId22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2" Type="http://schemas.openxmlformats.org/officeDocument/2006/relationships/video" Target="../media/media21.mp4"/><Relationship Id="rId1" Type="http://schemas.microsoft.com/office/2007/relationships/media" Target="../media/media21.mp4"/><Relationship Id="rId6" Type="http://schemas.openxmlformats.org/officeDocument/2006/relationships/image" Target="../media/image8.png"/><Relationship Id="rId5" Type="http://schemas.openxmlformats.org/officeDocument/2006/relationships/slide" Target="slide7.xml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audio" Target="../media/media24.mp3"/><Relationship Id="rId13" Type="http://schemas.microsoft.com/office/2007/relationships/media" Target="../media/media27.mp3"/><Relationship Id="rId18" Type="http://schemas.openxmlformats.org/officeDocument/2006/relationships/image" Target="../media/image22.png"/><Relationship Id="rId3" Type="http://schemas.microsoft.com/office/2007/relationships/media" Target="../media/media22.mp3"/><Relationship Id="rId21" Type="http://schemas.openxmlformats.org/officeDocument/2006/relationships/image" Target="../media/image25.png"/><Relationship Id="rId7" Type="http://schemas.microsoft.com/office/2007/relationships/media" Target="../media/media24.mp3"/><Relationship Id="rId12" Type="http://schemas.openxmlformats.org/officeDocument/2006/relationships/audio" Target="../media/media26.mp3"/><Relationship Id="rId17" Type="http://schemas.openxmlformats.org/officeDocument/2006/relationships/image" Target="../media/image21.png"/><Relationship Id="rId2" Type="http://schemas.openxmlformats.org/officeDocument/2006/relationships/audio" Target="../media/media4.mp3"/><Relationship Id="rId16" Type="http://schemas.openxmlformats.org/officeDocument/2006/relationships/image" Target="../media/image20.png"/><Relationship Id="rId20" Type="http://schemas.openxmlformats.org/officeDocument/2006/relationships/image" Target="../media/image24.png"/><Relationship Id="rId1" Type="http://schemas.microsoft.com/office/2007/relationships/media" Target="../media/media4.mp3"/><Relationship Id="rId6" Type="http://schemas.openxmlformats.org/officeDocument/2006/relationships/audio" Target="../media/media23.mp3"/><Relationship Id="rId11" Type="http://schemas.microsoft.com/office/2007/relationships/media" Target="../media/media26.mp3"/><Relationship Id="rId24" Type="http://schemas.openxmlformats.org/officeDocument/2006/relationships/image" Target="../media/image9.png"/><Relationship Id="rId5" Type="http://schemas.microsoft.com/office/2007/relationships/media" Target="../media/media23.mp3"/><Relationship Id="rId15" Type="http://schemas.openxmlformats.org/officeDocument/2006/relationships/slideLayout" Target="../slideLayouts/slideLayout34.xml"/><Relationship Id="rId23" Type="http://schemas.openxmlformats.org/officeDocument/2006/relationships/slide" Target="slide3.xml"/><Relationship Id="rId10" Type="http://schemas.openxmlformats.org/officeDocument/2006/relationships/audio" Target="../media/media25.mp3"/><Relationship Id="rId19" Type="http://schemas.openxmlformats.org/officeDocument/2006/relationships/image" Target="../media/image23.png"/><Relationship Id="rId4" Type="http://schemas.openxmlformats.org/officeDocument/2006/relationships/audio" Target="../media/media22.mp3"/><Relationship Id="rId9" Type="http://schemas.microsoft.com/office/2007/relationships/media" Target="../media/media25.mp3"/><Relationship Id="rId14" Type="http://schemas.openxmlformats.org/officeDocument/2006/relationships/audio" Target="../media/media27.mp3"/><Relationship Id="rId22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2" Type="http://schemas.openxmlformats.org/officeDocument/2006/relationships/video" Target="../media/media28.mp4"/><Relationship Id="rId1" Type="http://schemas.microsoft.com/office/2007/relationships/media" Target="../media/media28.mp4"/><Relationship Id="rId6" Type="http://schemas.openxmlformats.org/officeDocument/2006/relationships/image" Target="../media/image8.png"/><Relationship Id="rId5" Type="http://schemas.openxmlformats.org/officeDocument/2006/relationships/slide" Target="slide9.xml"/><Relationship Id="rId4" Type="http://schemas.openxmlformats.org/officeDocument/2006/relationships/image" Target="../media/image2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audio" Target="../media/media31.mp3"/><Relationship Id="rId13" Type="http://schemas.microsoft.com/office/2007/relationships/media" Target="../media/media34.mp3"/><Relationship Id="rId18" Type="http://schemas.openxmlformats.org/officeDocument/2006/relationships/image" Target="../media/image29.png"/><Relationship Id="rId3" Type="http://schemas.microsoft.com/office/2007/relationships/media" Target="../media/media29.mp3"/><Relationship Id="rId21" Type="http://schemas.openxmlformats.org/officeDocument/2006/relationships/image" Target="../media/image32.png"/><Relationship Id="rId7" Type="http://schemas.microsoft.com/office/2007/relationships/media" Target="../media/media31.mp3"/><Relationship Id="rId12" Type="http://schemas.openxmlformats.org/officeDocument/2006/relationships/audio" Target="../media/media33.mp3"/><Relationship Id="rId17" Type="http://schemas.openxmlformats.org/officeDocument/2006/relationships/image" Target="../media/image28.png"/><Relationship Id="rId25" Type="http://schemas.openxmlformats.org/officeDocument/2006/relationships/image" Target="../media/image9.png"/><Relationship Id="rId2" Type="http://schemas.openxmlformats.org/officeDocument/2006/relationships/audio" Target="../media/media4.mp3"/><Relationship Id="rId16" Type="http://schemas.openxmlformats.org/officeDocument/2006/relationships/image" Target="../media/image27.png"/><Relationship Id="rId20" Type="http://schemas.openxmlformats.org/officeDocument/2006/relationships/image" Target="../media/image31.png"/><Relationship Id="rId1" Type="http://schemas.microsoft.com/office/2007/relationships/media" Target="../media/media4.mp3"/><Relationship Id="rId6" Type="http://schemas.openxmlformats.org/officeDocument/2006/relationships/audio" Target="../media/media30.mp3"/><Relationship Id="rId11" Type="http://schemas.microsoft.com/office/2007/relationships/media" Target="../media/media33.mp3"/><Relationship Id="rId24" Type="http://schemas.openxmlformats.org/officeDocument/2006/relationships/slide" Target="slide3.xml"/><Relationship Id="rId5" Type="http://schemas.microsoft.com/office/2007/relationships/media" Target="../media/media30.mp3"/><Relationship Id="rId15" Type="http://schemas.openxmlformats.org/officeDocument/2006/relationships/slideLayout" Target="../slideLayouts/slideLayout34.xml"/><Relationship Id="rId23" Type="http://schemas.openxmlformats.org/officeDocument/2006/relationships/image" Target="../media/image5.png"/><Relationship Id="rId10" Type="http://schemas.openxmlformats.org/officeDocument/2006/relationships/audio" Target="../media/media32.mp3"/><Relationship Id="rId19" Type="http://schemas.openxmlformats.org/officeDocument/2006/relationships/image" Target="../media/image30.png"/><Relationship Id="rId4" Type="http://schemas.openxmlformats.org/officeDocument/2006/relationships/audio" Target="../media/media29.mp3"/><Relationship Id="rId9" Type="http://schemas.microsoft.com/office/2007/relationships/media" Target="../media/media32.mp3"/><Relationship Id="rId14" Type="http://schemas.openxmlformats.org/officeDocument/2006/relationships/audio" Target="../media/media34.mp3"/><Relationship Id="rId22" Type="http://schemas.openxmlformats.org/officeDocument/2006/relationships/image" Target="../media/image3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2" Type="http://schemas.openxmlformats.org/officeDocument/2006/relationships/video" Target="../media/media35.mp4"/><Relationship Id="rId1" Type="http://schemas.microsoft.com/office/2007/relationships/media" Target="../media/media35.mp4"/><Relationship Id="rId6" Type="http://schemas.openxmlformats.org/officeDocument/2006/relationships/image" Target="../media/image8.png"/><Relationship Id="rId5" Type="http://schemas.openxmlformats.org/officeDocument/2006/relationships/slide" Target="slide11.xml"/><Relationship Id="rId4" Type="http://schemas.openxmlformats.org/officeDocument/2006/relationships/image" Target="../media/image3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audio" Target="../media/media38.mp3"/><Relationship Id="rId13" Type="http://schemas.microsoft.com/office/2007/relationships/media" Target="../media/media41.mp3"/><Relationship Id="rId18" Type="http://schemas.openxmlformats.org/officeDocument/2006/relationships/image" Target="../media/image37.png"/><Relationship Id="rId3" Type="http://schemas.microsoft.com/office/2007/relationships/media" Target="../media/media36.mp3"/><Relationship Id="rId21" Type="http://schemas.openxmlformats.org/officeDocument/2006/relationships/image" Target="../media/image5.png"/><Relationship Id="rId7" Type="http://schemas.microsoft.com/office/2007/relationships/media" Target="../media/media38.mp3"/><Relationship Id="rId12" Type="http://schemas.openxmlformats.org/officeDocument/2006/relationships/audio" Target="../media/media40.mp3"/><Relationship Id="rId17" Type="http://schemas.openxmlformats.org/officeDocument/2006/relationships/image" Target="../media/image36.png"/><Relationship Id="rId2" Type="http://schemas.openxmlformats.org/officeDocument/2006/relationships/audio" Target="../media/media5.mp3"/><Relationship Id="rId16" Type="http://schemas.openxmlformats.org/officeDocument/2006/relationships/image" Target="../media/image35.png"/><Relationship Id="rId20" Type="http://schemas.openxmlformats.org/officeDocument/2006/relationships/image" Target="../media/image39.png"/><Relationship Id="rId1" Type="http://schemas.microsoft.com/office/2007/relationships/media" Target="../media/media5.mp3"/><Relationship Id="rId6" Type="http://schemas.openxmlformats.org/officeDocument/2006/relationships/audio" Target="../media/media37.mp3"/><Relationship Id="rId11" Type="http://schemas.microsoft.com/office/2007/relationships/media" Target="../media/media40.mp3"/><Relationship Id="rId24" Type="http://schemas.openxmlformats.org/officeDocument/2006/relationships/image" Target="../media/image9.png"/><Relationship Id="rId5" Type="http://schemas.microsoft.com/office/2007/relationships/media" Target="../media/media37.mp3"/><Relationship Id="rId15" Type="http://schemas.openxmlformats.org/officeDocument/2006/relationships/slideLayout" Target="../slideLayouts/slideLayout34.xml"/><Relationship Id="rId23" Type="http://schemas.openxmlformats.org/officeDocument/2006/relationships/slide" Target="slide3.xml"/><Relationship Id="rId10" Type="http://schemas.openxmlformats.org/officeDocument/2006/relationships/audio" Target="../media/media39.mp3"/><Relationship Id="rId19" Type="http://schemas.openxmlformats.org/officeDocument/2006/relationships/image" Target="../media/image38.png"/><Relationship Id="rId4" Type="http://schemas.openxmlformats.org/officeDocument/2006/relationships/audio" Target="../media/media36.mp3"/><Relationship Id="rId9" Type="http://schemas.microsoft.com/office/2007/relationships/media" Target="../media/media39.mp3"/><Relationship Id="rId14" Type="http://schemas.openxmlformats.org/officeDocument/2006/relationships/audio" Target="../media/media41.mp3"/><Relationship Id="rId22" Type="http://schemas.openxmlformats.org/officeDocument/2006/relationships/image" Target="../media/image4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2" Type="http://schemas.openxmlformats.org/officeDocument/2006/relationships/video" Target="../media/media42.mp4"/><Relationship Id="rId1" Type="http://schemas.microsoft.com/office/2007/relationships/media" Target="../media/media42.mp4"/><Relationship Id="rId6" Type="http://schemas.openxmlformats.org/officeDocument/2006/relationships/image" Target="../media/image8.png"/><Relationship Id="rId5" Type="http://schemas.openxmlformats.org/officeDocument/2006/relationships/slide" Target="slide13.xml"/><Relationship Id="rId4" Type="http://schemas.openxmlformats.org/officeDocument/2006/relationships/image" Target="../media/image41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audio" Target="../media/media46.mp3"/><Relationship Id="rId13" Type="http://schemas.microsoft.com/office/2007/relationships/media" Target="../media/media48.mp3"/><Relationship Id="rId18" Type="http://schemas.openxmlformats.org/officeDocument/2006/relationships/image" Target="../media/image44.png"/><Relationship Id="rId3" Type="http://schemas.microsoft.com/office/2007/relationships/media" Target="../media/media44.mp3"/><Relationship Id="rId21" Type="http://schemas.openxmlformats.org/officeDocument/2006/relationships/image" Target="../media/image46.png"/><Relationship Id="rId7" Type="http://schemas.microsoft.com/office/2007/relationships/media" Target="../media/media46.mp3"/><Relationship Id="rId12" Type="http://schemas.openxmlformats.org/officeDocument/2006/relationships/audio" Target="../media/media47.mp3"/><Relationship Id="rId17" Type="http://schemas.openxmlformats.org/officeDocument/2006/relationships/image" Target="../media/image43.png"/><Relationship Id="rId2" Type="http://schemas.openxmlformats.org/officeDocument/2006/relationships/audio" Target="../media/media43.mp3"/><Relationship Id="rId16" Type="http://schemas.openxmlformats.org/officeDocument/2006/relationships/image" Target="../media/image42.png"/><Relationship Id="rId20" Type="http://schemas.openxmlformats.org/officeDocument/2006/relationships/image" Target="../media/image5.png"/><Relationship Id="rId1" Type="http://schemas.microsoft.com/office/2007/relationships/media" Target="../media/media43.mp3"/><Relationship Id="rId6" Type="http://schemas.openxmlformats.org/officeDocument/2006/relationships/audio" Target="../media/media45.mp3"/><Relationship Id="rId11" Type="http://schemas.microsoft.com/office/2007/relationships/media" Target="../media/media47.mp3"/><Relationship Id="rId24" Type="http://schemas.openxmlformats.org/officeDocument/2006/relationships/image" Target="../media/image9.png"/><Relationship Id="rId5" Type="http://schemas.microsoft.com/office/2007/relationships/media" Target="../media/media45.mp3"/><Relationship Id="rId15" Type="http://schemas.openxmlformats.org/officeDocument/2006/relationships/slideLayout" Target="../slideLayouts/slideLayout45.xml"/><Relationship Id="rId23" Type="http://schemas.openxmlformats.org/officeDocument/2006/relationships/slide" Target="slide3.xml"/><Relationship Id="rId10" Type="http://schemas.openxmlformats.org/officeDocument/2006/relationships/audio" Target="../media/media6.mp3"/><Relationship Id="rId19" Type="http://schemas.openxmlformats.org/officeDocument/2006/relationships/image" Target="../media/image45.png"/><Relationship Id="rId4" Type="http://schemas.openxmlformats.org/officeDocument/2006/relationships/audio" Target="../media/media44.mp3"/><Relationship Id="rId9" Type="http://schemas.microsoft.com/office/2007/relationships/media" Target="../media/media6.mp3"/><Relationship Id="rId14" Type="http://schemas.openxmlformats.org/officeDocument/2006/relationships/audio" Target="../media/media48.mp3"/><Relationship Id="rId22" Type="http://schemas.openxmlformats.org/officeDocument/2006/relationships/image" Target="../media/image4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2" Type="http://schemas.openxmlformats.org/officeDocument/2006/relationships/video" Target="../media/media49.mp4"/><Relationship Id="rId1" Type="http://schemas.microsoft.com/office/2007/relationships/media" Target="../media/media49.mp4"/><Relationship Id="rId6" Type="http://schemas.openxmlformats.org/officeDocument/2006/relationships/image" Target="../media/image8.png"/><Relationship Id="rId5" Type="http://schemas.openxmlformats.org/officeDocument/2006/relationships/slide" Target="slide15.xml"/><Relationship Id="rId4" Type="http://schemas.openxmlformats.org/officeDocument/2006/relationships/image" Target="../media/image48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audio" Target="../media/media53.mp3"/><Relationship Id="rId13" Type="http://schemas.microsoft.com/office/2007/relationships/media" Target="../media/media6.mp3"/><Relationship Id="rId18" Type="http://schemas.openxmlformats.org/officeDocument/2006/relationships/image" Target="../media/image51.png"/><Relationship Id="rId3" Type="http://schemas.microsoft.com/office/2007/relationships/media" Target="../media/media51.mp3"/><Relationship Id="rId21" Type="http://schemas.openxmlformats.org/officeDocument/2006/relationships/image" Target="../media/image54.png"/><Relationship Id="rId7" Type="http://schemas.microsoft.com/office/2007/relationships/media" Target="../media/media53.mp3"/><Relationship Id="rId12" Type="http://schemas.openxmlformats.org/officeDocument/2006/relationships/audio" Target="../media/media55.mp3"/><Relationship Id="rId17" Type="http://schemas.openxmlformats.org/officeDocument/2006/relationships/image" Target="../media/image50.png"/><Relationship Id="rId2" Type="http://schemas.openxmlformats.org/officeDocument/2006/relationships/audio" Target="../media/media50.mp3"/><Relationship Id="rId16" Type="http://schemas.openxmlformats.org/officeDocument/2006/relationships/image" Target="../media/image49.png"/><Relationship Id="rId20" Type="http://schemas.openxmlformats.org/officeDocument/2006/relationships/image" Target="../media/image53.png"/><Relationship Id="rId1" Type="http://schemas.microsoft.com/office/2007/relationships/media" Target="../media/media50.mp3"/><Relationship Id="rId6" Type="http://schemas.openxmlformats.org/officeDocument/2006/relationships/audio" Target="../media/media52.mp3"/><Relationship Id="rId11" Type="http://schemas.microsoft.com/office/2007/relationships/media" Target="../media/media55.mp3"/><Relationship Id="rId24" Type="http://schemas.openxmlformats.org/officeDocument/2006/relationships/image" Target="../media/image9.png"/><Relationship Id="rId5" Type="http://schemas.microsoft.com/office/2007/relationships/media" Target="../media/media52.mp3"/><Relationship Id="rId15" Type="http://schemas.openxmlformats.org/officeDocument/2006/relationships/slideLayout" Target="../slideLayouts/slideLayout45.xml"/><Relationship Id="rId23" Type="http://schemas.openxmlformats.org/officeDocument/2006/relationships/slide" Target="slide3.xml"/><Relationship Id="rId10" Type="http://schemas.openxmlformats.org/officeDocument/2006/relationships/audio" Target="../media/media54.mp3"/><Relationship Id="rId19" Type="http://schemas.openxmlformats.org/officeDocument/2006/relationships/image" Target="../media/image52.png"/><Relationship Id="rId4" Type="http://schemas.openxmlformats.org/officeDocument/2006/relationships/audio" Target="../media/media51.mp3"/><Relationship Id="rId9" Type="http://schemas.microsoft.com/office/2007/relationships/media" Target="../media/media54.mp3"/><Relationship Id="rId14" Type="http://schemas.openxmlformats.org/officeDocument/2006/relationships/audio" Target="../media/media6.mp3"/><Relationship Id="rId22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2" Type="http://schemas.openxmlformats.org/officeDocument/2006/relationships/video" Target="../media/media56.mp4"/><Relationship Id="rId1" Type="http://schemas.microsoft.com/office/2007/relationships/media" Target="../media/media56.mp4"/><Relationship Id="rId6" Type="http://schemas.openxmlformats.org/officeDocument/2006/relationships/image" Target="../media/image8.png"/><Relationship Id="rId5" Type="http://schemas.openxmlformats.org/officeDocument/2006/relationships/slide" Target="slide17.xml"/><Relationship Id="rId4" Type="http://schemas.openxmlformats.org/officeDocument/2006/relationships/image" Target="../media/image55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audio" Target="../media/media60.mp3"/><Relationship Id="rId13" Type="http://schemas.openxmlformats.org/officeDocument/2006/relationships/slideLayout" Target="../slideLayouts/slideLayout45.xml"/><Relationship Id="rId18" Type="http://schemas.microsoft.com/office/2007/relationships/hdphoto" Target="../media/hdphoto1.wdp"/><Relationship Id="rId3" Type="http://schemas.openxmlformats.org/officeDocument/2006/relationships/audio" Target="NULL" TargetMode="External"/><Relationship Id="rId21" Type="http://schemas.openxmlformats.org/officeDocument/2006/relationships/image" Target="../media/image61.png"/><Relationship Id="rId7" Type="http://schemas.microsoft.com/office/2007/relationships/media" Target="../media/media60.mp3"/><Relationship Id="rId12" Type="http://schemas.openxmlformats.org/officeDocument/2006/relationships/audio" Target="../media/media62.mp3"/><Relationship Id="rId17" Type="http://schemas.openxmlformats.org/officeDocument/2006/relationships/image" Target="../media/image59.png"/><Relationship Id="rId2" Type="http://schemas.openxmlformats.org/officeDocument/2006/relationships/audio" Target="../media/media6.mp3"/><Relationship Id="rId16" Type="http://schemas.openxmlformats.org/officeDocument/2006/relationships/image" Target="../media/image58.png"/><Relationship Id="rId20" Type="http://schemas.openxmlformats.org/officeDocument/2006/relationships/image" Target="../media/image5.png"/><Relationship Id="rId1" Type="http://schemas.microsoft.com/office/2007/relationships/media" Target="../media/media6.mp3"/><Relationship Id="rId6" Type="http://schemas.microsoft.com/office/2007/relationships/media" Target="../media/media59.mp3"/><Relationship Id="rId11" Type="http://schemas.microsoft.com/office/2007/relationships/media" Target="../media/media62.mp3"/><Relationship Id="rId5" Type="http://schemas.microsoft.com/office/2007/relationships/media" Target="../media/media58.mp3"/><Relationship Id="rId15" Type="http://schemas.openxmlformats.org/officeDocument/2006/relationships/image" Target="../media/image57.png"/><Relationship Id="rId23" Type="http://schemas.openxmlformats.org/officeDocument/2006/relationships/image" Target="../media/image9.png"/><Relationship Id="rId10" Type="http://schemas.openxmlformats.org/officeDocument/2006/relationships/audio" Target="../media/media61.mp3"/><Relationship Id="rId19" Type="http://schemas.openxmlformats.org/officeDocument/2006/relationships/image" Target="../media/image60.png"/><Relationship Id="rId4" Type="http://schemas.microsoft.com/office/2007/relationships/media" Target="../media/media57.mp3"/><Relationship Id="rId9" Type="http://schemas.microsoft.com/office/2007/relationships/media" Target="../media/media61.mp3"/><Relationship Id="rId14" Type="http://schemas.openxmlformats.org/officeDocument/2006/relationships/image" Target="../media/image56.png"/><Relationship Id="rId22" Type="http://schemas.openxmlformats.org/officeDocument/2006/relationships/slide" Target="slide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2" Type="http://schemas.openxmlformats.org/officeDocument/2006/relationships/video" Target="../media/media63.mp4"/><Relationship Id="rId1" Type="http://schemas.microsoft.com/office/2007/relationships/media" Target="../media/media63.mp4"/><Relationship Id="rId6" Type="http://schemas.openxmlformats.org/officeDocument/2006/relationships/image" Target="../media/image8.png"/><Relationship Id="rId5" Type="http://schemas.openxmlformats.org/officeDocument/2006/relationships/slide" Target="slide19.xml"/><Relationship Id="rId4" Type="http://schemas.openxmlformats.org/officeDocument/2006/relationships/image" Target="../media/image62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audio" Target="../media/media67.mp3"/><Relationship Id="rId13" Type="http://schemas.openxmlformats.org/officeDocument/2006/relationships/audio" Target="../media/media7.mp3"/><Relationship Id="rId18" Type="http://schemas.openxmlformats.org/officeDocument/2006/relationships/image" Target="../media/image66.png"/><Relationship Id="rId3" Type="http://schemas.microsoft.com/office/2007/relationships/media" Target="../media/media65.mp3"/><Relationship Id="rId21" Type="http://schemas.openxmlformats.org/officeDocument/2006/relationships/image" Target="../media/image68.png"/><Relationship Id="rId7" Type="http://schemas.microsoft.com/office/2007/relationships/media" Target="../media/media67.mp3"/><Relationship Id="rId12" Type="http://schemas.microsoft.com/office/2007/relationships/media" Target="../media/media7.mp3"/><Relationship Id="rId17" Type="http://schemas.openxmlformats.org/officeDocument/2006/relationships/image" Target="../media/image65.png"/><Relationship Id="rId2" Type="http://schemas.microsoft.com/office/2007/relationships/media" Target="../media/media64.mp3"/><Relationship Id="rId16" Type="http://schemas.openxmlformats.org/officeDocument/2006/relationships/image" Target="../media/image64.png"/><Relationship Id="rId20" Type="http://schemas.openxmlformats.org/officeDocument/2006/relationships/image" Target="../media/image67.png"/><Relationship Id="rId1" Type="http://schemas.openxmlformats.org/officeDocument/2006/relationships/audio" Target="NULL" TargetMode="External"/><Relationship Id="rId6" Type="http://schemas.openxmlformats.org/officeDocument/2006/relationships/audio" Target="../media/media66.mp3"/><Relationship Id="rId11" Type="http://schemas.microsoft.com/office/2007/relationships/media" Target="../media/media69.mp3"/><Relationship Id="rId5" Type="http://schemas.microsoft.com/office/2007/relationships/media" Target="../media/media66.mp3"/><Relationship Id="rId15" Type="http://schemas.openxmlformats.org/officeDocument/2006/relationships/image" Target="../media/image63.png"/><Relationship Id="rId23" Type="http://schemas.openxmlformats.org/officeDocument/2006/relationships/image" Target="../media/image9.png"/><Relationship Id="rId10" Type="http://schemas.openxmlformats.org/officeDocument/2006/relationships/audio" Target="../media/media68.mp3"/><Relationship Id="rId19" Type="http://schemas.openxmlformats.org/officeDocument/2006/relationships/image" Target="../media/image5.png"/><Relationship Id="rId4" Type="http://schemas.openxmlformats.org/officeDocument/2006/relationships/audio" Target="../media/media65.mp3"/><Relationship Id="rId9" Type="http://schemas.microsoft.com/office/2007/relationships/media" Target="../media/media68.mp3"/><Relationship Id="rId14" Type="http://schemas.openxmlformats.org/officeDocument/2006/relationships/slideLayout" Target="../slideLayouts/slideLayout45.xml"/><Relationship Id="rId22" Type="http://schemas.openxmlformats.org/officeDocument/2006/relationships/slide" Target="slide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2" Type="http://schemas.openxmlformats.org/officeDocument/2006/relationships/video" Target="../media/media70.mp4"/><Relationship Id="rId1" Type="http://schemas.microsoft.com/office/2007/relationships/media" Target="../media/media70.mp4"/><Relationship Id="rId6" Type="http://schemas.openxmlformats.org/officeDocument/2006/relationships/image" Target="../media/image8.png"/><Relationship Id="rId5" Type="http://schemas.openxmlformats.org/officeDocument/2006/relationships/slide" Target="slide21.xml"/><Relationship Id="rId4" Type="http://schemas.openxmlformats.org/officeDocument/2006/relationships/image" Target="../media/image69.png"/></Relationships>
</file>

<file path=ppt/slides/_rels/slide21.xml.rels><?xml version="1.0" encoding="UTF-8" standalone="yes"?>
<Relationships xmlns="http://schemas.openxmlformats.org/package/2006/relationships"><Relationship Id="rId8" Type="http://schemas.microsoft.com/office/2007/relationships/media" Target="../media/media75.mp3"/><Relationship Id="rId13" Type="http://schemas.openxmlformats.org/officeDocument/2006/relationships/image" Target="../media/image70.png"/><Relationship Id="rId18" Type="http://schemas.openxmlformats.org/officeDocument/2006/relationships/image" Target="../media/image75.png"/><Relationship Id="rId3" Type="http://schemas.openxmlformats.org/officeDocument/2006/relationships/audio" Target="NULL" TargetMode="External"/><Relationship Id="rId21" Type="http://schemas.openxmlformats.org/officeDocument/2006/relationships/image" Target="../media/image9.png"/><Relationship Id="rId7" Type="http://schemas.microsoft.com/office/2007/relationships/media" Target="../media/media74.mp3"/><Relationship Id="rId12" Type="http://schemas.openxmlformats.org/officeDocument/2006/relationships/slideLayout" Target="../slideLayouts/slideLayout45.xml"/><Relationship Id="rId17" Type="http://schemas.openxmlformats.org/officeDocument/2006/relationships/image" Target="../media/image74.png"/><Relationship Id="rId2" Type="http://schemas.openxmlformats.org/officeDocument/2006/relationships/audio" Target="../media/media7.mp3"/><Relationship Id="rId16" Type="http://schemas.openxmlformats.org/officeDocument/2006/relationships/image" Target="../media/image73.png"/><Relationship Id="rId20" Type="http://schemas.openxmlformats.org/officeDocument/2006/relationships/slide" Target="slide3.xml"/><Relationship Id="rId1" Type="http://schemas.microsoft.com/office/2007/relationships/media" Target="../media/media7.mp3"/><Relationship Id="rId6" Type="http://schemas.microsoft.com/office/2007/relationships/media" Target="../media/media73.mp3"/><Relationship Id="rId11" Type="http://schemas.openxmlformats.org/officeDocument/2006/relationships/audio" Target="../media/media76.mp3"/><Relationship Id="rId5" Type="http://schemas.microsoft.com/office/2007/relationships/media" Target="../media/media72.mp3"/><Relationship Id="rId15" Type="http://schemas.openxmlformats.org/officeDocument/2006/relationships/image" Target="../media/image72.png"/><Relationship Id="rId10" Type="http://schemas.microsoft.com/office/2007/relationships/media" Target="../media/media76.mp3"/><Relationship Id="rId19" Type="http://schemas.openxmlformats.org/officeDocument/2006/relationships/image" Target="../media/image5.png"/><Relationship Id="rId4" Type="http://schemas.microsoft.com/office/2007/relationships/media" Target="../media/media71.mp3"/><Relationship Id="rId9" Type="http://schemas.openxmlformats.org/officeDocument/2006/relationships/audio" Target="../media/media75.mp3"/><Relationship Id="rId14" Type="http://schemas.openxmlformats.org/officeDocument/2006/relationships/image" Target="../media/image7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2" Type="http://schemas.openxmlformats.org/officeDocument/2006/relationships/video" Target="../media/media77.mp4"/><Relationship Id="rId1" Type="http://schemas.microsoft.com/office/2007/relationships/media" Target="../media/media77.mp4"/><Relationship Id="rId6" Type="http://schemas.openxmlformats.org/officeDocument/2006/relationships/image" Target="../media/image8.png"/><Relationship Id="rId5" Type="http://schemas.openxmlformats.org/officeDocument/2006/relationships/slide" Target="slide23.xml"/><Relationship Id="rId4" Type="http://schemas.openxmlformats.org/officeDocument/2006/relationships/image" Target="../media/image76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audio" Target="../media/media81.mp3"/><Relationship Id="rId13" Type="http://schemas.microsoft.com/office/2007/relationships/media" Target="../media/media84.mp3"/><Relationship Id="rId18" Type="http://schemas.openxmlformats.org/officeDocument/2006/relationships/image" Target="../media/image79.png"/><Relationship Id="rId3" Type="http://schemas.microsoft.com/office/2007/relationships/media" Target="../media/media79.mp3"/><Relationship Id="rId21" Type="http://schemas.openxmlformats.org/officeDocument/2006/relationships/image" Target="../media/image82.png"/><Relationship Id="rId7" Type="http://schemas.microsoft.com/office/2007/relationships/media" Target="../media/media81.mp3"/><Relationship Id="rId12" Type="http://schemas.openxmlformats.org/officeDocument/2006/relationships/audio" Target="../media/media83.mp3"/><Relationship Id="rId17" Type="http://schemas.openxmlformats.org/officeDocument/2006/relationships/image" Target="../media/image78.png"/><Relationship Id="rId25" Type="http://schemas.openxmlformats.org/officeDocument/2006/relationships/image" Target="../media/image9.png"/><Relationship Id="rId2" Type="http://schemas.openxmlformats.org/officeDocument/2006/relationships/audio" Target="../media/media78.mp3"/><Relationship Id="rId16" Type="http://schemas.openxmlformats.org/officeDocument/2006/relationships/image" Target="../media/image77.png"/><Relationship Id="rId20" Type="http://schemas.openxmlformats.org/officeDocument/2006/relationships/image" Target="../media/image81.png"/><Relationship Id="rId1" Type="http://schemas.microsoft.com/office/2007/relationships/media" Target="../media/media78.mp3"/><Relationship Id="rId6" Type="http://schemas.openxmlformats.org/officeDocument/2006/relationships/audio" Target="../media/media80.mp3"/><Relationship Id="rId11" Type="http://schemas.microsoft.com/office/2007/relationships/media" Target="../media/media83.mp3"/><Relationship Id="rId24" Type="http://schemas.openxmlformats.org/officeDocument/2006/relationships/slide" Target="slide3.xml"/><Relationship Id="rId5" Type="http://schemas.microsoft.com/office/2007/relationships/media" Target="../media/media80.mp3"/><Relationship Id="rId15" Type="http://schemas.openxmlformats.org/officeDocument/2006/relationships/slideLayout" Target="../slideLayouts/slideLayout45.xml"/><Relationship Id="rId23" Type="http://schemas.openxmlformats.org/officeDocument/2006/relationships/image" Target="../media/image5.png"/><Relationship Id="rId10" Type="http://schemas.openxmlformats.org/officeDocument/2006/relationships/audio" Target="../media/media82.mp3"/><Relationship Id="rId19" Type="http://schemas.openxmlformats.org/officeDocument/2006/relationships/image" Target="../media/image80.png"/><Relationship Id="rId4" Type="http://schemas.openxmlformats.org/officeDocument/2006/relationships/audio" Target="../media/media79.mp3"/><Relationship Id="rId9" Type="http://schemas.microsoft.com/office/2007/relationships/media" Target="../media/media82.mp3"/><Relationship Id="rId14" Type="http://schemas.openxmlformats.org/officeDocument/2006/relationships/audio" Target="../media/media84.mp3"/><Relationship Id="rId22" Type="http://schemas.microsoft.com/office/2007/relationships/hdphoto" Target="../media/hdphoto2.wdp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2" Type="http://schemas.openxmlformats.org/officeDocument/2006/relationships/video" Target="../media/media85.mp4"/><Relationship Id="rId1" Type="http://schemas.microsoft.com/office/2007/relationships/media" Target="../media/media85.mp4"/><Relationship Id="rId6" Type="http://schemas.openxmlformats.org/officeDocument/2006/relationships/image" Target="../media/image8.png"/><Relationship Id="rId5" Type="http://schemas.openxmlformats.org/officeDocument/2006/relationships/slide" Target="slide25.xml"/><Relationship Id="rId4" Type="http://schemas.openxmlformats.org/officeDocument/2006/relationships/image" Target="../media/image83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audio" Target="../media/media89.mp3"/><Relationship Id="rId13" Type="http://schemas.microsoft.com/office/2007/relationships/media" Target="../media/media92.mp3"/><Relationship Id="rId18" Type="http://schemas.openxmlformats.org/officeDocument/2006/relationships/image" Target="../media/image86.png"/><Relationship Id="rId3" Type="http://schemas.microsoft.com/office/2007/relationships/media" Target="../media/media87.mp3"/><Relationship Id="rId21" Type="http://schemas.openxmlformats.org/officeDocument/2006/relationships/image" Target="../media/image89.png"/><Relationship Id="rId7" Type="http://schemas.microsoft.com/office/2007/relationships/media" Target="../media/media89.mp3"/><Relationship Id="rId12" Type="http://schemas.openxmlformats.org/officeDocument/2006/relationships/audio" Target="../media/media91.mp3"/><Relationship Id="rId17" Type="http://schemas.openxmlformats.org/officeDocument/2006/relationships/image" Target="../media/image85.png"/><Relationship Id="rId2" Type="http://schemas.openxmlformats.org/officeDocument/2006/relationships/audio" Target="../media/media86.mp3"/><Relationship Id="rId16" Type="http://schemas.openxmlformats.org/officeDocument/2006/relationships/image" Target="../media/image84.png"/><Relationship Id="rId20" Type="http://schemas.openxmlformats.org/officeDocument/2006/relationships/image" Target="../media/image88.png"/><Relationship Id="rId1" Type="http://schemas.microsoft.com/office/2007/relationships/media" Target="../media/media86.mp3"/><Relationship Id="rId6" Type="http://schemas.openxmlformats.org/officeDocument/2006/relationships/audio" Target="../media/media88.mp3"/><Relationship Id="rId11" Type="http://schemas.microsoft.com/office/2007/relationships/media" Target="../media/media91.mp3"/><Relationship Id="rId24" Type="http://schemas.openxmlformats.org/officeDocument/2006/relationships/image" Target="../media/image9.png"/><Relationship Id="rId5" Type="http://schemas.microsoft.com/office/2007/relationships/media" Target="../media/media88.mp3"/><Relationship Id="rId15" Type="http://schemas.openxmlformats.org/officeDocument/2006/relationships/slideLayout" Target="../slideLayouts/slideLayout45.xml"/><Relationship Id="rId23" Type="http://schemas.openxmlformats.org/officeDocument/2006/relationships/slide" Target="slide3.xml"/><Relationship Id="rId10" Type="http://schemas.openxmlformats.org/officeDocument/2006/relationships/audio" Target="../media/media90.mp3"/><Relationship Id="rId19" Type="http://schemas.openxmlformats.org/officeDocument/2006/relationships/image" Target="../media/image87.png"/><Relationship Id="rId4" Type="http://schemas.openxmlformats.org/officeDocument/2006/relationships/audio" Target="../media/media87.mp3"/><Relationship Id="rId9" Type="http://schemas.microsoft.com/office/2007/relationships/media" Target="../media/media90.mp3"/><Relationship Id="rId14" Type="http://schemas.openxmlformats.org/officeDocument/2006/relationships/audio" Target="../media/media92.mp3"/><Relationship Id="rId22" Type="http://schemas.openxmlformats.org/officeDocument/2006/relationships/image" Target="../media/image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2" Type="http://schemas.openxmlformats.org/officeDocument/2006/relationships/video" Target="../media/media93.mp4"/><Relationship Id="rId1" Type="http://schemas.microsoft.com/office/2007/relationships/media" Target="../media/media93.mp4"/><Relationship Id="rId6" Type="http://schemas.openxmlformats.org/officeDocument/2006/relationships/image" Target="../media/image8.png"/><Relationship Id="rId5" Type="http://schemas.openxmlformats.org/officeDocument/2006/relationships/slide" Target="slide27.xml"/><Relationship Id="rId4" Type="http://schemas.openxmlformats.org/officeDocument/2006/relationships/image" Target="../media/image90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audio" Target="../media/media97.mp3"/><Relationship Id="rId13" Type="http://schemas.microsoft.com/office/2007/relationships/media" Target="../media/media99.mp3"/><Relationship Id="rId18" Type="http://schemas.openxmlformats.org/officeDocument/2006/relationships/image" Target="../media/image93.png"/><Relationship Id="rId3" Type="http://schemas.microsoft.com/office/2007/relationships/media" Target="../media/media95.mp3"/><Relationship Id="rId21" Type="http://schemas.openxmlformats.org/officeDocument/2006/relationships/image" Target="../media/image96.png"/><Relationship Id="rId7" Type="http://schemas.microsoft.com/office/2007/relationships/media" Target="../media/media97.mp3"/><Relationship Id="rId12" Type="http://schemas.openxmlformats.org/officeDocument/2006/relationships/audio" Target="../media/media98.mp3"/><Relationship Id="rId17" Type="http://schemas.openxmlformats.org/officeDocument/2006/relationships/image" Target="../media/image92.png"/><Relationship Id="rId2" Type="http://schemas.openxmlformats.org/officeDocument/2006/relationships/audio" Target="../media/media94.mp3"/><Relationship Id="rId16" Type="http://schemas.openxmlformats.org/officeDocument/2006/relationships/image" Target="../media/image91.png"/><Relationship Id="rId20" Type="http://schemas.openxmlformats.org/officeDocument/2006/relationships/image" Target="../media/image95.png"/><Relationship Id="rId1" Type="http://schemas.microsoft.com/office/2007/relationships/media" Target="../media/media94.mp3"/><Relationship Id="rId6" Type="http://schemas.openxmlformats.org/officeDocument/2006/relationships/audio" Target="../media/media96.mp3"/><Relationship Id="rId11" Type="http://schemas.microsoft.com/office/2007/relationships/media" Target="../media/media98.mp3"/><Relationship Id="rId24" Type="http://schemas.openxmlformats.org/officeDocument/2006/relationships/image" Target="../media/image9.png"/><Relationship Id="rId5" Type="http://schemas.microsoft.com/office/2007/relationships/media" Target="../media/media96.mp3"/><Relationship Id="rId15" Type="http://schemas.openxmlformats.org/officeDocument/2006/relationships/slideLayout" Target="../slideLayouts/slideLayout45.xml"/><Relationship Id="rId23" Type="http://schemas.openxmlformats.org/officeDocument/2006/relationships/slide" Target="slide3.xml"/><Relationship Id="rId10" Type="http://schemas.openxmlformats.org/officeDocument/2006/relationships/audio" Target="../media/media92.mp3"/><Relationship Id="rId19" Type="http://schemas.openxmlformats.org/officeDocument/2006/relationships/image" Target="../media/image94.png"/><Relationship Id="rId4" Type="http://schemas.openxmlformats.org/officeDocument/2006/relationships/audio" Target="../media/media95.mp3"/><Relationship Id="rId9" Type="http://schemas.microsoft.com/office/2007/relationships/media" Target="../media/media92.mp3"/><Relationship Id="rId14" Type="http://schemas.openxmlformats.org/officeDocument/2006/relationships/audio" Target="../media/media99.mp3"/><Relationship Id="rId22" Type="http://schemas.openxmlformats.org/officeDocument/2006/relationships/image" Target="../media/image5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7.png"/><Relationship Id="rId3" Type="http://schemas.openxmlformats.org/officeDocument/2006/relationships/image" Target="../media/image3.png"/><Relationship Id="rId7" Type="http://schemas.openxmlformats.org/officeDocument/2006/relationships/hyperlink" Target="https://happyabcd.com/phonics/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6.xml"/><Relationship Id="rId6" Type="http://schemas.openxmlformats.org/officeDocument/2006/relationships/image" Target="../media/image7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图片 22">
            <a:extLst>
              <a:ext uri="{FF2B5EF4-FFF2-40B4-BE49-F238E27FC236}">
                <a16:creationId xmlns:a16="http://schemas.microsoft.com/office/drawing/2014/main" id="{3AF94E4F-8B7F-C47D-EFD7-6C67A1DC81E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589657" y="244735"/>
            <a:ext cx="1485214" cy="2724196"/>
          </a:xfrm>
          <a:prstGeom prst="rect">
            <a:avLst/>
          </a:prstGeom>
          <a:effectLst>
            <a:outerShdw blurRad="50800" dist="38100" sx="104000" sy="104000" algn="l" rotWithShape="0">
              <a:prstClr val="black">
                <a:alpha val="40000"/>
              </a:prstClr>
            </a:outerShdw>
          </a:effectLst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id="{4CB06790-738A-BF1C-17D4-72FE336B0FD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45785" y="244735"/>
            <a:ext cx="1323686" cy="2833808"/>
          </a:xfrm>
          <a:prstGeom prst="rect">
            <a:avLst/>
          </a:prstGeom>
          <a:effectLst>
            <a:outerShdw blurRad="50800" dist="38100" sx="104000" sy="104000" algn="l" rotWithShape="0">
              <a:prstClr val="black">
                <a:alpha val="40000"/>
              </a:prstClr>
            </a:outerShdw>
          </a:effectLst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D494F30A-0344-552E-B61E-96F164AC6F0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10668" y="407050"/>
            <a:ext cx="1382893" cy="2400495"/>
          </a:xfrm>
          <a:prstGeom prst="rect">
            <a:avLst/>
          </a:prstGeom>
          <a:effectLst>
            <a:outerShdw blurRad="50800" dist="38100" sx="104000" sy="104000" algn="l" rotWithShape="0">
              <a:prstClr val="black">
                <a:alpha val="40000"/>
              </a:prstClr>
            </a:outerShdw>
          </a:effectLst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4266DEC3-9E85-1004-3B1D-543F2DB02B1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137" t="-4800" r="24245" b="-2328"/>
          <a:stretch>
            <a:fillRect/>
          </a:stretch>
        </p:blipFill>
        <p:spPr>
          <a:xfrm>
            <a:off x="1827033" y="169062"/>
            <a:ext cx="2187799" cy="3170776"/>
          </a:xfrm>
          <a:prstGeom prst="rect">
            <a:avLst/>
          </a:prstGeom>
          <a:effectLst>
            <a:outerShdw blurRad="50800" dist="38100" sx="104000" sy="104000" algn="l" rotWithShape="0">
              <a:prstClr val="black">
                <a:alpha val="40000"/>
              </a:prstClr>
            </a:outerShdw>
          </a:effectLst>
        </p:spPr>
      </p:pic>
      <p:grpSp>
        <p:nvGrpSpPr>
          <p:cNvPr id="2" name="组合 1">
            <a:extLst>
              <a:ext uri="{FF2B5EF4-FFF2-40B4-BE49-F238E27FC236}">
                <a16:creationId xmlns:a16="http://schemas.microsoft.com/office/drawing/2014/main" id="{F7D9CD53-77BE-9FB1-3077-3BFEBC936548}"/>
              </a:ext>
            </a:extLst>
          </p:cNvPr>
          <p:cNvGrpSpPr/>
          <p:nvPr/>
        </p:nvGrpSpPr>
        <p:grpSpPr>
          <a:xfrm>
            <a:off x="1775012" y="2456329"/>
            <a:ext cx="1845769" cy="2545976"/>
            <a:chOff x="1775012" y="2456329"/>
            <a:chExt cx="1845769" cy="2545976"/>
          </a:xfrm>
        </p:grpSpPr>
        <p:sp>
          <p:nvSpPr>
            <p:cNvPr id="4" name="矩形: 圆角 3">
              <a:extLst>
                <a:ext uri="{FF2B5EF4-FFF2-40B4-BE49-F238E27FC236}">
                  <a16:creationId xmlns:a16="http://schemas.microsoft.com/office/drawing/2014/main" id="{42C59E27-0557-BE2D-F887-2A7C845CA476}"/>
                </a:ext>
              </a:extLst>
            </p:cNvPr>
            <p:cNvSpPr/>
            <p:nvPr/>
          </p:nvSpPr>
          <p:spPr>
            <a:xfrm>
              <a:off x="1775012" y="2456329"/>
              <a:ext cx="1828800" cy="2545976"/>
            </a:xfrm>
            <a:prstGeom prst="roundRect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  <a:cs typeface="+mn-cs"/>
              </a:endParaRPr>
            </a:p>
          </p:txBody>
        </p:sp>
        <p:sp>
          <p:nvSpPr>
            <p:cNvPr id="24" name="矩形 23">
              <a:extLst>
                <a:ext uri="{FF2B5EF4-FFF2-40B4-BE49-F238E27FC236}">
                  <a16:creationId xmlns:a16="http://schemas.microsoft.com/office/drawing/2014/main" id="{58C6DFB3-F61B-A4A8-CF0C-C81DB40A154C}"/>
                </a:ext>
              </a:extLst>
            </p:cNvPr>
            <p:cNvSpPr/>
            <p:nvPr/>
          </p:nvSpPr>
          <p:spPr>
            <a:xfrm>
              <a:off x="1791981" y="3221486"/>
              <a:ext cx="1828800" cy="1015663"/>
            </a:xfrm>
            <a:prstGeom prst="rect">
              <a:avLst/>
            </a:prstGeom>
            <a:noFill/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txBody>
            <a:bodyPr wrap="square" lIns="91440" tIns="45720" rIns="91440" bIns="4572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6000" b="1" i="0" u="none" strike="noStrike" kern="1200" cap="none" spc="50" normalizeH="0" baseline="0" noProof="0" dirty="0">
                  <a:ln w="0"/>
                  <a:solidFill>
                    <a:srgbClr val="FFFF00"/>
                  </a:solidFill>
                  <a:effectLst>
                    <a:innerShdw blurRad="63500" dist="50800" dir="13500000">
                      <a:srgbClr val="000000">
                        <a:alpha val="50000"/>
                      </a:srgbClr>
                    </a:innerShdw>
                  </a:effectLst>
                  <a:uLnTx/>
                  <a:uFillTx/>
                  <a:latin typeface="Lato" panose="020F0502020204030203" pitchFamily="34" charset="0"/>
                  <a:ea typeface="思源黑体 VF" panose="020B0200000000000000" pitchFamily="34" charset="-122"/>
                  <a:cs typeface="+mn-cs"/>
                </a:rPr>
                <a:t>Aa</a:t>
              </a:r>
              <a:endParaRPr kumimoji="0" lang="zh-CN" altLang="en-US" sz="6000" b="1" i="0" u="none" strike="noStrike" kern="1200" cap="none" spc="50" normalizeH="0" baseline="0" noProof="0" dirty="0">
                <a:ln w="0"/>
                <a:solidFill>
                  <a:srgbClr val="FFFF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endParaRPr>
            </a:p>
          </p:txBody>
        </p:sp>
      </p:grpSp>
      <p:grpSp>
        <p:nvGrpSpPr>
          <p:cNvPr id="8" name="组合 7">
            <a:extLst>
              <a:ext uri="{FF2B5EF4-FFF2-40B4-BE49-F238E27FC236}">
                <a16:creationId xmlns:a16="http://schemas.microsoft.com/office/drawing/2014/main" id="{7A7567E5-CA1C-C780-5BA4-4F1009AC8FBD}"/>
              </a:ext>
            </a:extLst>
          </p:cNvPr>
          <p:cNvGrpSpPr/>
          <p:nvPr/>
        </p:nvGrpSpPr>
        <p:grpSpPr>
          <a:xfrm>
            <a:off x="3989296" y="2456329"/>
            <a:ext cx="1862739" cy="2545976"/>
            <a:chOff x="3989296" y="2456329"/>
            <a:chExt cx="1862739" cy="2545976"/>
          </a:xfrm>
        </p:grpSpPr>
        <p:sp>
          <p:nvSpPr>
            <p:cNvPr id="6" name="矩形: 圆角 5">
              <a:extLst>
                <a:ext uri="{FF2B5EF4-FFF2-40B4-BE49-F238E27FC236}">
                  <a16:creationId xmlns:a16="http://schemas.microsoft.com/office/drawing/2014/main" id="{7A778AB7-7B24-F00B-F859-B79D900CFC68}"/>
                </a:ext>
              </a:extLst>
            </p:cNvPr>
            <p:cNvSpPr/>
            <p:nvPr/>
          </p:nvSpPr>
          <p:spPr>
            <a:xfrm>
              <a:off x="3989296" y="2456329"/>
              <a:ext cx="1828800" cy="2545976"/>
            </a:xfrm>
            <a:prstGeom prst="roundRect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  <a:cs typeface="+mn-cs"/>
              </a:endParaRPr>
            </a:p>
          </p:txBody>
        </p:sp>
        <p:sp>
          <p:nvSpPr>
            <p:cNvPr id="25" name="矩形 24">
              <a:extLst>
                <a:ext uri="{FF2B5EF4-FFF2-40B4-BE49-F238E27FC236}">
                  <a16:creationId xmlns:a16="http://schemas.microsoft.com/office/drawing/2014/main" id="{A4425A82-EEEA-FE81-DDE7-C3C102DA22DE}"/>
                </a:ext>
              </a:extLst>
            </p:cNvPr>
            <p:cNvSpPr/>
            <p:nvPr/>
          </p:nvSpPr>
          <p:spPr>
            <a:xfrm>
              <a:off x="4023235" y="3221486"/>
              <a:ext cx="1828800" cy="1015663"/>
            </a:xfrm>
            <a:prstGeom prst="rect">
              <a:avLst/>
            </a:prstGeom>
            <a:noFill/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txBody>
            <a:bodyPr wrap="square" lIns="91440" tIns="45720" rIns="91440" bIns="4572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6000" b="1" i="0" u="none" strike="noStrike" kern="1200" cap="none" spc="50" normalizeH="0" baseline="0" noProof="0" dirty="0">
                  <a:ln w="0"/>
                  <a:solidFill>
                    <a:srgbClr val="7030A0"/>
                  </a:solidFill>
                  <a:effectLst>
                    <a:innerShdw blurRad="63500" dist="50800" dir="13500000">
                      <a:srgbClr val="000000">
                        <a:alpha val="50000"/>
                      </a:srgbClr>
                    </a:innerShdw>
                  </a:effectLst>
                  <a:uLnTx/>
                  <a:uFillTx/>
                  <a:latin typeface="Lato" panose="020F0502020204030203" pitchFamily="34" charset="0"/>
                  <a:ea typeface="思源黑体 VF" panose="020B0200000000000000" pitchFamily="34" charset="-122"/>
                  <a:cs typeface="+mn-cs"/>
                </a:rPr>
                <a:t>Bb</a:t>
              </a:r>
              <a:endParaRPr kumimoji="0" lang="zh-CN" altLang="en-US" sz="6000" b="1" i="0" u="none" strike="noStrike" kern="1200" cap="none" spc="50" normalizeH="0" baseline="0" noProof="0" dirty="0">
                <a:ln w="0"/>
                <a:solidFill>
                  <a:srgbClr val="7030A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endParaRPr>
            </a:p>
          </p:txBody>
        </p:sp>
      </p:grpSp>
      <p:grpSp>
        <p:nvGrpSpPr>
          <p:cNvPr id="10" name="组合 9">
            <a:extLst>
              <a:ext uri="{FF2B5EF4-FFF2-40B4-BE49-F238E27FC236}">
                <a16:creationId xmlns:a16="http://schemas.microsoft.com/office/drawing/2014/main" id="{2DD980F1-0B92-3D0E-C439-D0BE94671A21}"/>
              </a:ext>
            </a:extLst>
          </p:cNvPr>
          <p:cNvGrpSpPr/>
          <p:nvPr/>
        </p:nvGrpSpPr>
        <p:grpSpPr>
          <a:xfrm>
            <a:off x="6220549" y="2456329"/>
            <a:ext cx="1828800" cy="2545976"/>
            <a:chOff x="6220549" y="2456329"/>
            <a:chExt cx="1828800" cy="2545976"/>
          </a:xfrm>
        </p:grpSpPr>
        <p:sp>
          <p:nvSpPr>
            <p:cNvPr id="5" name="矩形: 圆角 4">
              <a:extLst>
                <a:ext uri="{FF2B5EF4-FFF2-40B4-BE49-F238E27FC236}">
                  <a16:creationId xmlns:a16="http://schemas.microsoft.com/office/drawing/2014/main" id="{68767AD5-453D-4AB2-B5AA-258D7B303DDD}"/>
                </a:ext>
              </a:extLst>
            </p:cNvPr>
            <p:cNvSpPr/>
            <p:nvPr/>
          </p:nvSpPr>
          <p:spPr>
            <a:xfrm>
              <a:off x="6220549" y="2456329"/>
              <a:ext cx="1828800" cy="2545976"/>
            </a:xfrm>
            <a:prstGeom prst="roundRect">
              <a:avLst/>
            </a:prstGeom>
            <a:solidFill>
              <a:srgbClr val="00B0F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  <a:cs typeface="+mn-cs"/>
              </a:endParaRPr>
            </a:p>
          </p:txBody>
        </p:sp>
        <p:sp>
          <p:nvSpPr>
            <p:cNvPr id="26" name="矩形 25">
              <a:extLst>
                <a:ext uri="{FF2B5EF4-FFF2-40B4-BE49-F238E27FC236}">
                  <a16:creationId xmlns:a16="http://schemas.microsoft.com/office/drawing/2014/main" id="{C966CC3B-BEE7-1A69-A720-F95ACB4E41B7}"/>
                </a:ext>
              </a:extLst>
            </p:cNvPr>
            <p:cNvSpPr/>
            <p:nvPr/>
          </p:nvSpPr>
          <p:spPr>
            <a:xfrm>
              <a:off x="6220549" y="3221486"/>
              <a:ext cx="1828800" cy="1015663"/>
            </a:xfrm>
            <a:prstGeom prst="rect">
              <a:avLst/>
            </a:prstGeom>
            <a:noFill/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txBody>
            <a:bodyPr wrap="square" lIns="91440" tIns="45720" rIns="91440" bIns="4572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6000" b="1" i="0" u="none" strike="noStrike" kern="1200" cap="none" spc="50" normalizeH="0" baseline="0" noProof="0" dirty="0">
                  <a:ln w="0"/>
                  <a:solidFill>
                    <a:srgbClr val="FFC000"/>
                  </a:solidFill>
                  <a:effectLst>
                    <a:innerShdw blurRad="63500" dist="50800" dir="13500000">
                      <a:srgbClr val="000000">
                        <a:alpha val="50000"/>
                      </a:srgbClr>
                    </a:innerShdw>
                  </a:effectLst>
                  <a:uLnTx/>
                  <a:uFillTx/>
                  <a:latin typeface="Lato" panose="020F0502020204030203" pitchFamily="34" charset="0"/>
                  <a:ea typeface="思源黑体 VF" panose="020B0200000000000000" pitchFamily="34" charset="-122"/>
                  <a:cs typeface="+mn-cs"/>
                </a:rPr>
                <a:t>Cc</a:t>
              </a:r>
              <a:endParaRPr kumimoji="0" lang="zh-CN" altLang="en-US" sz="6000" b="1" i="0" u="none" strike="noStrike" kern="1200" cap="none" spc="50" normalizeH="0" baseline="0" noProof="0" dirty="0">
                <a:ln w="0"/>
                <a:solidFill>
                  <a:srgbClr val="FFC0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endParaRPr>
            </a:p>
          </p:txBody>
        </p:sp>
      </p:grp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99F13100-B2C5-FC90-90CD-028C350D0F68}"/>
              </a:ext>
            </a:extLst>
          </p:cNvPr>
          <p:cNvGrpSpPr/>
          <p:nvPr/>
        </p:nvGrpSpPr>
        <p:grpSpPr>
          <a:xfrm>
            <a:off x="8417864" y="2456329"/>
            <a:ext cx="1828800" cy="2545976"/>
            <a:chOff x="8417864" y="2456329"/>
            <a:chExt cx="1828800" cy="2545976"/>
          </a:xfrm>
        </p:grpSpPr>
        <p:sp>
          <p:nvSpPr>
            <p:cNvPr id="7" name="矩形: 圆角 6">
              <a:extLst>
                <a:ext uri="{FF2B5EF4-FFF2-40B4-BE49-F238E27FC236}">
                  <a16:creationId xmlns:a16="http://schemas.microsoft.com/office/drawing/2014/main" id="{FADFAB8C-9F55-60E7-B576-B97BF40FB4D2}"/>
                </a:ext>
              </a:extLst>
            </p:cNvPr>
            <p:cNvSpPr/>
            <p:nvPr/>
          </p:nvSpPr>
          <p:spPr>
            <a:xfrm>
              <a:off x="8417864" y="2456329"/>
              <a:ext cx="1828800" cy="2545976"/>
            </a:xfrm>
            <a:prstGeom prst="roundRect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  <a:cs typeface="+mn-cs"/>
              </a:endParaRPr>
            </a:p>
          </p:txBody>
        </p:sp>
        <p:sp>
          <p:nvSpPr>
            <p:cNvPr id="27" name="矩形 26">
              <a:extLst>
                <a:ext uri="{FF2B5EF4-FFF2-40B4-BE49-F238E27FC236}">
                  <a16:creationId xmlns:a16="http://schemas.microsoft.com/office/drawing/2014/main" id="{0DBA6E17-AACC-C6CB-9851-44A82AF79C3F}"/>
                </a:ext>
              </a:extLst>
            </p:cNvPr>
            <p:cNvSpPr/>
            <p:nvPr/>
          </p:nvSpPr>
          <p:spPr>
            <a:xfrm>
              <a:off x="8417864" y="3221486"/>
              <a:ext cx="1828800" cy="1015663"/>
            </a:xfrm>
            <a:prstGeom prst="rect">
              <a:avLst/>
            </a:prstGeom>
            <a:noFill/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txBody>
            <a:bodyPr wrap="square" lIns="91440" tIns="45720" rIns="91440" bIns="4572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6000" b="1" i="0" u="none" strike="noStrike" kern="1200" cap="none" spc="50" normalizeH="0" baseline="0" noProof="0" dirty="0">
                  <a:ln w="0"/>
                  <a:solidFill>
                    <a:srgbClr val="0070C0"/>
                  </a:solidFill>
                  <a:effectLst>
                    <a:innerShdw blurRad="63500" dist="50800" dir="13500000">
                      <a:srgbClr val="000000">
                        <a:alpha val="50000"/>
                      </a:srgbClr>
                    </a:innerShdw>
                  </a:effectLst>
                  <a:uLnTx/>
                  <a:uFillTx/>
                  <a:latin typeface="Lato" panose="020F0502020204030203" pitchFamily="34" charset="0"/>
                  <a:ea typeface="思源黑体 VF" panose="020B0200000000000000" pitchFamily="34" charset="-122"/>
                  <a:cs typeface="+mn-cs"/>
                </a:rPr>
                <a:t>Dd</a:t>
              </a:r>
              <a:endParaRPr kumimoji="0" lang="zh-CN" altLang="en-US" sz="6000" b="1" i="0" u="none" strike="noStrike" kern="1200" cap="none" spc="50" normalizeH="0" baseline="0" noProof="0" dirty="0">
                <a:ln w="0"/>
                <a:solidFill>
                  <a:srgbClr val="0070C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endParaRPr>
            </a:p>
          </p:txBody>
        </p:sp>
      </p:grpSp>
      <p:sp>
        <p:nvSpPr>
          <p:cNvPr id="28" name="矩形 27">
            <a:extLst>
              <a:ext uri="{FF2B5EF4-FFF2-40B4-BE49-F238E27FC236}">
                <a16:creationId xmlns:a16="http://schemas.microsoft.com/office/drawing/2014/main" id="{52CBEAA4-0EDE-E3ED-1F0B-9B6D844ACF0A}"/>
              </a:ext>
            </a:extLst>
          </p:cNvPr>
          <p:cNvSpPr/>
          <p:nvPr/>
        </p:nvSpPr>
        <p:spPr>
          <a:xfrm>
            <a:off x="2783234" y="5328424"/>
            <a:ext cx="6625533" cy="923330"/>
          </a:xfrm>
          <a:prstGeom prst="rect">
            <a:avLst/>
          </a:prstGeom>
          <a:noFill/>
          <a:scene3d>
            <a:camera prst="orthographicFront"/>
            <a:lightRig rig="soft" dir="t">
              <a:rot lat="0" lon="0" rev="15600000"/>
            </a:lightRig>
          </a:scene3d>
          <a:sp3d/>
        </p:spPr>
        <p:txBody>
          <a:bodyPr wrap="none" lIns="91440" tIns="45720" rIns="91440" bIns="45720">
            <a:spAutoFit/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5400" b="1" i="0" u="none" strike="noStrike" kern="1200" cap="none" spc="0" normalizeH="0" baseline="0" noProof="0" dirty="0">
                <a:ln/>
                <a:solidFill>
                  <a:srgbClr val="00B050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rPr>
              <a:t>www.happyabcd.com</a:t>
            </a:r>
            <a:endParaRPr kumimoji="0" lang="zh-CN" altLang="en-US" sz="5400" b="1" i="0" u="none" strike="noStrike" kern="1200" cap="none" spc="0" normalizeH="0" baseline="0" noProof="0" dirty="0">
              <a:ln/>
              <a:solidFill>
                <a:srgbClr val="00B050"/>
              </a:solidFill>
              <a:effectLst/>
              <a:uLnTx/>
              <a:uFillTx/>
              <a:latin typeface="Lato" panose="020F0502020204030203" pitchFamily="34" charset="0"/>
              <a:ea typeface="思源黑体 VF" panose="020B0200000000000000" pitchFamily="34" charset="-122"/>
              <a:cs typeface="+mn-cs"/>
            </a:endParaRPr>
          </a:p>
        </p:txBody>
      </p:sp>
      <p:grpSp>
        <p:nvGrpSpPr>
          <p:cNvPr id="36" name="组合 35">
            <a:extLst>
              <a:ext uri="{FF2B5EF4-FFF2-40B4-BE49-F238E27FC236}">
                <a16:creationId xmlns:a16="http://schemas.microsoft.com/office/drawing/2014/main" id="{082E2C09-A44B-8FBB-7E21-BD52A7C4B2FA}"/>
              </a:ext>
            </a:extLst>
          </p:cNvPr>
          <p:cNvGrpSpPr/>
          <p:nvPr/>
        </p:nvGrpSpPr>
        <p:grpSpPr>
          <a:xfrm>
            <a:off x="1666476" y="2474724"/>
            <a:ext cx="8750512" cy="2567593"/>
            <a:chOff x="1649506" y="2434712"/>
            <a:chExt cx="8750512" cy="2567593"/>
          </a:xfrm>
          <a:effectLst>
            <a:outerShdw blurRad="50800" dist="38100" dir="16200000" sx="101000" sy="101000" rotWithShape="0">
              <a:prstClr val="black">
                <a:alpha val="40000"/>
              </a:prstClr>
            </a:outerShdw>
          </a:effectLst>
        </p:grpSpPr>
        <p:sp>
          <p:nvSpPr>
            <p:cNvPr id="34" name="矩形: 圆角 33">
              <a:extLst>
                <a:ext uri="{FF2B5EF4-FFF2-40B4-BE49-F238E27FC236}">
                  <a16:creationId xmlns:a16="http://schemas.microsoft.com/office/drawing/2014/main" id="{DE461C25-9F3C-7DB8-33EE-0930AA17A189}"/>
                </a:ext>
              </a:extLst>
            </p:cNvPr>
            <p:cNvSpPr/>
            <p:nvPr/>
          </p:nvSpPr>
          <p:spPr>
            <a:xfrm>
              <a:off x="1649506" y="2434712"/>
              <a:ext cx="8750512" cy="2567593"/>
            </a:xfrm>
            <a:prstGeom prst="roundRect">
              <a:avLst/>
            </a:prstGeom>
            <a:solidFill>
              <a:schemeClr val="accent4">
                <a:lumMod val="75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50" normalizeH="0" baseline="0" noProof="0" dirty="0">
                <a:ln w="0"/>
                <a:solidFill>
                  <a:srgbClr val="E8E8E8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  <a:cs typeface="+mn-cs"/>
              </a:endParaRPr>
            </a:p>
          </p:txBody>
        </p:sp>
        <p:sp>
          <p:nvSpPr>
            <p:cNvPr id="35" name="矩形 34">
              <a:extLst>
                <a:ext uri="{FF2B5EF4-FFF2-40B4-BE49-F238E27FC236}">
                  <a16:creationId xmlns:a16="http://schemas.microsoft.com/office/drawing/2014/main" id="{02D7658D-16B8-42E0-FE4A-3D41CE3A1B19}"/>
                </a:ext>
              </a:extLst>
            </p:cNvPr>
            <p:cNvSpPr/>
            <p:nvPr/>
          </p:nvSpPr>
          <p:spPr>
            <a:xfrm>
              <a:off x="2818062" y="2871054"/>
              <a:ext cx="6260048" cy="1754326"/>
            </a:xfrm>
            <a:prstGeom prst="rect">
              <a:avLst/>
            </a:prstGeom>
            <a:noFill/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txBody>
            <a:bodyPr wrap="none" lIns="91440" tIns="45720" rIns="91440" bIns="4572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5400" b="1" i="0" u="none" strike="noStrike" kern="1200" cap="none" spc="50" normalizeH="0" baseline="0" noProof="0" dirty="0">
                  <a:ln w="0"/>
                  <a:solidFill>
                    <a:srgbClr val="FFFF00"/>
                  </a:solidFill>
                  <a:effectLst>
                    <a:innerShdw blurRad="63500" dist="50800" dir="13500000">
                      <a:srgbClr val="000000">
                        <a:alpha val="50000"/>
                      </a:srgbClr>
                    </a:innerShdw>
                  </a:effectLst>
                  <a:uLnTx/>
                  <a:uFillTx/>
                  <a:latin typeface="思源黑体 VF" panose="020B0200000000000000" pitchFamily="34" charset="-122"/>
                  <a:ea typeface="思源黑体 VF" panose="020B0200000000000000" pitchFamily="34" charset="-122"/>
                </a:rPr>
                <a:t>金钥匙自然拼读</a:t>
              </a:r>
              <a:endParaRPr kumimoji="0" lang="en-US" altLang="zh-CN" sz="5400" b="1" i="0" u="none" strike="noStrike" kern="1200" cap="none" spc="50" normalizeH="0" baseline="0" noProof="0" dirty="0">
                <a:ln w="0"/>
                <a:solidFill>
                  <a:srgbClr val="FFFF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5400" b="1" i="0" u="none" strike="noStrike" kern="1200" cap="none" spc="50" normalizeH="0" baseline="0" noProof="0" dirty="0">
                  <a:ln w="0"/>
                  <a:solidFill>
                    <a:srgbClr val="FFFF00"/>
                  </a:solidFill>
                  <a:effectLst>
                    <a:innerShdw blurRad="63500" dist="50800" dir="13500000">
                      <a:srgbClr val="000000">
                        <a:alpha val="50000"/>
                      </a:srgbClr>
                    </a:innerShdw>
                  </a:effectLst>
                  <a:uLnTx/>
                  <a:uFillTx/>
                  <a:latin typeface="思源黑体 VF" panose="020B0200000000000000" pitchFamily="34" charset="-122"/>
                  <a:ea typeface="思源黑体 VF" panose="020B0200000000000000" pitchFamily="34" charset="-122"/>
                </a:rPr>
                <a:t>Phonetics(</a:t>
              </a:r>
              <a:r>
                <a:rPr kumimoji="0" lang="zh-CN" altLang="en-US" sz="5400" b="1" i="0" u="none" strike="noStrike" kern="1200" cap="none" spc="50" normalizeH="0" baseline="0" noProof="0" dirty="0">
                  <a:ln w="0"/>
                  <a:solidFill>
                    <a:srgbClr val="FFFF00"/>
                  </a:solidFill>
                  <a:effectLst>
                    <a:innerShdw blurRad="63500" dist="50800" dir="13500000">
                      <a:srgbClr val="000000">
                        <a:alpha val="50000"/>
                      </a:srgbClr>
                    </a:innerShdw>
                  </a:effectLst>
                  <a:uLnTx/>
                  <a:uFillTx/>
                  <a:latin typeface="思源黑体 VF" panose="020B0200000000000000" pitchFamily="34" charset="-122"/>
                  <a:ea typeface="思源黑体 VF" panose="020B0200000000000000" pitchFamily="34" charset="-122"/>
                </a:rPr>
                <a:t>第</a:t>
              </a:r>
              <a:r>
                <a:rPr lang="zh-CN" altLang="en-US" sz="5400" b="1" spc="50" dirty="0">
                  <a:ln w="0"/>
                  <a:solidFill>
                    <a:srgbClr val="FFFF00"/>
                  </a:solidFill>
                  <a:effectLst>
                    <a:innerShdw blurRad="63500" dist="50800" dir="13500000">
                      <a:srgbClr val="000000">
                        <a:alpha val="50000"/>
                      </a:srgbClr>
                    </a:innerShdw>
                  </a:effectLst>
                  <a:latin typeface="思源黑体 VF" panose="020B0200000000000000" pitchFamily="34" charset="-122"/>
                  <a:ea typeface="思源黑体 VF" panose="020B0200000000000000" pitchFamily="34" charset="-122"/>
                </a:rPr>
                <a:t>三</a:t>
              </a:r>
              <a:r>
                <a:rPr kumimoji="0" lang="zh-CN" altLang="en-US" sz="5400" b="1" i="0" u="none" strike="noStrike" kern="1200" cap="none" spc="50" normalizeH="0" baseline="0" noProof="0" dirty="0">
                  <a:ln w="0"/>
                  <a:solidFill>
                    <a:srgbClr val="FFFF00"/>
                  </a:solidFill>
                  <a:effectLst>
                    <a:innerShdw blurRad="63500" dist="50800" dir="13500000">
                      <a:srgbClr val="000000">
                        <a:alpha val="50000"/>
                      </a:srgbClr>
                    </a:innerShdw>
                  </a:effectLst>
                  <a:uLnTx/>
                  <a:uFillTx/>
                  <a:latin typeface="思源黑体 VF" panose="020B0200000000000000" pitchFamily="34" charset="-122"/>
                  <a:ea typeface="思源黑体 VF" panose="020B0200000000000000" pitchFamily="34" charset="-122"/>
                </a:rPr>
                <a:t>册</a:t>
              </a:r>
              <a:r>
                <a:rPr kumimoji="0" lang="en-US" altLang="zh-CN" sz="5400" b="1" i="0" u="none" strike="noStrike" kern="1200" cap="none" spc="50" normalizeH="0" baseline="0" noProof="0" dirty="0">
                  <a:ln w="0"/>
                  <a:solidFill>
                    <a:srgbClr val="FFFF00"/>
                  </a:solidFill>
                  <a:effectLst>
                    <a:innerShdw blurRad="63500" dist="50800" dir="13500000">
                      <a:srgbClr val="000000">
                        <a:alpha val="50000"/>
                      </a:srgbClr>
                    </a:innerShdw>
                  </a:effectLst>
                  <a:uLnTx/>
                  <a:uFillTx/>
                  <a:latin typeface="思源黑体 VF" panose="020B0200000000000000" pitchFamily="34" charset="-122"/>
                  <a:ea typeface="思源黑体 VF" panose="020B0200000000000000" pitchFamily="34" charset="-122"/>
                </a:rPr>
                <a:t>)</a:t>
              </a:r>
              <a:endParaRPr kumimoji="0" lang="zh-CN" altLang="en-US" sz="5400" b="1" i="0" u="none" strike="noStrike" kern="1200" cap="none" spc="50" normalizeH="0" baseline="0" noProof="0" dirty="0">
                <a:ln w="0"/>
                <a:solidFill>
                  <a:srgbClr val="FFFF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</a:endParaRPr>
            </a:p>
          </p:txBody>
        </p:sp>
      </p:grpSp>
      <p:pic>
        <p:nvPicPr>
          <p:cNvPr id="37" name="轻快温暖欢乐活泼叙事开心愉快氛围-口哨_爱给网_aigei_com">
            <a:hlinkClick r:id="" action="ppaction://media"/>
            <a:extLst>
              <a:ext uri="{FF2B5EF4-FFF2-40B4-BE49-F238E27FC236}">
                <a16:creationId xmlns:a16="http://schemas.microsoft.com/office/drawing/2014/main" id="{8E51AB12-26E1-AAE4-F8B5-EB69D4C6CDCE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68500.1"/>
                </p14:media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-1461314" y="407050"/>
            <a:ext cx="609600" cy="609600"/>
          </a:xfrm>
          <a:prstGeom prst="rect">
            <a:avLst/>
          </a:prstGeom>
        </p:spPr>
      </p:pic>
      <p:pic>
        <p:nvPicPr>
          <p:cNvPr id="41" name="图片 40" descr="形状&#10;&#10;AI 生成的内容可能不正确。">
            <a:extLst>
              <a:ext uri="{FF2B5EF4-FFF2-40B4-BE49-F238E27FC236}">
                <a16:creationId xmlns:a16="http://schemas.microsoft.com/office/drawing/2014/main" id="{16B8A9AA-C266-E91F-22AC-2052B6765F8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9011" y="3822588"/>
            <a:ext cx="3064541" cy="2190668"/>
          </a:xfrm>
          <a:prstGeom prst="rect">
            <a:avLst/>
          </a:prstGeom>
        </p:spPr>
      </p:pic>
      <p:pic>
        <p:nvPicPr>
          <p:cNvPr id="3" name="图片 2" descr="徽标&#10;&#10;AI 生成的内容可能不正确。">
            <a:extLst>
              <a:ext uri="{FF2B5EF4-FFF2-40B4-BE49-F238E27FC236}">
                <a16:creationId xmlns:a16="http://schemas.microsoft.com/office/drawing/2014/main" id="{FD9A24DB-905D-F8BD-5DDE-670FF15055C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" y="-404365"/>
            <a:ext cx="1907348" cy="1907348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pic>
        <p:nvPicPr>
          <p:cNvPr id="14" name="图片 13" descr="图片包含 监控, 屏幕, 电脑, 电视&#10;&#10;AI 生成的内容可能不正确。">
            <a:hlinkClick r:id="rId11" action="ppaction://hlinksldjump"/>
            <a:extLst>
              <a:ext uri="{FF2B5EF4-FFF2-40B4-BE49-F238E27FC236}">
                <a16:creationId xmlns:a16="http://schemas.microsoft.com/office/drawing/2014/main" id="{FFFF265E-43D2-5F71-0B12-709E3E7161DD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6988" y="859586"/>
            <a:ext cx="1447023" cy="1002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4295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000"/>
                            </p:stCondLst>
                            <p:childTnLst>
                              <p:par>
                                <p:cTn id="3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0"/>
                            </p:stCondLst>
                            <p:childTnLst>
                              <p:par>
                                <p:cTn id="38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6000"/>
                            </p:stCondLst>
                            <p:childTnLst>
                              <p:par>
                                <p:cTn id="4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7000"/>
                            </p:stCondLst>
                            <p:childTnLst>
                              <p:par>
                                <p:cTn id="5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8000"/>
                            </p:stCondLst>
                            <p:childTnLst>
                              <p:par>
                                <p:cTn id="57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9000"/>
                            </p:stCondLst>
                            <p:childTnLst>
                              <p:par>
                                <p:cTn id="6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0000"/>
                            </p:stCondLst>
                            <p:childTnLst>
                              <p:par>
                                <p:cTn id="7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1000"/>
                            </p:stCondLst>
                            <p:childTnLst>
                              <p:par>
                                <p:cTn id="76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7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2000"/>
                            </p:stCondLst>
                            <p:childTnLst>
                              <p:par>
                                <p:cTn id="83" presetID="32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8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3000"/>
                            </p:stCondLst>
                            <p:childTnLst>
                              <p:par>
                                <p:cTn id="9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14000"/>
                            </p:stCondLst>
                            <p:childTnLst>
                              <p:par>
                                <p:cTn id="9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5000"/>
                            </p:stCondLst>
                            <p:childTnLst>
                              <p:par>
                                <p:cTn id="10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1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1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1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7"/>
                </p:tgtEl>
              </p:cMediaNode>
            </p:audio>
          </p:childTnLst>
        </p:cTn>
      </p:par>
    </p:tnLst>
    <p:bldLst>
      <p:bldP spid="2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7977DE-0F15-A2B3-2286-55A36045F2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1388" y="348901"/>
            <a:ext cx="5091954" cy="818216"/>
          </a:xfrm>
        </p:spPr>
        <p:txBody>
          <a:bodyPr/>
          <a:lstStyle/>
          <a:p>
            <a:pPr algn="ctr"/>
            <a:r>
              <a:rPr lang="zh-CN" altLang="en-US" dirty="0">
                <a:latin typeface="思源黑体 VF" panose="020B0200000000000000" pitchFamily="34" charset="-122"/>
                <a:ea typeface="思源黑体 VF" panose="020B0200000000000000" pitchFamily="34" charset="-122"/>
              </a:rPr>
              <a:t>说明</a:t>
            </a:r>
          </a:p>
        </p:txBody>
      </p:sp>
      <p:sp>
        <p:nvSpPr>
          <p:cNvPr id="8" name="内容占位符 7">
            <a:extLst>
              <a:ext uri="{FF2B5EF4-FFF2-40B4-BE49-F238E27FC236}">
                <a16:creationId xmlns:a16="http://schemas.microsoft.com/office/drawing/2014/main" id="{7257F99D-E94E-0A2F-50B0-5A8DDB89F9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sz="3200" dirty="0"/>
              <a:t>点击蓝色方块可以听到发音。</a:t>
            </a:r>
            <a:endParaRPr lang="en-US" altLang="zh-CN" sz="3200" dirty="0"/>
          </a:p>
          <a:p>
            <a:r>
              <a:rPr lang="zh-CN" altLang="en-US" sz="3200" dirty="0"/>
              <a:t>点击字母和字母组合可以到相应的视频。</a:t>
            </a:r>
            <a:endParaRPr lang="en-US" altLang="zh-CN" sz="3200" dirty="0"/>
          </a:p>
          <a:p>
            <a:r>
              <a:rPr lang="zh-CN" altLang="en-US" sz="3200" dirty="0"/>
              <a:t>视频看完后点击箭头可以到该视频内容的</a:t>
            </a:r>
            <a:r>
              <a:rPr lang="en-US" altLang="zh-CN" sz="3200" dirty="0"/>
              <a:t>ppt</a:t>
            </a:r>
            <a:r>
              <a:rPr lang="zh-CN" altLang="en-US" sz="3200" dirty="0"/>
              <a:t>点读单词。</a:t>
            </a:r>
            <a:endParaRPr lang="en-US" altLang="zh-CN" sz="3200" dirty="0"/>
          </a:p>
          <a:p>
            <a:r>
              <a:rPr lang="zh-CN" altLang="en-US" sz="3200" dirty="0"/>
              <a:t>点击图片可以发音。</a:t>
            </a:r>
            <a:endParaRPr lang="en-US" altLang="zh-CN" sz="3200" dirty="0"/>
          </a:p>
          <a:p>
            <a:r>
              <a:rPr lang="zh-CN" altLang="en-US" sz="3200" dirty="0"/>
              <a:t>点击英文单词可以看到汉语意思。</a:t>
            </a:r>
            <a:endParaRPr lang="en-US" altLang="zh-CN" sz="3200" dirty="0"/>
          </a:p>
          <a:p>
            <a:r>
              <a:rPr lang="zh-CN" altLang="en-US" sz="3200" dirty="0"/>
              <a:t>点击小房子          回到</a:t>
            </a:r>
            <a:endParaRPr lang="en-US" altLang="zh-CN" sz="3200" dirty="0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30A128E7-ECCC-0E50-60EF-32B761BB0BB9}"/>
              </a:ext>
            </a:extLst>
          </p:cNvPr>
          <p:cNvSpPr/>
          <p:nvPr/>
        </p:nvSpPr>
        <p:spPr>
          <a:xfrm>
            <a:off x="8332495" y="2200674"/>
            <a:ext cx="941693" cy="646331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7000"/>
                </a:schemeClr>
              </a:gs>
              <a:gs pos="48000">
                <a:schemeClr val="accent2">
                  <a:lumMod val="97000"/>
                  <a:lumOff val="3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292100" dist="50800" dir="5400000" algn="ctr" rotWithShape="0">
              <a:srgbClr val="000000">
                <a:alpha val="43137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66CCFF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rPr>
              <a:t>ds</a:t>
            </a:r>
            <a:endParaRPr kumimoji="0" lang="zh-CN" altLang="en-US" sz="3600" b="0" i="0" u="none" strike="noStrike" kern="1200" cap="none" spc="0" normalizeH="0" baseline="0" noProof="0" dirty="0">
              <a:ln>
                <a:noFill/>
              </a:ln>
              <a:solidFill>
                <a:srgbClr val="66CCFF"/>
              </a:solidFill>
              <a:effectLst/>
              <a:uLnTx/>
              <a:uFillTx/>
              <a:latin typeface="Lato" panose="020F0502020204030203" pitchFamily="34" charset="0"/>
              <a:ea typeface="思源黑体 VF" panose="020B0200000000000000" pitchFamily="34" charset="-122"/>
              <a:cs typeface="+mn-cs"/>
            </a:endParaRPr>
          </a:p>
        </p:txBody>
      </p: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4B9DECCD-4299-2C52-9D01-4E1B7F8736D2}"/>
              </a:ext>
            </a:extLst>
          </p:cNvPr>
          <p:cNvGrpSpPr/>
          <p:nvPr/>
        </p:nvGrpSpPr>
        <p:grpSpPr>
          <a:xfrm>
            <a:off x="6360883" y="1492890"/>
            <a:ext cx="1147287" cy="865936"/>
            <a:chOff x="4277635" y="1613520"/>
            <a:chExt cx="1603564" cy="1210320"/>
          </a:xfrm>
        </p:grpSpPr>
        <p:sp>
          <p:nvSpPr>
            <p:cNvPr id="14" name="矩形: 圆角 13">
              <a:extLst>
                <a:ext uri="{FF2B5EF4-FFF2-40B4-BE49-F238E27FC236}">
                  <a16:creationId xmlns:a16="http://schemas.microsoft.com/office/drawing/2014/main" id="{2ADC0D19-F1E2-3E10-8A04-A5395D8963B3}"/>
                </a:ext>
              </a:extLst>
            </p:cNvPr>
            <p:cNvSpPr>
              <a:spLocks/>
            </p:cNvSpPr>
            <p:nvPr/>
          </p:nvSpPr>
          <p:spPr>
            <a:xfrm>
              <a:off x="4277635" y="1613520"/>
              <a:ext cx="1603564" cy="1210320"/>
            </a:xfrm>
            <a:prstGeom prst="roundRect">
              <a:avLst/>
            </a:prstGeom>
            <a:solidFill>
              <a:srgbClr val="0070C0"/>
            </a:solidFill>
            <a:scene3d>
              <a:camera prst="orthographicFront"/>
              <a:lightRig rig="threePt" dir="t">
                <a:rot lat="0" lon="0" rev="7500000"/>
              </a:lightRig>
            </a:scene3d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  <a:cs typeface="+mn-cs"/>
              </a:endParaRPr>
            </a:p>
          </p:txBody>
        </p:sp>
        <p:sp>
          <p:nvSpPr>
            <p:cNvPr id="15" name="文本框13">
              <a:extLst>
                <a:ext uri="{FF2B5EF4-FFF2-40B4-BE49-F238E27FC236}">
                  <a16:creationId xmlns:a16="http://schemas.microsoft.com/office/drawing/2014/main" id="{11E468F8-EB31-1918-01C0-300A57A425A4}"/>
                </a:ext>
              </a:extLst>
            </p:cNvPr>
            <p:cNvSpPr txBox="1"/>
            <p:nvPr/>
          </p:nvSpPr>
          <p:spPr>
            <a:xfrm>
              <a:off x="4517250" y="1822160"/>
              <a:ext cx="1141224" cy="850093"/>
            </a:xfrm>
            <a:prstGeom prst="rect">
              <a:avLst/>
            </a:prstGeom>
            <a:noFill/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Lato" panose="020F0502020204030203" pitchFamily="34" charset="0"/>
                  <a:ea typeface="思源黑体 VF" panose="020B0200000000000000" pitchFamily="34" charset="-122"/>
                  <a:cs typeface="+mn-cs"/>
                </a:rPr>
                <a:t>/</a:t>
              </a:r>
              <a:r>
                <a:rPr kumimoji="0" lang="en-US" altLang="zh-CN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Lato" panose="020F0502020204030203" pitchFamily="34" charset="0"/>
                  <a:ea typeface="思源黑体 VF" panose="020B0200000000000000" pitchFamily="34" charset="-122"/>
                  <a:cs typeface="+mn-cs"/>
                </a:rPr>
                <a:t>dz</a:t>
              </a:r>
              <a:r>
                <a:rPr kumimoji="0" lang="en-US" altLang="zh-CN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Lato" panose="020F0502020204030203" pitchFamily="34" charset="0"/>
                  <a:ea typeface="思源黑体 VF" panose="020B0200000000000000" pitchFamily="34" charset="-122"/>
                  <a:cs typeface="+mn-cs"/>
                </a:rPr>
                <a:t>/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Lato" panose="020F0502020204030203" pitchFamily="34" charset="0"/>
                  <a:ea typeface="思源黑体 VF" panose="020B0200000000000000" pitchFamily="34" charset="-122"/>
                  <a:cs typeface="+mn-cs"/>
                </a:rPr>
                <a:t>资</a:t>
              </a:r>
              <a:endPara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endParaRPr>
            </a:p>
          </p:txBody>
        </p:sp>
      </p:grpSp>
      <p:pic>
        <p:nvPicPr>
          <p:cNvPr id="16" name="图片 15">
            <a:extLst>
              <a:ext uri="{FF2B5EF4-FFF2-40B4-BE49-F238E27FC236}">
                <a16:creationId xmlns:a16="http://schemas.microsoft.com/office/drawing/2014/main" id="{EA7B08D6-847A-5D12-B884-53C6D275ECB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4255" y="2847005"/>
            <a:ext cx="1307091" cy="905160"/>
          </a:xfrm>
          <a:prstGeom prst="rect">
            <a:avLst/>
          </a:prstGeom>
        </p:spPr>
      </p:pic>
      <p:sp>
        <p:nvSpPr>
          <p:cNvPr id="21" name="文本框 3">
            <a:extLst>
              <a:ext uri="{FF2B5EF4-FFF2-40B4-BE49-F238E27FC236}">
                <a16:creationId xmlns:a16="http://schemas.microsoft.com/office/drawing/2014/main" id="{3899A4AA-F458-F6DC-0636-29D19866EA94}"/>
              </a:ext>
            </a:extLst>
          </p:cNvPr>
          <p:cNvSpPr txBox="1"/>
          <p:nvPr/>
        </p:nvSpPr>
        <p:spPr>
          <a:xfrm>
            <a:off x="7172578" y="3962342"/>
            <a:ext cx="1440180" cy="584775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rPr>
              <a:t>na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rPr>
              <a:t>ture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Lato" panose="020F0502020204030203" pitchFamily="34" charset="0"/>
              <a:ea typeface="思源黑体 VF" panose="020B0200000000000000" pitchFamily="34" charset="-122"/>
              <a:cs typeface="+mn-cs"/>
            </a:endParaRPr>
          </a:p>
        </p:txBody>
      </p:sp>
      <p:pic>
        <p:nvPicPr>
          <p:cNvPr id="22" name="图片 21" descr="图片包含 形状&#10;&#10;AI 生成的内容可能不正确。">
            <a:extLst>
              <a:ext uri="{FF2B5EF4-FFF2-40B4-BE49-F238E27FC236}">
                <a16:creationId xmlns:a16="http://schemas.microsoft.com/office/drawing/2014/main" id="{56B90422-3B08-F05D-1AD0-B5CF79EF05D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250492" y="4451066"/>
            <a:ext cx="754897" cy="741686"/>
          </a:xfrm>
          <a:prstGeom prst="rect">
            <a:avLst/>
          </a:prstGeom>
        </p:spPr>
      </p:pic>
      <p:pic>
        <p:nvPicPr>
          <p:cNvPr id="26" name="图片 25" descr="图形用户界面&#10;&#10;AI 生成的内容可能不正确。">
            <a:extLst>
              <a:ext uri="{FF2B5EF4-FFF2-40B4-BE49-F238E27FC236}">
                <a16:creationId xmlns:a16="http://schemas.microsoft.com/office/drawing/2014/main" id="{59106034-9C28-1848-38B5-5D863F4F082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1683" y="4560003"/>
            <a:ext cx="1219200" cy="632749"/>
          </a:xfrm>
          <a:prstGeom prst="rect">
            <a:avLst/>
          </a:prstGeom>
        </p:spPr>
      </p:pic>
      <p:sp>
        <p:nvSpPr>
          <p:cNvPr id="5" name="箭头: 右 4">
            <a:hlinkClick r:id="rId9" action="ppaction://hlinksldjump"/>
            <a:extLst>
              <a:ext uri="{FF2B5EF4-FFF2-40B4-BE49-F238E27FC236}">
                <a16:creationId xmlns:a16="http://schemas.microsoft.com/office/drawing/2014/main" id="{AEB7BB12-2D30-D8E3-1762-C8FDBFEF55FF}"/>
              </a:ext>
            </a:extLst>
          </p:cNvPr>
          <p:cNvSpPr/>
          <p:nvPr/>
        </p:nvSpPr>
        <p:spPr>
          <a:xfrm>
            <a:off x="9879106" y="5342965"/>
            <a:ext cx="1809115" cy="1243105"/>
          </a:xfrm>
          <a:prstGeom prst="rightArrow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prst="angle"/>
            <a:bevelB w="152400" h="50800" prst="softRound"/>
          </a:sp3d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Neue" panose="02000000000000000000" pitchFamily="2" charset="0"/>
                <a:ea typeface="等线" panose="02010600030101010101" pitchFamily="2" charset="-122"/>
                <a:cs typeface="+mn-cs"/>
              </a:rPr>
              <a:t>Let’s Play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Neue" panose="02000000000000000000" pitchFamily="2" charset="0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F097C4A4-1B48-29DD-F52E-2E446ADE1600}"/>
              </a:ext>
            </a:extLst>
          </p:cNvPr>
          <p:cNvSpPr txBox="1"/>
          <p:nvPr/>
        </p:nvSpPr>
        <p:spPr>
          <a:xfrm>
            <a:off x="7172578" y="3962342"/>
            <a:ext cx="14401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  <a:cs typeface="+mn-cs"/>
              </a:rPr>
              <a:t>大自然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思源黑体 VF" panose="020B0200000000000000" pitchFamily="34" charset="-122"/>
              <a:ea typeface="思源黑体 VF" panose="020B0200000000000000" pitchFamily="34" charset="-122"/>
              <a:cs typeface="+mn-cs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6D4F2294-C000-4592-86B2-3AE5D58E9C6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30" r="10872" b="4111"/>
          <a:stretch/>
        </p:blipFill>
        <p:spPr>
          <a:xfrm>
            <a:off x="4666271" y="3330054"/>
            <a:ext cx="950823" cy="844221"/>
          </a:xfrm>
          <a:prstGeom prst="rect">
            <a:avLst/>
          </a:prstGeom>
        </p:spPr>
      </p:pic>
      <p:pic>
        <p:nvPicPr>
          <p:cNvPr id="7" name="kids">
            <a:hlinkClick r:id="" action="ppaction://media"/>
            <a:extLst>
              <a:ext uri="{FF2B5EF4-FFF2-40B4-BE49-F238E27FC236}">
                <a16:creationId xmlns:a16="http://schemas.microsoft.com/office/drawing/2014/main" id="{4FA99F6E-6B5C-7C3B-995C-1C8848CC378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-1406667" y="3429000"/>
            <a:ext cx="609600" cy="609600"/>
          </a:xfrm>
          <a:prstGeom prst="rect">
            <a:avLst/>
          </a:prstGeom>
        </p:spPr>
      </p:pic>
      <p:pic>
        <p:nvPicPr>
          <p:cNvPr id="9" name="ds">
            <a:hlinkClick r:id="" action="ppaction://media"/>
            <a:extLst>
              <a:ext uri="{FF2B5EF4-FFF2-40B4-BE49-F238E27FC236}">
                <a16:creationId xmlns:a16="http://schemas.microsoft.com/office/drawing/2014/main" id="{14E1138E-BF99-3F00-3345-4E08E3765F90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-1251051" y="2128919"/>
            <a:ext cx="609600" cy="609600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E2357463-DB33-5340-5C8F-512E66DFF04F}"/>
              </a:ext>
            </a:extLst>
          </p:cNvPr>
          <p:cNvSpPr txBox="1"/>
          <p:nvPr/>
        </p:nvSpPr>
        <p:spPr>
          <a:xfrm>
            <a:off x="838200" y="1074167"/>
            <a:ext cx="10496549" cy="338554"/>
          </a:xfrm>
          <a:prstGeom prst="rect">
            <a:avLst/>
          </a:prstGeom>
          <a:solidFill>
            <a:srgbClr val="0070C0"/>
          </a:solidFill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rgbClr val="FFFF00"/>
                </a:solidFill>
                <a:latin typeface="Lato" panose="020F0502020204030203" pitchFamily="34" charset="0"/>
                <a:ea typeface="思源黑体 VF" panose="020B0200000000000000" pitchFamily="34" charset="-122"/>
              </a:rPr>
              <a:t>教</a:t>
            </a:r>
            <a:r>
              <a:rPr kumimoji="0" lang="zh-CN" altLang="en-US" sz="160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rPr>
              <a:t>材里的汉语只是提供这个音在发音前的舌头</a:t>
            </a:r>
            <a:r>
              <a:rPr lang="zh-CN" altLang="en-US" sz="1600" dirty="0">
                <a:solidFill>
                  <a:srgbClr val="FFFF00"/>
                </a:solidFill>
                <a:latin typeface="Lato" panose="020F0502020204030203" pitchFamily="34" charset="0"/>
                <a:ea typeface="思源黑体 VF" panose="020B0200000000000000" pitchFamily="34" charset="-122"/>
              </a:rPr>
              <a:t>和口型的正确位置。</a:t>
            </a:r>
            <a:r>
              <a:rPr kumimoji="0" lang="zh-CN" altLang="en-US" sz="160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rPr>
              <a:t>请不要以汉语为准！还是要以发出的音为准</a:t>
            </a:r>
            <a:r>
              <a:rPr lang="zh-CN" altLang="en-US" sz="1600" dirty="0">
                <a:solidFill>
                  <a:srgbClr val="FFFF00"/>
                </a:solidFill>
                <a:latin typeface="Lato" panose="020F0502020204030203" pitchFamily="34" charset="0"/>
                <a:ea typeface="思源黑体 VF" panose="020B0200000000000000" pitchFamily="34" charset="-122"/>
              </a:rPr>
              <a:t>。</a:t>
            </a:r>
            <a:endParaRPr kumimoji="0" lang="zh-CN" altLang="en-US" sz="160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Lato" panose="020F0502020204030203" pitchFamily="34" charset="0"/>
              <a:ea typeface="思源黑体 VF" panose="020B0200000000000000" pitchFamily="3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41925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417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xit" presetSubtype="32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42" presetClass="entr" presetSubtype="0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3" dur="705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3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3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21" grpId="0" animBg="1"/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8E5BAB6-DB07-9299-F659-9FCFF5C52C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页脚占位符 3">
            <a:extLst>
              <a:ext uri="{FF2B5EF4-FFF2-40B4-BE49-F238E27FC236}">
                <a16:creationId xmlns:a16="http://schemas.microsoft.com/office/drawing/2014/main" id="{A51A308E-73CC-B70A-7917-6C63E3FABD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cs typeface="+mn-cs"/>
              </a:rPr>
              <a:t>www.happyabcd.com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cs typeface="+mn-cs"/>
            </a:endParaRPr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5AB8F15D-2324-F405-B3DF-DE21940A1B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1825FEA-CAA4-4CE6-95C7-3362D7D9D193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cs typeface="+mn-cs"/>
            </a:endParaRPr>
          </a:p>
        </p:txBody>
      </p:sp>
      <p:sp>
        <p:nvSpPr>
          <p:cNvPr id="9" name="矩形: 圆角 8">
            <a:extLst>
              <a:ext uri="{FF2B5EF4-FFF2-40B4-BE49-F238E27FC236}">
                <a16:creationId xmlns:a16="http://schemas.microsoft.com/office/drawing/2014/main" id="{BCEDC03E-D582-C336-DE63-918AFC4E5A9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719941" y="304750"/>
            <a:ext cx="4376059" cy="1210320"/>
          </a:xfrm>
          <a:prstGeom prst="roundRect">
            <a:avLst/>
          </a:prstGeom>
          <a:solidFill>
            <a:srgbClr val="7030A0"/>
          </a:solidFill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思源黑体 VF" panose="020B0200000000000000" pitchFamily="34" charset="-122"/>
              <a:ea typeface="思源黑体 VF" panose="020B0200000000000000" pitchFamily="34" charset="-122"/>
              <a:cs typeface="+mn-cs"/>
            </a:endParaRPr>
          </a:p>
        </p:txBody>
      </p:sp>
      <p:sp>
        <p:nvSpPr>
          <p:cNvPr id="14" name="矩形: 圆角 13">
            <a:extLst>
              <a:ext uri="{FF2B5EF4-FFF2-40B4-BE49-F238E27FC236}">
                <a16:creationId xmlns:a16="http://schemas.microsoft.com/office/drawing/2014/main" id="{215FF29B-7224-DAA0-0252-E7C6CA49452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719941" y="1515070"/>
            <a:ext cx="4376059" cy="1210320"/>
          </a:xfrm>
          <a:prstGeom prst="roundRect">
            <a:avLst/>
          </a:prstGeom>
          <a:solidFill>
            <a:srgbClr val="92D050"/>
          </a:solidFill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思源黑体 VF" panose="020B0200000000000000" pitchFamily="34" charset="-122"/>
              <a:ea typeface="思源黑体 VF" panose="020B0200000000000000" pitchFamily="34" charset="-122"/>
              <a:cs typeface="+mn-cs"/>
            </a:endParaRPr>
          </a:p>
        </p:txBody>
      </p:sp>
      <p:sp>
        <p:nvSpPr>
          <p:cNvPr id="16" name="矩形: 圆角 15">
            <a:extLst>
              <a:ext uri="{FF2B5EF4-FFF2-40B4-BE49-F238E27FC236}">
                <a16:creationId xmlns:a16="http://schemas.microsoft.com/office/drawing/2014/main" id="{860454EC-23B6-AC09-C8F0-33F495C9506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719941" y="2725390"/>
            <a:ext cx="4376059" cy="1210320"/>
          </a:xfrm>
          <a:prstGeom prst="roundRect">
            <a:avLst/>
          </a:prstGeom>
          <a:solidFill>
            <a:srgbClr val="FFC000"/>
          </a:solidFill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思源黑体 VF" panose="020B0200000000000000" pitchFamily="34" charset="-122"/>
              <a:ea typeface="思源黑体 VF" panose="020B0200000000000000" pitchFamily="34" charset="-122"/>
              <a:cs typeface="+mn-cs"/>
            </a:endParaRPr>
          </a:p>
        </p:txBody>
      </p:sp>
      <p:sp>
        <p:nvSpPr>
          <p:cNvPr id="22" name="矩形: 圆角 21">
            <a:extLst>
              <a:ext uri="{FF2B5EF4-FFF2-40B4-BE49-F238E27FC236}">
                <a16:creationId xmlns:a16="http://schemas.microsoft.com/office/drawing/2014/main" id="{EAAAF530-C322-DED3-4677-03E4A74D6B6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719941" y="3935710"/>
            <a:ext cx="4376060" cy="1210320"/>
          </a:xfrm>
          <a:prstGeom prst="roundRect">
            <a:avLst/>
          </a:prstGeom>
          <a:solidFill>
            <a:srgbClr val="7B456F"/>
          </a:solidFill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思源黑体 VF" panose="020B0200000000000000" pitchFamily="34" charset="-122"/>
              <a:ea typeface="思源黑体 VF" panose="020B0200000000000000" pitchFamily="34" charset="-122"/>
              <a:cs typeface="+mn-cs"/>
            </a:endParaRPr>
          </a:p>
        </p:txBody>
      </p:sp>
      <p:sp>
        <p:nvSpPr>
          <p:cNvPr id="24" name="矩形: 圆角 23">
            <a:extLst>
              <a:ext uri="{FF2B5EF4-FFF2-40B4-BE49-F238E27FC236}">
                <a16:creationId xmlns:a16="http://schemas.microsoft.com/office/drawing/2014/main" id="{0A339528-5CF9-17CD-12A9-C0127353A30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719941" y="5146030"/>
            <a:ext cx="4376059" cy="1210320"/>
          </a:xfrm>
          <a:prstGeom prst="roundRect">
            <a:avLst/>
          </a:prstGeom>
          <a:solidFill>
            <a:srgbClr val="A8A0D8"/>
          </a:solidFill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思源黑体 VF" panose="020B0200000000000000" pitchFamily="34" charset="-122"/>
              <a:ea typeface="思源黑体 VF" panose="020B0200000000000000" pitchFamily="34" charset="-122"/>
              <a:cs typeface="+mn-cs"/>
            </a:endParaRPr>
          </a:p>
        </p:txBody>
      </p:sp>
      <p:grpSp>
        <p:nvGrpSpPr>
          <p:cNvPr id="8" name="组合 7">
            <a:extLst>
              <a:ext uri="{FF2B5EF4-FFF2-40B4-BE49-F238E27FC236}">
                <a16:creationId xmlns:a16="http://schemas.microsoft.com/office/drawing/2014/main" id="{711F7FA6-0428-2076-CF5A-73FEFE36CE63}"/>
              </a:ext>
            </a:extLst>
          </p:cNvPr>
          <p:cNvGrpSpPr/>
          <p:nvPr/>
        </p:nvGrpSpPr>
        <p:grpSpPr>
          <a:xfrm>
            <a:off x="116379" y="1515070"/>
            <a:ext cx="1603564" cy="1210320"/>
            <a:chOff x="116379" y="1515070"/>
            <a:chExt cx="1603564" cy="1210320"/>
          </a:xfrm>
        </p:grpSpPr>
        <p:sp>
          <p:nvSpPr>
            <p:cNvPr id="15" name="矩形: 圆角 14">
              <a:extLst>
                <a:ext uri="{FF2B5EF4-FFF2-40B4-BE49-F238E27FC236}">
                  <a16:creationId xmlns:a16="http://schemas.microsoft.com/office/drawing/2014/main" id="{F9A6B799-366A-5CE9-E8C7-1376D51F6F5E}"/>
                </a:ext>
              </a:extLst>
            </p:cNvPr>
            <p:cNvSpPr/>
            <p:nvPr/>
          </p:nvSpPr>
          <p:spPr>
            <a:xfrm>
              <a:off x="116379" y="1515070"/>
              <a:ext cx="1603564" cy="1210320"/>
            </a:xfrm>
            <a:prstGeom prst="roundRect">
              <a:avLst/>
            </a:prstGeom>
            <a:solidFill>
              <a:schemeClr val="accent5">
                <a:lumMod val="75000"/>
              </a:schemeClr>
            </a:solidFill>
            <a:scene3d>
              <a:camera prst="orthographicFront"/>
              <a:lightRig rig="threePt" dir="t">
                <a:rot lat="0" lon="0" rev="7500000"/>
              </a:lightRig>
            </a:scene3d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  <a:cs typeface="+mn-cs"/>
              </a:endParaRPr>
            </a:p>
          </p:txBody>
        </p:sp>
        <p:sp>
          <p:nvSpPr>
            <p:cNvPr id="2" name="文本框 1">
              <a:extLst>
                <a:ext uri="{FF2B5EF4-FFF2-40B4-BE49-F238E27FC236}">
                  <a16:creationId xmlns:a16="http://schemas.microsoft.com/office/drawing/2014/main" id="{376F594E-8B1E-9610-85FA-A4CD84CC9D60}"/>
                </a:ext>
              </a:extLst>
            </p:cNvPr>
            <p:cNvSpPr txBox="1"/>
            <p:nvPr/>
          </p:nvSpPr>
          <p:spPr>
            <a:xfrm>
              <a:off x="199112" y="1737075"/>
              <a:ext cx="1495811" cy="830997"/>
            </a:xfrm>
            <a:prstGeom prst="rect">
              <a:avLst/>
            </a:prstGeom>
            <a:noFill/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Lato" panose="020F0502020204030203" pitchFamily="34" charset="0"/>
                  <a:ea typeface="思源黑体 VF" panose="020B0200000000000000" pitchFamily="34" charset="-122"/>
                  <a:cs typeface="+mn-cs"/>
                </a:rPr>
                <a:t>/eə/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Lato" panose="020F0502020204030203" pitchFamily="34" charset="0"/>
                  <a:ea typeface="思源黑体 VF" panose="020B0200000000000000" pitchFamily="34" charset="-122"/>
                  <a:cs typeface="+mn-cs"/>
                </a:rPr>
                <a:t>艾尔</a:t>
              </a:r>
            </a:p>
          </p:txBody>
        </p:sp>
      </p:grpSp>
      <p:grpSp>
        <p:nvGrpSpPr>
          <p:cNvPr id="10" name="组合 9">
            <a:extLst>
              <a:ext uri="{FF2B5EF4-FFF2-40B4-BE49-F238E27FC236}">
                <a16:creationId xmlns:a16="http://schemas.microsoft.com/office/drawing/2014/main" id="{793BF70C-108C-49AC-8A54-0790120D6A6B}"/>
              </a:ext>
            </a:extLst>
          </p:cNvPr>
          <p:cNvGrpSpPr/>
          <p:nvPr/>
        </p:nvGrpSpPr>
        <p:grpSpPr>
          <a:xfrm>
            <a:off x="116379" y="2725390"/>
            <a:ext cx="1603564" cy="1210320"/>
            <a:chOff x="116379" y="2725390"/>
            <a:chExt cx="1603564" cy="1210320"/>
          </a:xfrm>
        </p:grpSpPr>
        <p:sp>
          <p:nvSpPr>
            <p:cNvPr id="17" name="矩形: 圆角 16">
              <a:extLst>
                <a:ext uri="{FF2B5EF4-FFF2-40B4-BE49-F238E27FC236}">
                  <a16:creationId xmlns:a16="http://schemas.microsoft.com/office/drawing/2014/main" id="{9AD9CF99-0486-0AAF-565D-019E3A0DCDE7}"/>
                </a:ext>
              </a:extLst>
            </p:cNvPr>
            <p:cNvSpPr/>
            <p:nvPr/>
          </p:nvSpPr>
          <p:spPr>
            <a:xfrm>
              <a:off x="116379" y="2725390"/>
              <a:ext cx="1603564" cy="1210320"/>
            </a:xfrm>
            <a:prstGeom prst="roundRect">
              <a:avLst/>
            </a:prstGeom>
            <a:solidFill>
              <a:schemeClr val="accent5">
                <a:lumMod val="75000"/>
              </a:schemeClr>
            </a:solidFill>
            <a:scene3d>
              <a:camera prst="orthographicFront"/>
              <a:lightRig rig="threePt" dir="t">
                <a:rot lat="0" lon="0" rev="7500000"/>
              </a:lightRig>
            </a:scene3d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  <a:cs typeface="+mn-cs"/>
              </a:endParaRPr>
            </a:p>
          </p:txBody>
        </p:sp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id="{C058A09C-49A1-5607-D694-1B9DFEA70BFF}"/>
                </a:ext>
              </a:extLst>
            </p:cNvPr>
            <p:cNvSpPr txBox="1"/>
            <p:nvPr/>
          </p:nvSpPr>
          <p:spPr>
            <a:xfrm>
              <a:off x="211262" y="2933634"/>
              <a:ext cx="1471511" cy="830997"/>
            </a:xfrm>
            <a:prstGeom prst="rect">
              <a:avLst/>
            </a:prstGeom>
            <a:noFill/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Lato" panose="020F0502020204030203" pitchFamily="34" charset="0"/>
                  <a:ea typeface="思源黑体 VF" panose="020B0200000000000000" pitchFamily="34" charset="-122"/>
                  <a:cs typeface="+mn-cs"/>
                </a:rPr>
                <a:t>/i:/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Lato" panose="020F0502020204030203" pitchFamily="34" charset="0"/>
                  <a:ea typeface="思源黑体 VF" panose="020B0200000000000000" pitchFamily="34" charset="-122"/>
                  <a:cs typeface="+mn-cs"/>
                </a:rPr>
                <a:t>衣</a:t>
              </a:r>
            </a:p>
          </p:txBody>
        </p:sp>
      </p:grp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3B762706-2D21-0D5F-8C0A-2FDB95A88507}"/>
              </a:ext>
            </a:extLst>
          </p:cNvPr>
          <p:cNvGrpSpPr/>
          <p:nvPr/>
        </p:nvGrpSpPr>
        <p:grpSpPr>
          <a:xfrm>
            <a:off x="116379" y="3935710"/>
            <a:ext cx="1603564" cy="1210320"/>
            <a:chOff x="116379" y="3935710"/>
            <a:chExt cx="1603564" cy="1210320"/>
          </a:xfrm>
        </p:grpSpPr>
        <p:sp>
          <p:nvSpPr>
            <p:cNvPr id="23" name="矩形: 圆角 22">
              <a:extLst>
                <a:ext uri="{FF2B5EF4-FFF2-40B4-BE49-F238E27FC236}">
                  <a16:creationId xmlns:a16="http://schemas.microsoft.com/office/drawing/2014/main" id="{E18E1301-5BC4-B292-F8EF-F24F705EEE35}"/>
                </a:ext>
              </a:extLst>
            </p:cNvPr>
            <p:cNvSpPr/>
            <p:nvPr/>
          </p:nvSpPr>
          <p:spPr>
            <a:xfrm>
              <a:off x="116379" y="3935710"/>
              <a:ext cx="1603564" cy="1210320"/>
            </a:xfrm>
            <a:prstGeom prst="roundRect">
              <a:avLst/>
            </a:prstGeom>
            <a:solidFill>
              <a:schemeClr val="accent5">
                <a:lumMod val="75000"/>
              </a:schemeClr>
            </a:solidFill>
            <a:scene3d>
              <a:camera prst="orthographicFront"/>
              <a:lightRig rig="threePt" dir="t">
                <a:rot lat="0" lon="0" rev="7500000"/>
              </a:lightRig>
            </a:scene3d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  <a:cs typeface="+mn-cs"/>
              </a:endParaRPr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CED221D3-74EA-CA2C-A276-87568D196F8E}"/>
                </a:ext>
              </a:extLst>
            </p:cNvPr>
            <p:cNvSpPr txBox="1"/>
            <p:nvPr/>
          </p:nvSpPr>
          <p:spPr>
            <a:xfrm>
              <a:off x="235702" y="4130193"/>
              <a:ext cx="1422630" cy="830997"/>
            </a:xfrm>
            <a:prstGeom prst="rect">
              <a:avLst/>
            </a:prstGeom>
            <a:noFill/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Lato" panose="020F0502020204030203" pitchFamily="34" charset="0"/>
                  <a:ea typeface="思源黑体 VF" panose="020B0200000000000000" pitchFamily="34" charset="-122"/>
                  <a:cs typeface="+mn-cs"/>
                </a:rPr>
                <a:t>/ai/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Lato" panose="020F0502020204030203" pitchFamily="34" charset="0"/>
                  <a:ea typeface="思源黑体 VF" panose="020B0200000000000000" pitchFamily="34" charset="-122"/>
                  <a:cs typeface="+mn-cs"/>
                </a:rPr>
                <a:t>爱</a:t>
              </a:r>
            </a:p>
          </p:txBody>
        </p:sp>
      </p:grp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E20EF37F-2521-6ED4-1548-50F112849158}"/>
              </a:ext>
            </a:extLst>
          </p:cNvPr>
          <p:cNvGrpSpPr/>
          <p:nvPr/>
        </p:nvGrpSpPr>
        <p:grpSpPr>
          <a:xfrm>
            <a:off x="116379" y="5146030"/>
            <a:ext cx="1603564" cy="1210320"/>
            <a:chOff x="116379" y="5146030"/>
            <a:chExt cx="1603564" cy="1210320"/>
          </a:xfrm>
        </p:grpSpPr>
        <p:sp>
          <p:nvSpPr>
            <p:cNvPr id="25" name="矩形: 圆角 24">
              <a:extLst>
                <a:ext uri="{FF2B5EF4-FFF2-40B4-BE49-F238E27FC236}">
                  <a16:creationId xmlns:a16="http://schemas.microsoft.com/office/drawing/2014/main" id="{904E9524-4770-D88B-F59B-503CC3AB0DD2}"/>
                </a:ext>
              </a:extLst>
            </p:cNvPr>
            <p:cNvSpPr/>
            <p:nvPr/>
          </p:nvSpPr>
          <p:spPr>
            <a:xfrm>
              <a:off x="116379" y="5146030"/>
              <a:ext cx="1603564" cy="1210320"/>
            </a:xfrm>
            <a:prstGeom prst="roundRect">
              <a:avLst/>
            </a:prstGeom>
            <a:solidFill>
              <a:schemeClr val="accent5">
                <a:lumMod val="75000"/>
              </a:schemeClr>
            </a:solidFill>
            <a:scene3d>
              <a:camera prst="orthographicFront"/>
              <a:lightRig rig="threePt" dir="t">
                <a:rot lat="0" lon="0" rev="7500000"/>
              </a:lightRig>
            </a:scene3d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  <a:cs typeface="+mn-cs"/>
              </a:endParaRPr>
            </a:p>
          </p:txBody>
        </p:sp>
        <p:sp>
          <p:nvSpPr>
            <p:cNvPr id="36" name="文本框 35">
              <a:extLst>
                <a:ext uri="{FF2B5EF4-FFF2-40B4-BE49-F238E27FC236}">
                  <a16:creationId xmlns:a16="http://schemas.microsoft.com/office/drawing/2014/main" id="{F964171F-CDFC-CE25-D410-8E7519D790D0}"/>
                </a:ext>
              </a:extLst>
            </p:cNvPr>
            <p:cNvSpPr txBox="1"/>
            <p:nvPr/>
          </p:nvSpPr>
          <p:spPr>
            <a:xfrm>
              <a:off x="217074" y="5326751"/>
              <a:ext cx="1459887" cy="830997"/>
            </a:xfrm>
            <a:prstGeom prst="rect">
              <a:avLst/>
            </a:prstGeom>
            <a:noFill/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Lato" panose="020F0502020204030203" pitchFamily="34" charset="0"/>
                  <a:ea typeface="思源黑体 VF" panose="020B0200000000000000" pitchFamily="34" charset="-122"/>
                  <a:cs typeface="+mn-cs"/>
                </a:rPr>
                <a:t>/ɜː/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Lato" panose="020F0502020204030203" pitchFamily="34" charset="0"/>
                  <a:ea typeface="思源黑体 VF" panose="020B0200000000000000" pitchFamily="34" charset="-122"/>
                  <a:cs typeface="+mn-cs"/>
                </a:rPr>
                <a:t>鹅</a:t>
              </a:r>
            </a:p>
          </p:txBody>
        </p:sp>
      </p:grpSp>
      <p:grpSp>
        <p:nvGrpSpPr>
          <p:cNvPr id="7" name="组合 6">
            <a:extLst>
              <a:ext uri="{FF2B5EF4-FFF2-40B4-BE49-F238E27FC236}">
                <a16:creationId xmlns:a16="http://schemas.microsoft.com/office/drawing/2014/main" id="{E16EA359-6D50-8CBB-B644-379E8EDE313D}"/>
              </a:ext>
            </a:extLst>
          </p:cNvPr>
          <p:cNvGrpSpPr/>
          <p:nvPr/>
        </p:nvGrpSpPr>
        <p:grpSpPr>
          <a:xfrm>
            <a:off x="116377" y="311692"/>
            <a:ext cx="1629249" cy="1210320"/>
            <a:chOff x="116377" y="311692"/>
            <a:chExt cx="1629249" cy="1210320"/>
          </a:xfrm>
        </p:grpSpPr>
        <p:sp>
          <p:nvSpPr>
            <p:cNvPr id="13" name="矩形: 圆角 12">
              <a:extLst>
                <a:ext uri="{FF2B5EF4-FFF2-40B4-BE49-F238E27FC236}">
                  <a16:creationId xmlns:a16="http://schemas.microsoft.com/office/drawing/2014/main" id="{0977FA5A-AF6D-454C-95E9-FE4AA0C7A643}"/>
                </a:ext>
              </a:extLst>
            </p:cNvPr>
            <p:cNvSpPr/>
            <p:nvPr/>
          </p:nvSpPr>
          <p:spPr>
            <a:xfrm>
              <a:off x="116377" y="311692"/>
              <a:ext cx="1603564" cy="1210320"/>
            </a:xfrm>
            <a:prstGeom prst="roundRect">
              <a:avLst/>
            </a:prstGeom>
            <a:solidFill>
              <a:schemeClr val="accent5">
                <a:lumMod val="75000"/>
              </a:schemeClr>
            </a:solidFill>
            <a:scene3d>
              <a:camera prst="orthographicFront"/>
              <a:lightRig rig="threePt" dir="t">
                <a:rot lat="0" lon="0" rev="7500000"/>
              </a:lightRig>
            </a:scene3d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endParaRPr>
            </a:p>
          </p:txBody>
        </p:sp>
        <p:sp>
          <p:nvSpPr>
            <p:cNvPr id="39" name="文本框 38">
              <a:extLst>
                <a:ext uri="{FF2B5EF4-FFF2-40B4-BE49-F238E27FC236}">
                  <a16:creationId xmlns:a16="http://schemas.microsoft.com/office/drawing/2014/main" id="{B4F85A02-7914-C3B7-1EFF-3B45F12B4AD7}"/>
                </a:ext>
              </a:extLst>
            </p:cNvPr>
            <p:cNvSpPr txBox="1"/>
            <p:nvPr/>
          </p:nvSpPr>
          <p:spPr>
            <a:xfrm>
              <a:off x="148409" y="540516"/>
              <a:ext cx="1597217" cy="830997"/>
            </a:xfrm>
            <a:prstGeom prst="rect">
              <a:avLst/>
            </a:prstGeom>
            <a:noFill/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Lato" panose="020F0502020204030203" pitchFamily="34" charset="0"/>
                  <a:ea typeface="思源黑体 VF" panose="020B0200000000000000" pitchFamily="34" charset="-122"/>
                  <a:cs typeface="+mn-cs"/>
                </a:rPr>
                <a:t>/</a:t>
              </a:r>
              <a:r>
                <a:rPr kumimoji="0" lang="en-US" altLang="zh-CN" sz="24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Lato" panose="020F0502020204030203" pitchFamily="34" charset="0"/>
                  <a:ea typeface="思源黑体 VF" panose="020B0200000000000000" pitchFamily="34" charset="-122"/>
                  <a:cs typeface="+mn-cs"/>
                </a:rPr>
                <a:t>ei</a:t>
              </a:r>
              <a:r>
                <a:rPr kumimoji="0" lang="en-US" altLang="zh-CN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Lato" panose="020F0502020204030203" pitchFamily="34" charset="0"/>
                  <a:ea typeface="思源黑体 VF" panose="020B0200000000000000" pitchFamily="34" charset="-122"/>
                  <a:cs typeface="+mn-cs"/>
                </a:rPr>
                <a:t>/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Lato" panose="020F0502020204030203" pitchFamily="34" charset="0"/>
                  <a:ea typeface="思源黑体 VF" panose="020B0200000000000000" pitchFamily="34" charset="-122"/>
                  <a:cs typeface="+mn-cs"/>
                </a:rPr>
                <a:t>字母</a:t>
              </a:r>
              <a:r>
                <a:rPr kumimoji="0" lang="en-US" altLang="zh-CN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Lato" panose="020F0502020204030203" pitchFamily="34" charset="0"/>
                  <a:ea typeface="思源黑体 VF" panose="020B0200000000000000" pitchFamily="34" charset="-122"/>
                  <a:cs typeface="+mn-cs"/>
                </a:rPr>
                <a:t>A</a:t>
              </a:r>
              <a:endPara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endParaRPr>
            </a:p>
          </p:txBody>
        </p:sp>
      </p:grpSp>
      <p:sp>
        <p:nvSpPr>
          <p:cNvPr id="41" name="矩形 40">
            <a:hlinkClick r:id="rId22" action="ppaction://hlinksldjump"/>
            <a:extLst>
              <a:ext uri="{FF2B5EF4-FFF2-40B4-BE49-F238E27FC236}">
                <a16:creationId xmlns:a16="http://schemas.microsoft.com/office/drawing/2014/main" id="{248D3FB5-91E7-ACB5-34FC-CA77C1672561}"/>
              </a:ext>
            </a:extLst>
          </p:cNvPr>
          <p:cNvSpPr/>
          <p:nvPr/>
        </p:nvSpPr>
        <p:spPr>
          <a:xfrm>
            <a:off x="2039851" y="576150"/>
            <a:ext cx="1234634" cy="646331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67000"/>
                </a:schemeClr>
              </a:gs>
              <a:gs pos="48000">
                <a:schemeClr val="accent5">
                  <a:lumMod val="97000"/>
                  <a:lumOff val="3000"/>
                </a:schemeClr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292100" dist="50800" dir="5400000" algn="ctr" rotWithShape="0">
              <a:srgbClr val="000000">
                <a:alpha val="43137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rPr>
              <a:t>a-e 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Lato" panose="020F0502020204030203" pitchFamily="34" charset="0"/>
              <a:ea typeface="思源黑体 VF" panose="020B0200000000000000" pitchFamily="34" charset="-122"/>
              <a:cs typeface="+mn-cs"/>
            </a:endParaRPr>
          </a:p>
        </p:txBody>
      </p:sp>
      <p:sp>
        <p:nvSpPr>
          <p:cNvPr id="42" name="矩形 41">
            <a:hlinkClick r:id="rId23" action="ppaction://hlinksldjump"/>
            <a:extLst>
              <a:ext uri="{FF2B5EF4-FFF2-40B4-BE49-F238E27FC236}">
                <a16:creationId xmlns:a16="http://schemas.microsoft.com/office/drawing/2014/main" id="{F36E6776-7D1A-FFED-5A24-FC9ACBB81EF9}"/>
              </a:ext>
            </a:extLst>
          </p:cNvPr>
          <p:cNvSpPr/>
          <p:nvPr/>
        </p:nvSpPr>
        <p:spPr>
          <a:xfrm>
            <a:off x="3554063" y="576150"/>
            <a:ext cx="911661" cy="646331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7000"/>
                </a:schemeClr>
              </a:gs>
              <a:gs pos="48000">
                <a:schemeClr val="accent2">
                  <a:lumMod val="97000"/>
                  <a:lumOff val="3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292100" dist="50800" dir="5400000" algn="ctr" rotWithShape="0">
              <a:srgbClr val="000000">
                <a:alpha val="43137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rPr>
              <a:t>ai 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Lato" panose="020F0502020204030203" pitchFamily="34" charset="0"/>
              <a:ea typeface="思源黑体 VF" panose="020B0200000000000000" pitchFamily="34" charset="-122"/>
              <a:cs typeface="+mn-cs"/>
            </a:endParaRPr>
          </a:p>
        </p:txBody>
      </p:sp>
      <p:sp>
        <p:nvSpPr>
          <p:cNvPr id="43" name="矩形 42">
            <a:hlinkClick r:id="rId24" action="ppaction://hlinksldjump"/>
            <a:extLst>
              <a:ext uri="{FF2B5EF4-FFF2-40B4-BE49-F238E27FC236}">
                <a16:creationId xmlns:a16="http://schemas.microsoft.com/office/drawing/2014/main" id="{D97B65D2-F28F-A1FB-6B4A-2173BA27FBA7}"/>
              </a:ext>
            </a:extLst>
          </p:cNvPr>
          <p:cNvSpPr/>
          <p:nvPr/>
        </p:nvSpPr>
        <p:spPr>
          <a:xfrm>
            <a:off x="4729135" y="576150"/>
            <a:ext cx="1043893" cy="646331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67000"/>
                </a:schemeClr>
              </a:gs>
              <a:gs pos="48000">
                <a:schemeClr val="accent6">
                  <a:lumMod val="97000"/>
                  <a:lumOff val="3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292100" dist="50800" dir="5400000" algn="ctr" rotWithShape="0">
              <a:srgbClr val="000000">
                <a:alpha val="43137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rPr>
              <a:t>ay 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Lato" panose="020F0502020204030203" pitchFamily="34" charset="0"/>
              <a:ea typeface="思源黑体 VF" panose="020B0200000000000000" pitchFamily="34" charset="-122"/>
              <a:cs typeface="+mn-cs"/>
            </a:endParaRPr>
          </a:p>
        </p:txBody>
      </p:sp>
      <p:sp>
        <p:nvSpPr>
          <p:cNvPr id="44" name="矩形 43">
            <a:hlinkClick r:id="rId25" action="ppaction://hlinksldjump"/>
            <a:extLst>
              <a:ext uri="{FF2B5EF4-FFF2-40B4-BE49-F238E27FC236}">
                <a16:creationId xmlns:a16="http://schemas.microsoft.com/office/drawing/2014/main" id="{0A7681AD-05C3-7E7B-4654-2F1826F5741D}"/>
              </a:ext>
            </a:extLst>
          </p:cNvPr>
          <p:cNvSpPr/>
          <p:nvPr/>
        </p:nvSpPr>
        <p:spPr>
          <a:xfrm>
            <a:off x="2039851" y="1796553"/>
            <a:ext cx="2046941" cy="646331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7000"/>
                </a:schemeClr>
              </a:gs>
              <a:gs pos="48000">
                <a:schemeClr val="accent2">
                  <a:lumMod val="97000"/>
                  <a:lumOff val="3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292100" dist="50800" dir="5400000" algn="ctr" rotWithShape="0">
              <a:srgbClr val="000000">
                <a:alpha val="43137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rPr>
              <a:t>are/air 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思源黑体 VF" panose="020B0200000000000000" pitchFamily="34" charset="-122"/>
              <a:ea typeface="思源黑体 VF" panose="020B0200000000000000" pitchFamily="34" charset="-122"/>
              <a:cs typeface="+mn-cs"/>
            </a:endParaRPr>
          </a:p>
        </p:txBody>
      </p:sp>
      <p:sp>
        <p:nvSpPr>
          <p:cNvPr id="48" name="矩形 47">
            <a:hlinkClick r:id="rId26" action="ppaction://hlinksldjump"/>
            <a:extLst>
              <a:ext uri="{FF2B5EF4-FFF2-40B4-BE49-F238E27FC236}">
                <a16:creationId xmlns:a16="http://schemas.microsoft.com/office/drawing/2014/main" id="{963F1D08-2D21-9E73-3701-D8E14C6FD29A}"/>
              </a:ext>
            </a:extLst>
          </p:cNvPr>
          <p:cNvSpPr/>
          <p:nvPr/>
        </p:nvSpPr>
        <p:spPr>
          <a:xfrm>
            <a:off x="2039851" y="2971171"/>
            <a:ext cx="1131264" cy="646331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67000"/>
                </a:schemeClr>
              </a:gs>
              <a:gs pos="48000">
                <a:schemeClr val="accent5">
                  <a:lumMod val="97000"/>
                  <a:lumOff val="3000"/>
                </a:schemeClr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292100" dist="50800" dir="5400000" algn="ctr" rotWithShape="0">
              <a:srgbClr val="000000">
                <a:alpha val="43137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rPr>
              <a:t>ea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66CCFF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rPr>
              <a:t> 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66CCFF"/>
              </a:solidFill>
              <a:effectLst/>
              <a:uLnTx/>
              <a:uFillTx/>
              <a:latin typeface="Lato" panose="020F0502020204030203" pitchFamily="34" charset="0"/>
              <a:ea typeface="思源黑体 VF" panose="020B0200000000000000" pitchFamily="34" charset="-122"/>
              <a:cs typeface="+mn-cs"/>
            </a:endParaRPr>
          </a:p>
        </p:txBody>
      </p:sp>
      <p:sp>
        <p:nvSpPr>
          <p:cNvPr id="49" name="矩形 48">
            <a:hlinkClick r:id="rId27" action="ppaction://hlinksldjump"/>
            <a:extLst>
              <a:ext uri="{FF2B5EF4-FFF2-40B4-BE49-F238E27FC236}">
                <a16:creationId xmlns:a16="http://schemas.microsoft.com/office/drawing/2014/main" id="{14C91E18-C15D-3E67-E19F-9E1F86C78685}"/>
              </a:ext>
            </a:extLst>
          </p:cNvPr>
          <p:cNvSpPr/>
          <p:nvPr/>
        </p:nvSpPr>
        <p:spPr>
          <a:xfrm>
            <a:off x="3358543" y="2971171"/>
            <a:ext cx="1095154" cy="646331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7000"/>
                </a:schemeClr>
              </a:gs>
              <a:gs pos="48000">
                <a:schemeClr val="accent2">
                  <a:lumMod val="97000"/>
                  <a:lumOff val="3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292100" dist="50800" dir="5400000" algn="ctr" rotWithShape="0">
              <a:srgbClr val="000000">
                <a:alpha val="43137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rPr>
              <a:t>ee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rPr>
              <a:t> 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Lato" panose="020F0502020204030203" pitchFamily="34" charset="0"/>
              <a:ea typeface="思源黑体 VF" panose="020B0200000000000000" pitchFamily="34" charset="-122"/>
              <a:cs typeface="+mn-cs"/>
            </a:endParaRPr>
          </a:p>
        </p:txBody>
      </p:sp>
      <p:sp>
        <p:nvSpPr>
          <p:cNvPr id="50" name="矩形 49">
            <a:hlinkClick r:id="rId28" action="ppaction://hlinksldjump"/>
            <a:extLst>
              <a:ext uri="{FF2B5EF4-FFF2-40B4-BE49-F238E27FC236}">
                <a16:creationId xmlns:a16="http://schemas.microsoft.com/office/drawing/2014/main" id="{A64E9A53-0B54-43E1-11C7-9F19DB85D15F}"/>
              </a:ext>
            </a:extLst>
          </p:cNvPr>
          <p:cNvSpPr/>
          <p:nvPr/>
        </p:nvSpPr>
        <p:spPr>
          <a:xfrm>
            <a:off x="4641126" y="2971171"/>
            <a:ext cx="1302859" cy="646331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67000"/>
                </a:schemeClr>
              </a:gs>
              <a:gs pos="48000">
                <a:schemeClr val="accent6">
                  <a:lumMod val="97000"/>
                  <a:lumOff val="3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292100" dist="50800" dir="5400000" algn="ctr" rotWithShape="0">
              <a:srgbClr val="000000">
                <a:alpha val="43137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rPr>
              <a:t>e-e 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Lato" panose="020F0502020204030203" pitchFamily="34" charset="0"/>
              <a:ea typeface="思源黑体 VF" panose="020B0200000000000000" pitchFamily="34" charset="-122"/>
              <a:cs typeface="+mn-cs"/>
            </a:endParaRPr>
          </a:p>
        </p:txBody>
      </p:sp>
      <p:sp>
        <p:nvSpPr>
          <p:cNvPr id="51" name="矩形 50">
            <a:hlinkClick r:id="rId29" action="ppaction://hlinksldjump"/>
            <a:extLst>
              <a:ext uri="{FF2B5EF4-FFF2-40B4-BE49-F238E27FC236}">
                <a16:creationId xmlns:a16="http://schemas.microsoft.com/office/drawing/2014/main" id="{6BDF8A19-8914-0793-219F-D5DD05BA8D56}"/>
              </a:ext>
            </a:extLst>
          </p:cNvPr>
          <p:cNvSpPr/>
          <p:nvPr/>
        </p:nvSpPr>
        <p:spPr>
          <a:xfrm>
            <a:off x="2039851" y="4225738"/>
            <a:ext cx="1271565" cy="646331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292100" dist="50800" dir="5400000" algn="ctr" rotWithShape="0">
              <a:srgbClr val="000000">
                <a:alpha val="43137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rPr>
              <a:t>i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rPr>
              <a:t>-e 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Lato" panose="020F0502020204030203" pitchFamily="34" charset="0"/>
              <a:ea typeface="思源黑体 VF" panose="020B0200000000000000" pitchFamily="34" charset="-122"/>
              <a:cs typeface="+mn-cs"/>
            </a:endParaRPr>
          </a:p>
        </p:txBody>
      </p:sp>
      <p:sp>
        <p:nvSpPr>
          <p:cNvPr id="52" name="矩形 51">
            <a:hlinkClick r:id="rId30" action="ppaction://hlinksldjump"/>
            <a:extLst>
              <a:ext uri="{FF2B5EF4-FFF2-40B4-BE49-F238E27FC236}">
                <a16:creationId xmlns:a16="http://schemas.microsoft.com/office/drawing/2014/main" id="{1A6A6A3D-AE05-5267-522E-1F948C78ECBF}"/>
              </a:ext>
            </a:extLst>
          </p:cNvPr>
          <p:cNvSpPr/>
          <p:nvPr/>
        </p:nvSpPr>
        <p:spPr>
          <a:xfrm>
            <a:off x="3794827" y="4191575"/>
            <a:ext cx="1633246" cy="646331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7000"/>
                </a:schemeClr>
              </a:gs>
              <a:gs pos="48000">
                <a:schemeClr val="accent2">
                  <a:lumMod val="97000"/>
                  <a:lumOff val="3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292100" dist="50800" dir="5400000" algn="ctr" rotWithShape="0">
              <a:srgbClr val="000000">
                <a:alpha val="43137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FF99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rPr>
              <a:t>ie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rPr>
              <a:t>/</a:t>
            </a:r>
            <a:r>
              <a:rPr kumimoji="0" lang="en-US" altLang="zh-CN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FF99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rPr>
              <a:t>igh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FFFF99"/>
              </a:solidFill>
              <a:effectLst/>
              <a:uLnTx/>
              <a:uFillTx/>
              <a:latin typeface="思源黑体 VF" panose="020B0200000000000000" pitchFamily="34" charset="-122"/>
              <a:ea typeface="思源黑体 VF" panose="020B0200000000000000" pitchFamily="34" charset="-122"/>
              <a:cs typeface="+mn-cs"/>
            </a:endParaRPr>
          </a:p>
        </p:txBody>
      </p:sp>
      <p:sp>
        <p:nvSpPr>
          <p:cNvPr id="53" name="矩形 52">
            <a:hlinkClick r:id="rId31" action="ppaction://hlinksldjump"/>
            <a:extLst>
              <a:ext uri="{FF2B5EF4-FFF2-40B4-BE49-F238E27FC236}">
                <a16:creationId xmlns:a16="http://schemas.microsoft.com/office/drawing/2014/main" id="{662B3E75-D39B-456F-94CB-17D582B9FE79}"/>
              </a:ext>
            </a:extLst>
          </p:cNvPr>
          <p:cNvSpPr/>
          <p:nvPr/>
        </p:nvSpPr>
        <p:spPr>
          <a:xfrm>
            <a:off x="2039851" y="5460220"/>
            <a:ext cx="954398" cy="646331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292100" dist="50800" dir="5400000" algn="ctr" rotWithShape="0">
              <a:srgbClr val="000000">
                <a:alpha val="43137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rPr>
              <a:t>er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rPr>
              <a:t> 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Lato" panose="020F0502020204030203" pitchFamily="34" charset="0"/>
              <a:ea typeface="思源黑体 VF" panose="020B0200000000000000" pitchFamily="34" charset="-122"/>
              <a:cs typeface="+mn-cs"/>
            </a:endParaRPr>
          </a:p>
        </p:txBody>
      </p:sp>
      <p:sp>
        <p:nvSpPr>
          <p:cNvPr id="54" name="矩形 53">
            <a:hlinkClick r:id="rId32" action="ppaction://hlinksldjump"/>
            <a:extLst>
              <a:ext uri="{FF2B5EF4-FFF2-40B4-BE49-F238E27FC236}">
                <a16:creationId xmlns:a16="http://schemas.microsoft.com/office/drawing/2014/main" id="{EB41095C-A2CC-3F9D-2A30-07B94FE636B9}"/>
              </a:ext>
            </a:extLst>
          </p:cNvPr>
          <p:cNvSpPr/>
          <p:nvPr/>
        </p:nvSpPr>
        <p:spPr>
          <a:xfrm>
            <a:off x="4854587" y="5460220"/>
            <a:ext cx="918441" cy="646331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292100" dist="50800" dir="5400000" algn="ctr" rotWithShape="0">
              <a:srgbClr val="000000">
                <a:alpha val="43137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99FF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rPr>
              <a:t>ur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99FF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rPr>
              <a:t>  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FF99FF"/>
              </a:solidFill>
              <a:effectLst/>
              <a:uLnTx/>
              <a:uFillTx/>
              <a:latin typeface="Lato" panose="020F0502020204030203" pitchFamily="34" charset="0"/>
              <a:ea typeface="思源黑体 VF" panose="020B0200000000000000" pitchFamily="34" charset="-122"/>
              <a:cs typeface="+mn-cs"/>
            </a:endParaRPr>
          </a:p>
        </p:txBody>
      </p:sp>
      <p:sp>
        <p:nvSpPr>
          <p:cNvPr id="55" name="矩形 54">
            <a:hlinkClick r:id="rId33" action="ppaction://hlinksldjump"/>
            <a:extLst>
              <a:ext uri="{FF2B5EF4-FFF2-40B4-BE49-F238E27FC236}">
                <a16:creationId xmlns:a16="http://schemas.microsoft.com/office/drawing/2014/main" id="{48491394-829B-A117-6BDC-4586EC41CCBC}"/>
              </a:ext>
            </a:extLst>
          </p:cNvPr>
          <p:cNvSpPr/>
          <p:nvPr/>
        </p:nvSpPr>
        <p:spPr>
          <a:xfrm>
            <a:off x="3466823" y="5460220"/>
            <a:ext cx="918441" cy="646331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67000"/>
                </a:schemeClr>
              </a:gs>
              <a:gs pos="48000">
                <a:schemeClr val="accent6">
                  <a:lumMod val="97000"/>
                  <a:lumOff val="3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292100" dist="50800" dir="5400000" algn="ctr" rotWithShape="0">
              <a:srgbClr val="000000">
                <a:alpha val="43137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rPr>
              <a:t>ir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ato" panose="020F0502020204030203" pitchFamily="34" charset="0"/>
              <a:ea typeface="思源黑体 VF" panose="020B0200000000000000" pitchFamily="34" charset="-122"/>
              <a:cs typeface="+mn-cs"/>
            </a:endParaRPr>
          </a:p>
        </p:txBody>
      </p:sp>
      <p:sp>
        <p:nvSpPr>
          <p:cNvPr id="61" name="矩形: 圆角 60">
            <a:extLst>
              <a:ext uri="{FF2B5EF4-FFF2-40B4-BE49-F238E27FC236}">
                <a16:creationId xmlns:a16="http://schemas.microsoft.com/office/drawing/2014/main" id="{2F7573CF-8B55-C4E6-CEA0-0665964E46F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7725249" y="312230"/>
            <a:ext cx="4376059" cy="1210320"/>
          </a:xfrm>
          <a:prstGeom prst="roundRect">
            <a:avLst/>
          </a:prstGeom>
          <a:solidFill>
            <a:srgbClr val="7030A0"/>
          </a:solidFill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思源黑体 VF" panose="020B0200000000000000" pitchFamily="34" charset="-122"/>
              <a:ea typeface="思源黑体 VF" panose="020B0200000000000000" pitchFamily="34" charset="-122"/>
              <a:cs typeface="+mn-cs"/>
            </a:endParaRPr>
          </a:p>
        </p:txBody>
      </p:sp>
      <p:sp>
        <p:nvSpPr>
          <p:cNvPr id="62" name="矩形: 圆角 61">
            <a:extLst>
              <a:ext uri="{FF2B5EF4-FFF2-40B4-BE49-F238E27FC236}">
                <a16:creationId xmlns:a16="http://schemas.microsoft.com/office/drawing/2014/main" id="{0C0F4E50-878C-B30D-FE18-C17F3997A08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7699562" y="2686525"/>
            <a:ext cx="4376059" cy="1210320"/>
          </a:xfrm>
          <a:prstGeom prst="roundRect">
            <a:avLst/>
          </a:prstGeom>
          <a:solidFill>
            <a:srgbClr val="92D050"/>
          </a:solidFill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思源黑体 VF" panose="020B0200000000000000" pitchFamily="34" charset="-122"/>
              <a:ea typeface="思源黑体 VF" panose="020B0200000000000000" pitchFamily="34" charset="-122"/>
              <a:cs typeface="+mn-cs"/>
            </a:endParaRPr>
          </a:p>
        </p:txBody>
      </p:sp>
      <p:sp>
        <p:nvSpPr>
          <p:cNvPr id="64" name="矩形: 圆角 63">
            <a:extLst>
              <a:ext uri="{FF2B5EF4-FFF2-40B4-BE49-F238E27FC236}">
                <a16:creationId xmlns:a16="http://schemas.microsoft.com/office/drawing/2014/main" id="{52DDCEE1-843C-C341-5187-27C3399716B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7699562" y="3896845"/>
            <a:ext cx="4376059" cy="1210320"/>
          </a:xfrm>
          <a:prstGeom prst="roundRect">
            <a:avLst/>
          </a:prstGeom>
          <a:solidFill>
            <a:srgbClr val="FFC000"/>
          </a:solidFill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思源黑体 VF" panose="020B0200000000000000" pitchFamily="34" charset="-122"/>
              <a:ea typeface="思源黑体 VF" panose="020B0200000000000000" pitchFamily="34" charset="-122"/>
              <a:cs typeface="+mn-cs"/>
            </a:endParaRPr>
          </a:p>
        </p:txBody>
      </p:sp>
      <p:sp>
        <p:nvSpPr>
          <p:cNvPr id="66" name="矩形: 圆角 65">
            <a:extLst>
              <a:ext uri="{FF2B5EF4-FFF2-40B4-BE49-F238E27FC236}">
                <a16:creationId xmlns:a16="http://schemas.microsoft.com/office/drawing/2014/main" id="{0DF5A3F1-0265-89AB-5150-E51C9630AF9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7699562" y="5107165"/>
            <a:ext cx="4376060" cy="1210320"/>
          </a:xfrm>
          <a:prstGeom prst="roundRect">
            <a:avLst/>
          </a:prstGeom>
          <a:solidFill>
            <a:srgbClr val="7B456F"/>
          </a:solidFill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思源黑体 VF" panose="020B0200000000000000" pitchFamily="34" charset="-122"/>
              <a:ea typeface="思源黑体 VF" panose="020B0200000000000000" pitchFamily="34" charset="-122"/>
              <a:cs typeface="+mn-cs"/>
            </a:endParaRPr>
          </a:p>
        </p:txBody>
      </p:sp>
      <p:sp>
        <p:nvSpPr>
          <p:cNvPr id="68" name="矩形: 圆角 67">
            <a:extLst>
              <a:ext uri="{FF2B5EF4-FFF2-40B4-BE49-F238E27FC236}">
                <a16:creationId xmlns:a16="http://schemas.microsoft.com/office/drawing/2014/main" id="{E192B50A-2C75-0241-1588-03EF45385B7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7725249" y="1536434"/>
            <a:ext cx="4376059" cy="1210320"/>
          </a:xfrm>
          <a:prstGeom prst="roundRect">
            <a:avLst/>
          </a:prstGeom>
          <a:solidFill>
            <a:srgbClr val="A8A0D8"/>
          </a:solidFill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思源黑体 VF" panose="020B0200000000000000" pitchFamily="34" charset="-122"/>
              <a:ea typeface="思源黑体 VF" panose="020B0200000000000000" pitchFamily="34" charset="-122"/>
              <a:cs typeface="+mn-cs"/>
            </a:endParaRPr>
          </a:p>
        </p:txBody>
      </p: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93D1088A-F8F0-8240-264C-AB4B89AD1FF1}"/>
              </a:ext>
            </a:extLst>
          </p:cNvPr>
          <p:cNvGrpSpPr/>
          <p:nvPr/>
        </p:nvGrpSpPr>
        <p:grpSpPr>
          <a:xfrm>
            <a:off x="6121685" y="319172"/>
            <a:ext cx="1603564" cy="1210320"/>
            <a:chOff x="6121685" y="319172"/>
            <a:chExt cx="1603564" cy="1210320"/>
          </a:xfrm>
        </p:grpSpPr>
        <p:sp>
          <p:nvSpPr>
            <p:cNvPr id="60" name="矩形: 圆角 59">
              <a:extLst>
                <a:ext uri="{FF2B5EF4-FFF2-40B4-BE49-F238E27FC236}">
                  <a16:creationId xmlns:a16="http://schemas.microsoft.com/office/drawing/2014/main" id="{6F749BDF-38F8-8034-1042-DF2643624C56}"/>
                </a:ext>
              </a:extLst>
            </p:cNvPr>
            <p:cNvSpPr/>
            <p:nvPr/>
          </p:nvSpPr>
          <p:spPr>
            <a:xfrm>
              <a:off x="6121685" y="319172"/>
              <a:ext cx="1603564" cy="1210320"/>
            </a:xfrm>
            <a:prstGeom prst="roundRect">
              <a:avLst/>
            </a:prstGeom>
            <a:solidFill>
              <a:schemeClr val="accent5">
                <a:lumMod val="75000"/>
              </a:schemeClr>
            </a:solidFill>
            <a:scene3d>
              <a:camera prst="orthographicFront"/>
              <a:lightRig rig="threePt" dir="t">
                <a:rot lat="0" lon="0" rev="7500000"/>
              </a:lightRig>
            </a:scene3d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endParaRPr>
            </a:p>
          </p:txBody>
        </p:sp>
        <p:sp>
          <p:nvSpPr>
            <p:cNvPr id="70" name="文本框 59">
              <a:extLst>
                <a:ext uri="{FF2B5EF4-FFF2-40B4-BE49-F238E27FC236}">
                  <a16:creationId xmlns:a16="http://schemas.microsoft.com/office/drawing/2014/main" id="{31BB1BD7-0BFB-75B5-C83D-7C133A2A02A3}"/>
                </a:ext>
              </a:extLst>
            </p:cNvPr>
            <p:cNvSpPr txBox="1"/>
            <p:nvPr/>
          </p:nvSpPr>
          <p:spPr>
            <a:xfrm>
              <a:off x="6201249" y="472905"/>
              <a:ext cx="1484312" cy="830997"/>
            </a:xfrm>
            <a:prstGeom prst="rect">
              <a:avLst/>
            </a:prstGeom>
            <a:noFill/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Lato" panose="020F0502020204030203" pitchFamily="34" charset="0"/>
                  <a:ea typeface="思源黑体 VF" panose="020B0200000000000000" pitchFamily="34" charset="-122"/>
                  <a:cs typeface="+mn-cs"/>
                </a:rPr>
                <a:t>/uː/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Lato" panose="020F0502020204030203" pitchFamily="34" charset="0"/>
                  <a:ea typeface="思源黑体 VF" panose="020B0200000000000000" pitchFamily="34" charset="-122"/>
                  <a:cs typeface="+mn-cs"/>
                </a:rPr>
                <a:t>乌</a:t>
              </a:r>
            </a:p>
          </p:txBody>
        </p:sp>
      </p:grpSp>
      <p:sp>
        <p:nvSpPr>
          <p:cNvPr id="71" name="矩形 70">
            <a:extLst>
              <a:ext uri="{FF2B5EF4-FFF2-40B4-BE49-F238E27FC236}">
                <a16:creationId xmlns:a16="http://schemas.microsoft.com/office/drawing/2014/main" id="{3B23EDEE-5C57-3E6F-07BC-5DEFA1CA90A7}"/>
              </a:ext>
            </a:extLst>
          </p:cNvPr>
          <p:cNvSpPr/>
          <p:nvPr/>
        </p:nvSpPr>
        <p:spPr>
          <a:xfrm>
            <a:off x="10173950" y="569808"/>
            <a:ext cx="1390124" cy="646331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292100" dist="50800" dir="5400000" algn="ctr" rotWithShape="0">
              <a:srgbClr val="000000">
                <a:alpha val="43137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rPr>
              <a:t>oo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rPr>
              <a:t>/u:/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Lato" panose="020F0502020204030203" pitchFamily="34" charset="0"/>
              <a:ea typeface="思源黑体 VF" panose="020B0200000000000000" pitchFamily="34" charset="-122"/>
              <a:cs typeface="+mn-cs"/>
            </a:endParaRPr>
          </a:p>
        </p:txBody>
      </p:sp>
      <p:sp>
        <p:nvSpPr>
          <p:cNvPr id="72" name="矩形 71">
            <a:extLst>
              <a:ext uri="{FF2B5EF4-FFF2-40B4-BE49-F238E27FC236}">
                <a16:creationId xmlns:a16="http://schemas.microsoft.com/office/drawing/2014/main" id="{4819337B-D436-6A7A-7E3F-4B9D47C8B2D6}"/>
              </a:ext>
            </a:extLst>
          </p:cNvPr>
          <p:cNvSpPr/>
          <p:nvPr/>
        </p:nvSpPr>
        <p:spPr>
          <a:xfrm>
            <a:off x="8066893" y="1864277"/>
            <a:ext cx="1276311" cy="646331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67000"/>
                </a:schemeClr>
              </a:gs>
              <a:gs pos="48000">
                <a:schemeClr val="accent6">
                  <a:lumMod val="97000"/>
                  <a:lumOff val="3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292100" dist="50800" dir="5400000" algn="ctr" rotWithShape="0">
              <a:srgbClr val="000000">
                <a:alpha val="43137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rPr>
              <a:t>oo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rPr>
              <a:t>/u/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思源黑体 VF" panose="020B0200000000000000" pitchFamily="34" charset="-122"/>
              <a:ea typeface="思源黑体 VF" panose="020B0200000000000000" pitchFamily="34" charset="-122"/>
              <a:cs typeface="+mn-cs"/>
            </a:endParaRPr>
          </a:p>
        </p:txBody>
      </p:sp>
      <p:sp>
        <p:nvSpPr>
          <p:cNvPr id="73" name="矩形 72">
            <a:extLst>
              <a:ext uri="{FF2B5EF4-FFF2-40B4-BE49-F238E27FC236}">
                <a16:creationId xmlns:a16="http://schemas.microsoft.com/office/drawing/2014/main" id="{13B66029-FBE2-6435-9AC5-910E980A1D7B}"/>
              </a:ext>
            </a:extLst>
          </p:cNvPr>
          <p:cNvSpPr/>
          <p:nvPr/>
        </p:nvSpPr>
        <p:spPr>
          <a:xfrm>
            <a:off x="8043650" y="569808"/>
            <a:ext cx="1231427" cy="646331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67000"/>
                </a:schemeClr>
              </a:gs>
              <a:gs pos="48000">
                <a:schemeClr val="accent6">
                  <a:lumMod val="97000"/>
                  <a:lumOff val="3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292100" dist="50800" dir="5400000" algn="ctr" rotWithShape="0">
              <a:srgbClr val="000000">
                <a:alpha val="43137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rPr>
              <a:t>ue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rPr>
              <a:t>/</a:t>
            </a:r>
            <a:r>
              <a:rPr kumimoji="0" lang="en-US" altLang="zh-CN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rPr>
              <a:t>ui</a:t>
            </a:r>
            <a:endParaRPr kumimoji="0" lang="zh-CN" altLang="en-US" sz="36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Lato" panose="020F0502020204030203" pitchFamily="34" charset="0"/>
              <a:ea typeface="思源黑体 VF" panose="020B0200000000000000" pitchFamily="34" charset="-122"/>
              <a:cs typeface="+mn-cs"/>
            </a:endParaRPr>
          </a:p>
        </p:txBody>
      </p: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A0B25C0D-7B71-3D7C-B845-3594049A5FEC}"/>
              </a:ext>
            </a:extLst>
          </p:cNvPr>
          <p:cNvGrpSpPr/>
          <p:nvPr/>
        </p:nvGrpSpPr>
        <p:grpSpPr>
          <a:xfrm>
            <a:off x="6096000" y="2686525"/>
            <a:ext cx="1603564" cy="1210320"/>
            <a:chOff x="6096000" y="2686525"/>
            <a:chExt cx="1603564" cy="1210320"/>
          </a:xfrm>
        </p:grpSpPr>
        <p:sp>
          <p:nvSpPr>
            <p:cNvPr id="63" name="矩形: 圆角 62">
              <a:extLst>
                <a:ext uri="{FF2B5EF4-FFF2-40B4-BE49-F238E27FC236}">
                  <a16:creationId xmlns:a16="http://schemas.microsoft.com/office/drawing/2014/main" id="{959EF3C6-2137-3451-2A2B-394341183F6B}"/>
                </a:ext>
              </a:extLst>
            </p:cNvPr>
            <p:cNvSpPr/>
            <p:nvPr/>
          </p:nvSpPr>
          <p:spPr>
            <a:xfrm>
              <a:off x="6096000" y="2686525"/>
              <a:ext cx="1603564" cy="1210320"/>
            </a:xfrm>
            <a:prstGeom prst="roundRect">
              <a:avLst/>
            </a:prstGeom>
            <a:solidFill>
              <a:schemeClr val="accent5">
                <a:lumMod val="75000"/>
              </a:schemeClr>
            </a:solidFill>
            <a:scene3d>
              <a:camera prst="orthographicFront"/>
              <a:lightRig rig="threePt" dir="t">
                <a:rot lat="0" lon="0" rev="7500000"/>
              </a:lightRig>
            </a:scene3d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  <a:cs typeface="+mn-cs"/>
              </a:endParaRPr>
            </a:p>
          </p:txBody>
        </p:sp>
        <p:sp>
          <p:nvSpPr>
            <p:cNvPr id="74" name="文本框 59">
              <a:extLst>
                <a:ext uri="{FF2B5EF4-FFF2-40B4-BE49-F238E27FC236}">
                  <a16:creationId xmlns:a16="http://schemas.microsoft.com/office/drawing/2014/main" id="{C1C99E1A-6216-D446-8821-449D5B398497}"/>
                </a:ext>
              </a:extLst>
            </p:cNvPr>
            <p:cNvSpPr txBox="1"/>
            <p:nvPr/>
          </p:nvSpPr>
          <p:spPr>
            <a:xfrm>
              <a:off x="6147271" y="2933634"/>
              <a:ext cx="1526708" cy="830997"/>
            </a:xfrm>
            <a:prstGeom prst="rect">
              <a:avLst/>
            </a:prstGeom>
            <a:noFill/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Lato" panose="020F0502020204030203" pitchFamily="34" charset="0"/>
                  <a:ea typeface="思源黑体 VF" panose="020B0200000000000000" pitchFamily="34" charset="-122"/>
                  <a:cs typeface="+mn-cs"/>
                </a:rPr>
                <a:t>/</a:t>
              </a:r>
              <a:r>
                <a:rPr kumimoji="0" lang="en-US" altLang="zh-CN" sz="24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Lato" panose="020F0502020204030203" pitchFamily="34" charset="0"/>
                  <a:ea typeface="思源黑体 VF" panose="020B0200000000000000" pitchFamily="34" charset="-122"/>
                  <a:cs typeface="+mn-cs"/>
                </a:rPr>
                <a:t>əʊ</a:t>
              </a:r>
              <a:r>
                <a:rPr kumimoji="0" lang="en-US" altLang="zh-CN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Lato" panose="020F0502020204030203" pitchFamily="34" charset="0"/>
                  <a:ea typeface="思源黑体 VF" panose="020B0200000000000000" pitchFamily="34" charset="-122"/>
                  <a:cs typeface="+mn-cs"/>
                </a:rPr>
                <a:t>/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Lato" panose="020F0502020204030203" pitchFamily="34" charset="0"/>
                  <a:ea typeface="思源黑体 VF" panose="020B0200000000000000" pitchFamily="34" charset="-122"/>
                  <a:cs typeface="+mn-cs"/>
                </a:rPr>
                <a:t>哦</a:t>
              </a:r>
            </a:p>
          </p:txBody>
        </p:sp>
      </p:grpSp>
      <p:sp>
        <p:nvSpPr>
          <p:cNvPr id="75" name="矩形 74">
            <a:extLst>
              <a:ext uri="{FF2B5EF4-FFF2-40B4-BE49-F238E27FC236}">
                <a16:creationId xmlns:a16="http://schemas.microsoft.com/office/drawing/2014/main" id="{325AFB1E-B699-8AB3-78DC-5B320429D3A3}"/>
              </a:ext>
            </a:extLst>
          </p:cNvPr>
          <p:cNvSpPr/>
          <p:nvPr/>
        </p:nvSpPr>
        <p:spPr>
          <a:xfrm>
            <a:off x="8014796" y="2977830"/>
            <a:ext cx="742511" cy="646331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67000"/>
                </a:schemeClr>
              </a:gs>
              <a:gs pos="48000">
                <a:schemeClr val="accent5">
                  <a:lumMod val="97000"/>
                  <a:lumOff val="3000"/>
                </a:schemeClr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292100" dist="50800" dir="5400000" algn="ctr" rotWithShape="0">
              <a:srgbClr val="000000">
                <a:alpha val="43137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rPr>
              <a:t>oa</a:t>
            </a:r>
            <a:endParaRPr kumimoji="0" lang="zh-CN" altLang="en-US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ato" panose="020F0502020204030203" pitchFamily="34" charset="0"/>
              <a:ea typeface="思源黑体 VF" panose="020B0200000000000000" pitchFamily="34" charset="-122"/>
              <a:cs typeface="+mn-cs"/>
            </a:endParaRPr>
          </a:p>
        </p:txBody>
      </p:sp>
      <p:sp>
        <p:nvSpPr>
          <p:cNvPr id="76" name="矩形 75">
            <a:extLst>
              <a:ext uri="{FF2B5EF4-FFF2-40B4-BE49-F238E27FC236}">
                <a16:creationId xmlns:a16="http://schemas.microsoft.com/office/drawing/2014/main" id="{A9F15139-3020-625B-2E47-E679849645C1}"/>
              </a:ext>
            </a:extLst>
          </p:cNvPr>
          <p:cNvSpPr/>
          <p:nvPr/>
        </p:nvSpPr>
        <p:spPr>
          <a:xfrm>
            <a:off x="9473133" y="2977830"/>
            <a:ext cx="843501" cy="646331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292100" dist="50800" dir="5400000" algn="ctr" rotWithShape="0">
              <a:srgbClr val="000000">
                <a:alpha val="43137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rPr>
              <a:t>o-e</a:t>
            </a:r>
            <a:endParaRPr kumimoji="0" lang="zh-CN" altLang="en-US" sz="36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Lato" panose="020F0502020204030203" pitchFamily="34" charset="0"/>
              <a:ea typeface="思源黑体 VF" panose="020B0200000000000000" pitchFamily="34" charset="-122"/>
              <a:cs typeface="+mn-cs"/>
            </a:endParaRPr>
          </a:p>
        </p:txBody>
      </p:sp>
      <p:sp>
        <p:nvSpPr>
          <p:cNvPr id="77" name="矩形 76">
            <a:extLst>
              <a:ext uri="{FF2B5EF4-FFF2-40B4-BE49-F238E27FC236}">
                <a16:creationId xmlns:a16="http://schemas.microsoft.com/office/drawing/2014/main" id="{CE565206-5CA9-5A3B-A982-AA36CE954B4C}"/>
              </a:ext>
            </a:extLst>
          </p:cNvPr>
          <p:cNvSpPr/>
          <p:nvPr/>
        </p:nvSpPr>
        <p:spPr>
          <a:xfrm>
            <a:off x="11006010" y="2977830"/>
            <a:ext cx="795411" cy="646331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7000"/>
                </a:schemeClr>
              </a:gs>
              <a:gs pos="48000">
                <a:schemeClr val="accent2">
                  <a:lumMod val="97000"/>
                  <a:lumOff val="3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292100" dist="50800" dir="5400000" algn="ctr" rotWithShape="0">
              <a:srgbClr val="000000">
                <a:alpha val="43137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40000"/>
                    <a:lumOff val="60000"/>
                  </a:srgbClr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rPr>
              <a:t>ow</a:t>
            </a:r>
            <a:endParaRPr kumimoji="0" lang="zh-CN" altLang="en-US" sz="3600" b="0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40000"/>
                  <a:lumOff val="60000"/>
                </a:srgbClr>
              </a:solidFill>
              <a:effectLst/>
              <a:uLnTx/>
              <a:uFillTx/>
              <a:latin typeface="Lato" panose="020F0502020204030203" pitchFamily="34" charset="0"/>
              <a:ea typeface="思源黑体 VF" panose="020B0200000000000000" pitchFamily="34" charset="-122"/>
              <a:cs typeface="+mn-cs"/>
            </a:endParaRPr>
          </a:p>
        </p:txBody>
      </p:sp>
      <p:sp>
        <p:nvSpPr>
          <p:cNvPr id="78" name="矩形 77">
            <a:extLst>
              <a:ext uri="{FF2B5EF4-FFF2-40B4-BE49-F238E27FC236}">
                <a16:creationId xmlns:a16="http://schemas.microsoft.com/office/drawing/2014/main" id="{B7489A64-14F5-0B8A-7D25-8428C3699B8B}"/>
              </a:ext>
            </a:extLst>
          </p:cNvPr>
          <p:cNvSpPr/>
          <p:nvPr/>
        </p:nvSpPr>
        <p:spPr>
          <a:xfrm>
            <a:off x="7812601" y="4174338"/>
            <a:ext cx="681597" cy="646331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7000"/>
                </a:schemeClr>
              </a:gs>
              <a:gs pos="48000">
                <a:schemeClr val="accent2">
                  <a:lumMod val="97000"/>
                  <a:lumOff val="3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292100" dist="50800" dir="5400000" algn="ctr" rotWithShape="0">
              <a:srgbClr val="000000">
                <a:alpha val="43137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rPr>
              <a:t>au</a:t>
            </a:r>
            <a:endParaRPr kumimoji="0" lang="zh-CN" altLang="en-US" sz="36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Lato" panose="020F0502020204030203" pitchFamily="34" charset="0"/>
              <a:ea typeface="思源黑体 VF" panose="020B0200000000000000" pitchFamily="34" charset="-122"/>
              <a:cs typeface="+mn-cs"/>
            </a:endParaRPr>
          </a:p>
        </p:txBody>
      </p:sp>
      <p:sp>
        <p:nvSpPr>
          <p:cNvPr id="79" name="矩形 78">
            <a:extLst>
              <a:ext uri="{FF2B5EF4-FFF2-40B4-BE49-F238E27FC236}">
                <a16:creationId xmlns:a16="http://schemas.microsoft.com/office/drawing/2014/main" id="{02C27210-4612-27CA-6D2F-11F79204F457}"/>
              </a:ext>
            </a:extLst>
          </p:cNvPr>
          <p:cNvSpPr/>
          <p:nvPr/>
        </p:nvSpPr>
        <p:spPr>
          <a:xfrm>
            <a:off x="8890502" y="4174338"/>
            <a:ext cx="769763" cy="646331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292100" dist="50800" dir="5400000" algn="ctr" rotWithShape="0">
              <a:srgbClr val="000000">
                <a:alpha val="43137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rPr>
              <a:t>aw</a:t>
            </a:r>
            <a:endParaRPr kumimoji="0" lang="zh-CN" altLang="en-US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ato" panose="020F0502020204030203" pitchFamily="34" charset="0"/>
              <a:ea typeface="思源黑体 VF" panose="020B0200000000000000" pitchFamily="34" charset="-122"/>
              <a:cs typeface="+mn-cs"/>
            </a:endParaRPr>
          </a:p>
        </p:txBody>
      </p:sp>
      <p:sp>
        <p:nvSpPr>
          <p:cNvPr id="80" name="矩形 79">
            <a:extLst>
              <a:ext uri="{FF2B5EF4-FFF2-40B4-BE49-F238E27FC236}">
                <a16:creationId xmlns:a16="http://schemas.microsoft.com/office/drawing/2014/main" id="{4D54FBC1-E7B6-CAAE-F3D6-8D57AC17107C}"/>
              </a:ext>
            </a:extLst>
          </p:cNvPr>
          <p:cNvSpPr/>
          <p:nvPr/>
        </p:nvSpPr>
        <p:spPr>
          <a:xfrm>
            <a:off x="10056569" y="4174338"/>
            <a:ext cx="627096" cy="646331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67000"/>
                </a:schemeClr>
              </a:gs>
              <a:gs pos="48000">
                <a:schemeClr val="accent5">
                  <a:lumMod val="97000"/>
                  <a:lumOff val="3000"/>
                </a:schemeClr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292100" dist="50800" dir="5400000" algn="ctr" rotWithShape="0">
              <a:srgbClr val="000000">
                <a:alpha val="43137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CCFF99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rPr>
              <a:t>or</a:t>
            </a:r>
            <a:endParaRPr kumimoji="0" lang="zh-CN" altLang="en-US" sz="3600" b="0" i="0" u="none" strike="noStrike" kern="1200" cap="none" spc="0" normalizeH="0" baseline="0" noProof="0" dirty="0">
              <a:ln>
                <a:noFill/>
              </a:ln>
              <a:solidFill>
                <a:srgbClr val="CCFF99"/>
              </a:solidFill>
              <a:effectLst/>
              <a:uLnTx/>
              <a:uFillTx/>
              <a:latin typeface="Lato" panose="020F0502020204030203" pitchFamily="34" charset="0"/>
              <a:ea typeface="思源黑体 VF" panose="020B0200000000000000" pitchFamily="34" charset="-122"/>
              <a:cs typeface="+mn-cs"/>
            </a:endParaRPr>
          </a:p>
        </p:txBody>
      </p:sp>
      <p:grpSp>
        <p:nvGrpSpPr>
          <p:cNvPr id="26" name="组合 25">
            <a:extLst>
              <a:ext uri="{FF2B5EF4-FFF2-40B4-BE49-F238E27FC236}">
                <a16:creationId xmlns:a16="http://schemas.microsoft.com/office/drawing/2014/main" id="{C2DBC97D-B9AE-C02A-05A3-E9275AAC78B5}"/>
              </a:ext>
            </a:extLst>
          </p:cNvPr>
          <p:cNvGrpSpPr/>
          <p:nvPr/>
        </p:nvGrpSpPr>
        <p:grpSpPr>
          <a:xfrm>
            <a:off x="6096000" y="3896845"/>
            <a:ext cx="1603564" cy="1210320"/>
            <a:chOff x="6096000" y="3896845"/>
            <a:chExt cx="1603564" cy="1210320"/>
          </a:xfrm>
        </p:grpSpPr>
        <p:sp>
          <p:nvSpPr>
            <p:cNvPr id="65" name="矩形: 圆角 64">
              <a:extLst>
                <a:ext uri="{FF2B5EF4-FFF2-40B4-BE49-F238E27FC236}">
                  <a16:creationId xmlns:a16="http://schemas.microsoft.com/office/drawing/2014/main" id="{3ED0655C-6DA1-9307-FF53-8FC81DB33E9B}"/>
                </a:ext>
              </a:extLst>
            </p:cNvPr>
            <p:cNvSpPr/>
            <p:nvPr/>
          </p:nvSpPr>
          <p:spPr>
            <a:xfrm>
              <a:off x="6096000" y="3896845"/>
              <a:ext cx="1603564" cy="1210320"/>
            </a:xfrm>
            <a:prstGeom prst="roundRect">
              <a:avLst/>
            </a:prstGeom>
            <a:solidFill>
              <a:schemeClr val="accent5">
                <a:lumMod val="75000"/>
              </a:schemeClr>
            </a:solidFill>
            <a:scene3d>
              <a:camera prst="orthographicFront"/>
              <a:lightRig rig="threePt" dir="t">
                <a:rot lat="0" lon="0" rev="7500000"/>
              </a:lightRig>
            </a:scene3d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  <a:cs typeface="+mn-cs"/>
              </a:endParaRPr>
            </a:p>
          </p:txBody>
        </p:sp>
        <p:sp>
          <p:nvSpPr>
            <p:cNvPr id="82" name="文本框 59">
              <a:extLst>
                <a:ext uri="{FF2B5EF4-FFF2-40B4-BE49-F238E27FC236}">
                  <a16:creationId xmlns:a16="http://schemas.microsoft.com/office/drawing/2014/main" id="{2969E052-50D2-8596-FB99-1E12065C8445}"/>
                </a:ext>
              </a:extLst>
            </p:cNvPr>
            <p:cNvSpPr txBox="1"/>
            <p:nvPr/>
          </p:nvSpPr>
          <p:spPr>
            <a:xfrm>
              <a:off x="6121685" y="4116798"/>
              <a:ext cx="1526708" cy="830997"/>
            </a:xfrm>
            <a:prstGeom prst="rect">
              <a:avLst/>
            </a:prstGeom>
            <a:noFill/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Lato" panose="020F0502020204030203" pitchFamily="34" charset="0"/>
                  <a:ea typeface="思源黑体 VF" panose="020B0200000000000000" pitchFamily="34" charset="-122"/>
                  <a:cs typeface="+mn-cs"/>
                </a:rPr>
                <a:t>/ɔː/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Lato" panose="020F0502020204030203" pitchFamily="34" charset="0"/>
                  <a:ea typeface="思源黑体 VF" panose="020B0200000000000000" pitchFamily="34" charset="-122"/>
                  <a:cs typeface="+mn-cs"/>
                </a:rPr>
                <a:t>嗷</a:t>
              </a:r>
            </a:p>
          </p:txBody>
        </p:sp>
      </p:grpSp>
      <p:grpSp>
        <p:nvGrpSpPr>
          <p:cNvPr id="27" name="组合 26">
            <a:extLst>
              <a:ext uri="{FF2B5EF4-FFF2-40B4-BE49-F238E27FC236}">
                <a16:creationId xmlns:a16="http://schemas.microsoft.com/office/drawing/2014/main" id="{FF015026-1C8E-A3D1-80CA-D73B63136E8F}"/>
              </a:ext>
            </a:extLst>
          </p:cNvPr>
          <p:cNvGrpSpPr/>
          <p:nvPr/>
        </p:nvGrpSpPr>
        <p:grpSpPr>
          <a:xfrm>
            <a:off x="6096000" y="5107165"/>
            <a:ext cx="1603564" cy="1210320"/>
            <a:chOff x="6096000" y="5107165"/>
            <a:chExt cx="1603564" cy="1210320"/>
          </a:xfrm>
        </p:grpSpPr>
        <p:sp>
          <p:nvSpPr>
            <p:cNvPr id="67" name="矩形: 圆角 66">
              <a:extLst>
                <a:ext uri="{FF2B5EF4-FFF2-40B4-BE49-F238E27FC236}">
                  <a16:creationId xmlns:a16="http://schemas.microsoft.com/office/drawing/2014/main" id="{D6553FCC-AEF9-B251-120A-2598571868E3}"/>
                </a:ext>
              </a:extLst>
            </p:cNvPr>
            <p:cNvSpPr/>
            <p:nvPr/>
          </p:nvSpPr>
          <p:spPr>
            <a:xfrm>
              <a:off x="6096000" y="5107165"/>
              <a:ext cx="1603564" cy="1210320"/>
            </a:xfrm>
            <a:prstGeom prst="roundRect">
              <a:avLst/>
            </a:prstGeom>
            <a:solidFill>
              <a:schemeClr val="accent5">
                <a:lumMod val="75000"/>
              </a:schemeClr>
            </a:solidFill>
            <a:scene3d>
              <a:camera prst="orthographicFront"/>
              <a:lightRig rig="threePt" dir="t">
                <a:rot lat="0" lon="0" rev="7500000"/>
              </a:lightRig>
            </a:scene3d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  <a:cs typeface="+mn-cs"/>
              </a:endParaRPr>
            </a:p>
          </p:txBody>
        </p:sp>
        <p:sp>
          <p:nvSpPr>
            <p:cNvPr id="83" name="文本框 58">
              <a:extLst>
                <a:ext uri="{FF2B5EF4-FFF2-40B4-BE49-F238E27FC236}">
                  <a16:creationId xmlns:a16="http://schemas.microsoft.com/office/drawing/2014/main" id="{077E4E59-273F-073E-A1CC-CF5E59E70242}"/>
                </a:ext>
              </a:extLst>
            </p:cNvPr>
            <p:cNvSpPr txBox="1"/>
            <p:nvPr/>
          </p:nvSpPr>
          <p:spPr>
            <a:xfrm>
              <a:off x="6153010" y="5392900"/>
              <a:ext cx="1526708" cy="646331"/>
            </a:xfrm>
            <a:prstGeom prst="rect">
              <a:avLst/>
            </a:prstGeom>
            <a:noFill/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Lato" panose="020F0502020204030203" pitchFamily="34" charset="0"/>
                  <a:ea typeface="思源黑体 VF" panose="020B0200000000000000" pitchFamily="34" charset="-122"/>
                  <a:cs typeface="+mn-cs"/>
                </a:rPr>
                <a:t>/</a:t>
              </a:r>
              <a:r>
                <a:rPr kumimoji="0" lang="en-US" altLang="zh-CN" sz="24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Lato" panose="020F0502020204030203" pitchFamily="34" charset="0"/>
                  <a:ea typeface="宋体" panose="02010600030101010101" pitchFamily="2" charset="-122"/>
                  <a:cs typeface="Arial" panose="020B0604020202020204" pitchFamily="34" charset="0"/>
                </a:rPr>
                <a:t>ɔ:l</a:t>
              </a:r>
              <a:r>
                <a:rPr kumimoji="0" lang="en-US" altLang="zh-CN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Lato" panose="020F0502020204030203" pitchFamily="34" charset="0"/>
                  <a:ea typeface="思源黑体 VF" panose="020B0200000000000000" pitchFamily="34" charset="-122"/>
                  <a:cs typeface="+mn-cs"/>
                </a:rPr>
                <a:t>/</a:t>
              </a: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Lato" panose="020F0502020204030203" pitchFamily="34" charset="0"/>
                  <a:ea typeface="思源黑体 VF" panose="020B0200000000000000" pitchFamily="34" charset="-122"/>
                  <a:cs typeface="+mn-cs"/>
                </a:rPr>
                <a:t>奥</a:t>
              </a:r>
              <a:endPara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Lato" panose="020F0502020204030203" pitchFamily="34" charset="0"/>
                  <a:ea typeface="思源黑体 VF" panose="020B0200000000000000" pitchFamily="34" charset="-122"/>
                  <a:cs typeface="+mn-cs"/>
                </a:rPr>
                <a:t>把舌头抵到上齿根</a:t>
              </a:r>
            </a:p>
          </p:txBody>
        </p:sp>
      </p:grpSp>
      <p:sp>
        <p:nvSpPr>
          <p:cNvPr id="84" name="矩形 83">
            <a:extLst>
              <a:ext uri="{FF2B5EF4-FFF2-40B4-BE49-F238E27FC236}">
                <a16:creationId xmlns:a16="http://schemas.microsoft.com/office/drawing/2014/main" id="{6DAE4568-7A08-1B72-4F88-EC1943F729A9}"/>
              </a:ext>
            </a:extLst>
          </p:cNvPr>
          <p:cNvSpPr/>
          <p:nvPr/>
        </p:nvSpPr>
        <p:spPr>
          <a:xfrm>
            <a:off x="8145440" y="5392900"/>
            <a:ext cx="833883" cy="646331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292100" dist="50800" dir="5400000" algn="ctr" rotWithShape="0">
              <a:srgbClr val="000000">
                <a:alpha val="43137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rPr>
              <a:t> 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rPr>
              <a:t>all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rPr>
              <a:t> 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Lato" panose="020F0502020204030203" pitchFamily="34" charset="0"/>
              <a:ea typeface="思源黑体 VF" panose="020B0200000000000000" pitchFamily="34" charset="-122"/>
              <a:cs typeface="+mn-cs"/>
            </a:endParaRPr>
          </a:p>
        </p:txBody>
      </p: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76DD1A4D-7D6F-6A2A-B54E-08E94DBEC29A}"/>
              </a:ext>
            </a:extLst>
          </p:cNvPr>
          <p:cNvGrpSpPr/>
          <p:nvPr/>
        </p:nvGrpSpPr>
        <p:grpSpPr>
          <a:xfrm>
            <a:off x="6121687" y="1536434"/>
            <a:ext cx="1603564" cy="1210320"/>
            <a:chOff x="6121687" y="1536434"/>
            <a:chExt cx="1603564" cy="1210320"/>
          </a:xfrm>
        </p:grpSpPr>
        <p:sp>
          <p:nvSpPr>
            <p:cNvPr id="69" name="矩形: 圆角 68">
              <a:extLst>
                <a:ext uri="{FF2B5EF4-FFF2-40B4-BE49-F238E27FC236}">
                  <a16:creationId xmlns:a16="http://schemas.microsoft.com/office/drawing/2014/main" id="{424B7CD9-216F-7D08-7933-9B3FB649A4D3}"/>
                </a:ext>
              </a:extLst>
            </p:cNvPr>
            <p:cNvSpPr/>
            <p:nvPr/>
          </p:nvSpPr>
          <p:spPr>
            <a:xfrm>
              <a:off x="6121687" y="1536434"/>
              <a:ext cx="1603564" cy="1210320"/>
            </a:xfrm>
            <a:prstGeom prst="roundRect">
              <a:avLst/>
            </a:prstGeom>
            <a:solidFill>
              <a:schemeClr val="accent5">
                <a:lumMod val="75000"/>
              </a:schemeClr>
            </a:solidFill>
            <a:scene3d>
              <a:camera prst="orthographicFront"/>
              <a:lightRig rig="threePt" dir="t">
                <a:rot lat="0" lon="0" rev="7500000"/>
              </a:lightRig>
            </a:scene3d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  <a:cs typeface="+mn-cs"/>
              </a:endParaRPr>
            </a:p>
          </p:txBody>
        </p:sp>
        <p:sp>
          <p:nvSpPr>
            <p:cNvPr id="85" name="文本框 59">
              <a:extLst>
                <a:ext uri="{FF2B5EF4-FFF2-40B4-BE49-F238E27FC236}">
                  <a16:creationId xmlns:a16="http://schemas.microsoft.com/office/drawing/2014/main" id="{C850AA8D-CD3A-26B7-C8A4-993D7DB130F5}"/>
                </a:ext>
              </a:extLst>
            </p:cNvPr>
            <p:cNvSpPr txBox="1"/>
            <p:nvPr/>
          </p:nvSpPr>
          <p:spPr>
            <a:xfrm>
              <a:off x="6174208" y="1705869"/>
              <a:ext cx="1484312" cy="830997"/>
            </a:xfrm>
            <a:prstGeom prst="rect">
              <a:avLst/>
            </a:prstGeom>
            <a:noFill/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Lato" panose="020F0502020204030203" pitchFamily="34" charset="0"/>
                  <a:ea typeface="思源黑体 VF" panose="020B0200000000000000" pitchFamily="34" charset="-122"/>
                  <a:cs typeface="+mn-cs"/>
                </a:rPr>
                <a:t>/u/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Lato" panose="020F0502020204030203" pitchFamily="34" charset="0"/>
                  <a:ea typeface="思源黑体 VF" panose="020B0200000000000000" pitchFamily="34" charset="-122"/>
                  <a:cs typeface="+mn-cs"/>
                </a:rPr>
                <a:t>乌</a:t>
              </a:r>
              <a:r>
                <a:rPr kumimoji="0" lang="en-US" altLang="zh-CN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Lato" panose="020F0502020204030203" pitchFamily="34" charset="0"/>
                  <a:ea typeface="思源黑体 VF" panose="020B0200000000000000" pitchFamily="34" charset="-122"/>
                  <a:cs typeface="+mn-cs"/>
                </a:rPr>
                <a:t>(</a:t>
              </a: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Lato" panose="020F0502020204030203" pitchFamily="34" charset="0"/>
                  <a:ea typeface="思源黑体 VF" panose="020B0200000000000000" pitchFamily="34" charset="-122"/>
                  <a:cs typeface="+mn-cs"/>
                </a:rPr>
                <a:t>短</a:t>
              </a:r>
              <a:r>
                <a:rPr kumimoji="0" lang="en-US" altLang="zh-CN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Lato" panose="020F0502020204030203" pitchFamily="34" charset="0"/>
                  <a:ea typeface="思源黑体 VF" panose="020B0200000000000000" pitchFamily="34" charset="-122"/>
                  <a:cs typeface="+mn-cs"/>
                </a:rPr>
                <a:t>)</a:t>
              </a:r>
              <a:endPara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endParaRPr>
            </a:p>
          </p:txBody>
        </p:sp>
      </p:grpSp>
      <p:pic>
        <p:nvPicPr>
          <p:cNvPr id="28" name="ai">
            <a:hlinkClick r:id="" action="ppaction://media"/>
            <a:extLst>
              <a:ext uri="{FF2B5EF4-FFF2-40B4-BE49-F238E27FC236}">
                <a16:creationId xmlns:a16="http://schemas.microsoft.com/office/drawing/2014/main" id="{F4B8AA91-58A2-6882-7CBD-221CCE23AB6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34"/>
          <a:stretch>
            <a:fillRect/>
          </a:stretch>
        </p:blipFill>
        <p:spPr>
          <a:xfrm>
            <a:off x="-1228090" y="919252"/>
            <a:ext cx="406400" cy="406400"/>
          </a:xfrm>
          <a:prstGeom prst="rect">
            <a:avLst/>
          </a:prstGeom>
        </p:spPr>
      </p:pic>
      <p:pic>
        <p:nvPicPr>
          <p:cNvPr id="29" name="air">
            <a:hlinkClick r:id="" action="ppaction://media"/>
            <a:extLst>
              <a:ext uri="{FF2B5EF4-FFF2-40B4-BE49-F238E27FC236}">
                <a16:creationId xmlns:a16="http://schemas.microsoft.com/office/drawing/2014/main" id="{1EE5DEEF-3900-FD8A-0A01-4DB79EA4B10C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34"/>
          <a:stretch>
            <a:fillRect/>
          </a:stretch>
        </p:blipFill>
        <p:spPr>
          <a:xfrm>
            <a:off x="-1043940" y="2066603"/>
            <a:ext cx="406400" cy="406400"/>
          </a:xfrm>
          <a:prstGeom prst="rect">
            <a:avLst/>
          </a:prstGeom>
        </p:spPr>
      </p:pic>
      <p:pic>
        <p:nvPicPr>
          <p:cNvPr id="30" name="ea">
            <a:hlinkClick r:id="" action="ppaction://media"/>
            <a:extLst>
              <a:ext uri="{FF2B5EF4-FFF2-40B4-BE49-F238E27FC236}">
                <a16:creationId xmlns:a16="http://schemas.microsoft.com/office/drawing/2014/main" id="{DEBEA155-CFE2-AD58-FAFB-A1449D3EF3B8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34"/>
          <a:stretch>
            <a:fillRect/>
          </a:stretch>
        </p:blipFill>
        <p:spPr>
          <a:xfrm>
            <a:off x="-655919" y="6016777"/>
            <a:ext cx="406400" cy="406400"/>
          </a:xfrm>
          <a:prstGeom prst="rect">
            <a:avLst/>
          </a:prstGeom>
        </p:spPr>
      </p:pic>
      <p:pic>
        <p:nvPicPr>
          <p:cNvPr id="31" name="i-e">
            <a:hlinkClick r:id="" action="ppaction://media"/>
            <a:extLst>
              <a:ext uri="{FF2B5EF4-FFF2-40B4-BE49-F238E27FC236}">
                <a16:creationId xmlns:a16="http://schemas.microsoft.com/office/drawing/2014/main" id="{31B77217-5CFE-9690-E1E5-41AC7F62D283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34"/>
          <a:stretch>
            <a:fillRect/>
          </a:stretch>
        </p:blipFill>
        <p:spPr>
          <a:xfrm>
            <a:off x="-821690" y="5298155"/>
            <a:ext cx="406400" cy="406400"/>
          </a:xfrm>
          <a:prstGeom prst="rect">
            <a:avLst/>
          </a:prstGeom>
        </p:spPr>
      </p:pic>
      <p:pic>
        <p:nvPicPr>
          <p:cNvPr id="32" name="ir">
            <a:hlinkClick r:id="" action="ppaction://media"/>
            <a:extLst>
              <a:ext uri="{FF2B5EF4-FFF2-40B4-BE49-F238E27FC236}">
                <a16:creationId xmlns:a16="http://schemas.microsoft.com/office/drawing/2014/main" id="{1B4A983C-E53B-F0B4-F51D-26970A1CEB82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34"/>
          <a:stretch>
            <a:fillRect/>
          </a:stretch>
        </p:blipFill>
        <p:spPr>
          <a:xfrm>
            <a:off x="-814315" y="6674160"/>
            <a:ext cx="406400" cy="406400"/>
          </a:xfrm>
          <a:prstGeom prst="rect">
            <a:avLst/>
          </a:prstGeom>
        </p:spPr>
      </p:pic>
      <p:pic>
        <p:nvPicPr>
          <p:cNvPr id="33" name="oo">
            <a:hlinkClick r:id="" action="ppaction://media"/>
            <a:extLst>
              <a:ext uri="{FF2B5EF4-FFF2-40B4-BE49-F238E27FC236}">
                <a16:creationId xmlns:a16="http://schemas.microsoft.com/office/drawing/2014/main" id="{F325DB87-F7AF-CD72-5B41-5E617ADAC988}"/>
              </a:ext>
            </a:extLst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34"/>
          <a:stretch>
            <a:fillRect/>
          </a:stretch>
        </p:blipFill>
        <p:spPr>
          <a:xfrm>
            <a:off x="-1889594" y="4561820"/>
            <a:ext cx="406400" cy="406400"/>
          </a:xfrm>
          <a:prstGeom prst="rect">
            <a:avLst/>
          </a:prstGeom>
        </p:spPr>
      </p:pic>
      <p:pic>
        <p:nvPicPr>
          <p:cNvPr id="34" name="oo短">
            <a:hlinkClick r:id="" action="ppaction://media"/>
            <a:extLst>
              <a:ext uri="{FF2B5EF4-FFF2-40B4-BE49-F238E27FC236}">
                <a16:creationId xmlns:a16="http://schemas.microsoft.com/office/drawing/2014/main" id="{55ADC8B8-8966-2EA4-B291-8A1777EEAF3B}"/>
              </a:ext>
            </a:extLst>
          </p:cNvPr>
          <p:cNvPicPr>
            <a:picLocks noChangeAspect="1"/>
          </p:cNvPicPr>
          <p:nvPr>
            <a:audioFile r:link="rId14"/>
            <p:extLst>
              <p:ext uri="{DAA4B4D4-6D71-4841-9C94-3DE7FCFB9230}">
                <p14:media xmlns:p14="http://schemas.microsoft.com/office/powerpoint/2010/main" r:embed="rId13"/>
              </p:ext>
            </p:extLst>
          </p:nvPr>
        </p:nvPicPr>
        <p:blipFill>
          <a:blip r:embed="rId34"/>
          <a:stretch>
            <a:fillRect/>
          </a:stretch>
        </p:blipFill>
        <p:spPr>
          <a:xfrm>
            <a:off x="-2304622" y="3225800"/>
            <a:ext cx="406400" cy="406400"/>
          </a:xfrm>
          <a:prstGeom prst="rect">
            <a:avLst/>
          </a:prstGeom>
        </p:spPr>
      </p:pic>
      <p:pic>
        <p:nvPicPr>
          <p:cNvPr id="35" name="o-e">
            <a:hlinkClick r:id="" action="ppaction://media"/>
            <a:extLst>
              <a:ext uri="{FF2B5EF4-FFF2-40B4-BE49-F238E27FC236}">
                <a16:creationId xmlns:a16="http://schemas.microsoft.com/office/drawing/2014/main" id="{8881BB63-0434-43A5-018B-C2B427BEFB07}"/>
              </a:ext>
            </a:extLst>
          </p:cNvPr>
          <p:cNvPicPr>
            <a:picLocks noChangeAspect="1"/>
          </p:cNvPicPr>
          <p:nvPr>
            <a:audioFile r:link="rId16"/>
            <p:extLst>
              <p:ext uri="{DAA4B4D4-6D71-4841-9C94-3DE7FCFB9230}">
                <p14:media xmlns:p14="http://schemas.microsoft.com/office/powerpoint/2010/main" r:embed="rId15"/>
              </p:ext>
            </p:extLst>
          </p:nvPr>
        </p:nvPicPr>
        <p:blipFill>
          <a:blip r:embed="rId34"/>
          <a:stretch>
            <a:fillRect/>
          </a:stretch>
        </p:blipFill>
        <p:spPr>
          <a:xfrm>
            <a:off x="-2036199" y="1593353"/>
            <a:ext cx="406400" cy="406400"/>
          </a:xfrm>
          <a:prstGeom prst="rect">
            <a:avLst/>
          </a:prstGeom>
        </p:spPr>
      </p:pic>
      <p:pic>
        <p:nvPicPr>
          <p:cNvPr id="37" name="au">
            <a:hlinkClick r:id="" action="ppaction://media"/>
            <a:extLst>
              <a:ext uri="{FF2B5EF4-FFF2-40B4-BE49-F238E27FC236}">
                <a16:creationId xmlns:a16="http://schemas.microsoft.com/office/drawing/2014/main" id="{376CD00A-0BAA-8505-1EF4-E4CFD6C6C11C}"/>
              </a:ext>
            </a:extLst>
          </p:cNvPr>
          <p:cNvPicPr>
            <a:picLocks noChangeAspect="1"/>
          </p:cNvPicPr>
          <p:nvPr>
            <a:audioFile r:link="rId18"/>
            <p:extLst>
              <p:ext uri="{DAA4B4D4-6D71-4841-9C94-3DE7FCFB9230}">
                <p14:media xmlns:p14="http://schemas.microsoft.com/office/powerpoint/2010/main" r:embed="rId17"/>
              </p:ext>
            </p:extLst>
          </p:nvPr>
        </p:nvPicPr>
        <p:blipFill>
          <a:blip r:embed="rId34"/>
          <a:stretch>
            <a:fillRect/>
          </a:stretch>
        </p:blipFill>
        <p:spPr>
          <a:xfrm>
            <a:off x="-2217624" y="3785175"/>
            <a:ext cx="406400" cy="406400"/>
          </a:xfrm>
          <a:prstGeom prst="rect">
            <a:avLst/>
          </a:prstGeom>
        </p:spPr>
      </p:pic>
      <p:pic>
        <p:nvPicPr>
          <p:cNvPr id="38" name="all">
            <a:hlinkClick r:id="" action="ppaction://media"/>
            <a:extLst>
              <a:ext uri="{FF2B5EF4-FFF2-40B4-BE49-F238E27FC236}">
                <a16:creationId xmlns:a16="http://schemas.microsoft.com/office/drawing/2014/main" id="{F45A2592-2FAD-B0CE-E26D-7BD0B5A430F8}"/>
              </a:ext>
            </a:extLst>
          </p:cNvPr>
          <p:cNvPicPr>
            <a:picLocks noChangeAspect="1"/>
          </p:cNvPicPr>
          <p:nvPr>
            <a:audioFile r:link="rId20"/>
            <p:extLst>
              <p:ext uri="{DAA4B4D4-6D71-4841-9C94-3DE7FCFB9230}">
                <p14:media xmlns:p14="http://schemas.microsoft.com/office/powerpoint/2010/main" r:embed="rId19"/>
              </p:ext>
            </p:extLst>
          </p:nvPr>
        </p:nvPicPr>
        <p:blipFill>
          <a:blip r:embed="rId34"/>
          <a:stretch>
            <a:fillRect/>
          </a:stretch>
        </p:blipFill>
        <p:spPr>
          <a:xfrm>
            <a:off x="-928203" y="2863120"/>
            <a:ext cx="406400" cy="406400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40EEA1EB-7493-7EE0-4CB0-36A0F93E7594}"/>
              </a:ext>
            </a:extLst>
          </p:cNvPr>
          <p:cNvSpPr/>
          <p:nvPr/>
        </p:nvSpPr>
        <p:spPr>
          <a:xfrm>
            <a:off x="11079968" y="4174338"/>
            <a:ext cx="869149" cy="646331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67000"/>
                </a:schemeClr>
              </a:gs>
              <a:gs pos="48000">
                <a:schemeClr val="accent5">
                  <a:lumMod val="97000"/>
                  <a:lumOff val="3000"/>
                </a:schemeClr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292100" dist="50800" dir="5400000" algn="ctr" rotWithShape="0">
              <a:srgbClr val="000000">
                <a:alpha val="43137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CCFF99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rPr>
              <a:t>ore</a:t>
            </a:r>
            <a:endParaRPr kumimoji="0" lang="zh-CN" altLang="en-US" sz="3600" b="0" i="0" u="none" strike="noStrike" kern="1200" cap="none" spc="0" normalizeH="0" baseline="0" noProof="0" dirty="0">
              <a:ln>
                <a:noFill/>
              </a:ln>
              <a:solidFill>
                <a:srgbClr val="CCFF99"/>
              </a:solidFill>
              <a:effectLst/>
              <a:uLnTx/>
              <a:uFillTx/>
              <a:latin typeface="Lato" panose="020F0502020204030203" pitchFamily="34" charset="0"/>
              <a:ea typeface="思源黑体 VF" panose="020B0200000000000000" pitchFamily="34" charset="-122"/>
              <a:cs typeface="+mn-cs"/>
            </a:endParaRPr>
          </a:p>
        </p:txBody>
      </p:sp>
      <p:sp>
        <p:nvSpPr>
          <p:cNvPr id="45" name="矩形 44">
            <a:extLst>
              <a:ext uri="{FF2B5EF4-FFF2-40B4-BE49-F238E27FC236}">
                <a16:creationId xmlns:a16="http://schemas.microsoft.com/office/drawing/2014/main" id="{581400A2-0A76-AE27-FE74-5C9D8514582C}"/>
              </a:ext>
            </a:extLst>
          </p:cNvPr>
          <p:cNvSpPr/>
          <p:nvPr/>
        </p:nvSpPr>
        <p:spPr>
          <a:xfrm>
            <a:off x="6338111" y="-40253"/>
            <a:ext cx="1210588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2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思源黑体 VF" panose="020B0200000000000000" pitchFamily="34" charset="-122"/>
                <a:ea typeface="思源黑体 VF" panose="020B0200000000000000" pitchFamily="34" charset="-122"/>
              </a:rPr>
              <a:t>在第四册</a:t>
            </a:r>
            <a:endParaRPr lang="zh-CN" altLang="en-US" sz="20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思源黑体 VF" panose="020B0200000000000000" pitchFamily="34" charset="-122"/>
              <a:ea typeface="思源黑体 VF" panose="020B0200000000000000" pitchFamily="34" charset="-122"/>
            </a:endParaRPr>
          </a:p>
        </p:txBody>
      </p:sp>
      <p:sp>
        <p:nvSpPr>
          <p:cNvPr id="46" name="箭头: 右 45">
            <a:extLst>
              <a:ext uri="{FF2B5EF4-FFF2-40B4-BE49-F238E27FC236}">
                <a16:creationId xmlns:a16="http://schemas.microsoft.com/office/drawing/2014/main" id="{34411D82-6693-029E-C4F7-9AAC1B946FB7}"/>
              </a:ext>
            </a:extLst>
          </p:cNvPr>
          <p:cNvSpPr/>
          <p:nvPr/>
        </p:nvSpPr>
        <p:spPr>
          <a:xfrm>
            <a:off x="7705495" y="23740"/>
            <a:ext cx="2005220" cy="287470"/>
          </a:xfrm>
          <a:prstGeom prst="rightArrow">
            <a:avLst/>
          </a:prstGeom>
          <a:solidFill>
            <a:srgbClr val="FF0000"/>
          </a:solidFill>
          <a:ln>
            <a:noFill/>
          </a:ln>
          <a:effectLst>
            <a:outerShdw blurRad="292100" dist="50800" dir="5400000" algn="ctr" rotWithShape="0">
              <a:srgbClr val="000000">
                <a:alpha val="43137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zh-CN" altLang="en-US" sz="3600" b="1" dirty="0">
              <a:solidFill>
                <a:srgbClr val="99FF66"/>
              </a:solidFill>
              <a:latin typeface="Lato" panose="020F0502020204030203" pitchFamily="34" charset="0"/>
              <a:ea typeface="思源黑体 VF" panose="020B0200000000000000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4732012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ageCurlSingle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4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 tmFilter="0, 0; .2, .5; .8, .5; 1, 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250" autoRev="1" fill="hold"/>
                                        <p:tgtEl>
                                          <p:spTgt spid="4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 tmFilter="0, 0; .2, .5; .8, .5; 1, 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250" autoRev="1" fill="hold"/>
                                        <p:tgtEl>
                                          <p:spTgt spid="4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 tmFilter="0, 0; .2, .5; .8, .5; 1, 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250" autoRev="1" fill="hold"/>
                                        <p:tgtEl>
                                          <p:spTgt spid="4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 tmFilter="0, 0; .2, .5; .8, .5; 1, 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250" autoRev="1" fill="hold"/>
                                        <p:tgtEl>
                                          <p:spTgt spid="4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 tmFilter="0, 0; .2, .5; .8, .5; 1, 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7" dur="250" autoRev="1" fill="hold"/>
                                        <p:tgtEl>
                                          <p:spTgt spid="4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 tmFilter="0, 0; .2, .5; .8, .5; 1, 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3" dur="250" autoRev="1" fill="hold"/>
                                        <p:tgtEl>
                                          <p:spTgt spid="5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 tmFilter="0, 0; .2, .5; .8, .5; 1, 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9" dur="250" autoRev="1" fill="hold"/>
                                        <p:tgtEl>
                                          <p:spTgt spid="5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 tmFilter="0, 0; .2, .5; .8, .5; 1, 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5" dur="250" autoRev="1" fill="hold"/>
                                        <p:tgtEl>
                                          <p:spTgt spid="5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2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 tmFilter="0, 0; .2, .5; .8, .5; 1, 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1" dur="250" autoRev="1" fill="hold"/>
                                        <p:tgtEl>
                                          <p:spTgt spid="5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3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 tmFilter="0, 0; .2, .5; .8, .5; 1, 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7" dur="250" autoRev="1" fill="hold"/>
                                        <p:tgtEl>
                                          <p:spTgt spid="5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5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 tmFilter="0, 0; .2, .5; .8, .5; 1, 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3" dur="250" autoRev="1" fill="hold"/>
                                        <p:tgtEl>
                                          <p:spTgt spid="5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4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7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500" tmFilter="0, 0; .2, .5; .8, .5; 1, 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9" dur="250" autoRev="1" fill="hold"/>
                                        <p:tgtEl>
                                          <p:spTgt spid="7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1"/>
                  </p:tgtEl>
                </p:cond>
              </p:nextCondLst>
            </p:seq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7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500" tmFilter="0, 0; .2, .5; .8, .5; 1, 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5" dur="250" autoRev="1" fill="hold"/>
                                        <p:tgtEl>
                                          <p:spTgt spid="7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2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7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500" tmFilter="0, 0; .2, .5; .8, .5; 1, 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1" dur="250" autoRev="1" fill="hold"/>
                                        <p:tgtEl>
                                          <p:spTgt spid="7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3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7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500" tmFilter="0, 0; .2, .5; .8, .5; 1, 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7" dur="250" autoRev="1" fill="hold"/>
                                        <p:tgtEl>
                                          <p:spTgt spid="7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5"/>
                  </p:tgtEl>
                </p:cond>
              </p:nextCondLst>
            </p:seq>
            <p:seq concurrent="1" nextAc="seek">
              <p:cTn id="98" restart="whenNotActive" fill="hold" evtFilter="cancelBubble" nodeType="interactiveSeq">
                <p:stCondLst>
                  <p:cond evt="onClick" delay="0">
                    <p:tgtEl>
                      <p:spTgt spid="7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9" fill="hold">
                      <p:stCondLst>
                        <p:cond delay="0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500" tmFilter="0, 0; .2, .5; .8, .5; 1, 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3" dur="250" autoRev="1" fill="hold"/>
                                        <p:tgtEl>
                                          <p:spTgt spid="7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6"/>
                  </p:tgtEl>
                </p:cond>
              </p:nextCondLst>
            </p:seq>
            <p:seq concurrent="1" nextAc="seek">
              <p:cTn id="104" restart="whenNotActive" fill="hold" evtFilter="cancelBubble" nodeType="interactiveSeq">
                <p:stCondLst>
                  <p:cond evt="onClick" delay="0">
                    <p:tgtEl>
                      <p:spTgt spid="7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5" fill="hold">
                      <p:stCondLst>
                        <p:cond delay="0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8" dur="500" tmFilter="0, 0; .2, .5; .8, .5; 1, 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9" dur="250" autoRev="1" fill="hold"/>
                                        <p:tgtEl>
                                          <p:spTgt spid="7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7"/>
                  </p:tgtEl>
                </p:cond>
              </p:nextCondLst>
            </p:seq>
            <p:seq concurrent="1" nextAc="seek">
              <p:cTn id="110" restart="whenNotActive" fill="hold" evtFilter="cancelBubble" nodeType="interactiveSeq">
                <p:stCondLst>
                  <p:cond evt="onClick" delay="0">
                    <p:tgtEl>
                      <p:spTgt spid="7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1" fill="hold">
                      <p:stCondLst>
                        <p:cond delay="0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4" dur="500" tmFilter="0, 0; .2, .5; .8, .5; 1, 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5" dur="250" autoRev="1" fill="hold"/>
                                        <p:tgtEl>
                                          <p:spTgt spid="7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8"/>
                  </p:tgtEl>
                </p:cond>
              </p:nextCondLst>
            </p:seq>
            <p:seq concurrent="1" nextAc="seek">
              <p:cTn id="116" restart="whenNotActive" fill="hold" evtFilter="cancelBubble" nodeType="interactiveSeq">
                <p:stCondLst>
                  <p:cond evt="onClick" delay="0">
                    <p:tgtEl>
                      <p:spTgt spid="7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7" fill="hold">
                      <p:stCondLst>
                        <p:cond delay="0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0" dur="500" tmFilter="0, 0; .2, .5; .8, .5; 1, 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1" dur="250" autoRev="1" fill="hold"/>
                                        <p:tgtEl>
                                          <p:spTgt spid="7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9"/>
                  </p:tgtEl>
                </p:cond>
              </p:nextCondLst>
            </p:seq>
            <p:seq concurrent="1" nextAc="seek">
              <p:cTn id="122" restart="whenNotActive" fill="hold" evtFilter="cancelBubble" nodeType="interactiveSeq">
                <p:stCondLst>
                  <p:cond evt="onClick" delay="0">
                    <p:tgtEl>
                      <p:spTgt spid="8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3" fill="hold">
                      <p:stCondLst>
                        <p:cond delay="0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6" dur="500" tmFilter="0, 0; .2, .5; .8, .5; 1, 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7" dur="250" autoRev="1" fill="hold"/>
                                        <p:tgtEl>
                                          <p:spTgt spid="8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0"/>
                  </p:tgtEl>
                </p:cond>
              </p:nextCondLst>
            </p:seq>
            <p:seq concurrent="1" nextAc="seek">
              <p:cTn id="128" restart="whenNotActive" fill="hold" evtFilter="cancelBubble" nodeType="interactiveSeq">
                <p:stCondLst>
                  <p:cond evt="onClick" delay="0">
                    <p:tgtEl>
                      <p:spTgt spid="8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9" fill="hold">
                      <p:stCondLst>
                        <p:cond delay="0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2" dur="500" tmFilter="0, 0; .2, .5; .8, .5; 1, 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3" dur="250" autoRev="1" fill="hold"/>
                                        <p:tgtEl>
                                          <p:spTgt spid="8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4"/>
                  </p:tgtEl>
                </p:cond>
              </p:nextCondLst>
            </p:seq>
            <p:audio>
              <p:cMediaNode vol="80000">
                <p:cTn id="13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8"/>
                </p:tgtEl>
              </p:cMediaNode>
            </p:audio>
            <p:seq concurrent="1" nextAc="seek">
              <p:cTn id="135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6" fill="hold">
                      <p:stCondLst>
                        <p:cond delay="0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9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0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2" dur="417" fill="hold"/>
                                        <p:tgtEl>
                                          <p:spTgt spid="2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43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4" fill="hold">
                      <p:stCondLst>
                        <p:cond delay="0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7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8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0" dur="444" fill="hold"/>
                                        <p:tgtEl>
                                          <p:spTgt spid="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51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2" fill="hold">
                      <p:stCondLst>
                        <p:cond delay="0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5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6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8" dur="792" fill="hold"/>
                                        <p:tgtEl>
                                          <p:spTgt spid="3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59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0" fill="hold">
                      <p:stCondLst>
                        <p:cond delay="0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3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4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6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6" dur="783" fill="hold"/>
                                        <p:tgtEl>
                                          <p:spTgt spid="3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67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8" fill="hold">
                      <p:stCondLst>
                        <p:cond delay="0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1" dur="500" tmFilter="0, 0; .2, .5; .8, .5; 1, 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2" dur="250" autoRev="1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7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4" dur="835" fill="hold"/>
                                        <p:tgtEl>
                                          <p:spTgt spid="3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175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6" fill="hold">
                      <p:stCondLst>
                        <p:cond delay="0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9" dur="500" tmFilter="0, 0; .2, .5; .8, .5; 1, 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0" dur="250" autoRev="1" fill="hold"/>
                                        <p:tgtEl>
                                          <p:spTgt spid="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8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2" dur="914" fill="hold"/>
                                        <p:tgtEl>
                                          <p:spTgt spid="3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183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4" fill="hold">
                      <p:stCondLst>
                        <p:cond delay="0"/>
                      </p:stCondLst>
                      <p:childTnLst>
                        <p:par>
                          <p:cTn id="185" fill="hold">
                            <p:stCondLst>
                              <p:cond delay="0"/>
                            </p:stCondLst>
                            <p:childTnLst>
                              <p:par>
                                <p:cTn id="186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7" dur="500" tmFilter="0, 0; .2, .5; .8, .5; 1, 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8" dur="250" autoRev="1" fill="hold"/>
                                        <p:tgtEl>
                                          <p:spTgt spid="2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8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0" dur="339" fill="hold"/>
                                        <p:tgtEl>
                                          <p:spTgt spid="3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191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2" fill="hold">
                      <p:stCondLst>
                        <p:cond delay="0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5" dur="500" tmFilter="0, 0; .2, .5; .8, .5; 1, 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6" dur="250" autoRev="1" fill="hold"/>
                                        <p:tgtEl>
                                          <p:spTgt spid="2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9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8" dur="783" fill="hold"/>
                                        <p:tgtEl>
                                          <p:spTgt spid="3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199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0" fill="hold">
                      <p:stCondLst>
                        <p:cond delay="0"/>
                      </p:stCondLst>
                      <p:childTnLst>
                        <p:par>
                          <p:cTn id="201" fill="hold">
                            <p:stCondLst>
                              <p:cond delay="0"/>
                            </p:stCondLst>
                            <p:childTnLst>
                              <p:par>
                                <p:cTn id="202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3" dur="500" tmFilter="0, 0; .2, .5; .8, .5; 1, 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4" dur="250" autoRev="1" fill="hold"/>
                                        <p:tgtEl>
                                          <p:spTgt spid="2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06" dur="731" fill="hold"/>
                                        <p:tgtEl>
                                          <p:spTgt spid="3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207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8" fill="hold">
                      <p:stCondLst>
                        <p:cond delay="0"/>
                      </p:stCondLst>
                      <p:childTnLst>
                        <p:par>
                          <p:cTn id="209" fill="hold">
                            <p:stCondLst>
                              <p:cond delay="0"/>
                            </p:stCondLst>
                            <p:childTnLst>
                              <p:par>
                                <p:cTn id="210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1" dur="500" tmFilter="0, 0; .2, .5; .8, .5; 1, 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2" dur="250" autoRev="1" fill="hold"/>
                                        <p:tgtEl>
                                          <p:spTgt spid="2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1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4" dur="600" fill="hold"/>
                                        <p:tgtEl>
                                          <p:spTgt spid="3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audio>
              <p:cMediaNode vol="80000">
                <p:cTn id="2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9"/>
                </p:tgtEl>
              </p:cMediaNode>
            </p:audio>
            <p:audio>
              <p:cMediaNode vol="80000">
                <p:cTn id="2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0"/>
                </p:tgtEl>
              </p:cMediaNode>
            </p:audio>
            <p:audio>
              <p:cMediaNode vol="80000">
                <p:cTn id="2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1"/>
                </p:tgtEl>
              </p:cMediaNode>
            </p:audio>
            <p:audio>
              <p:cMediaNode vol="80000">
                <p:cTn id="2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2"/>
                </p:tgtEl>
              </p:cMediaNode>
            </p:audio>
            <p:audio>
              <p:cMediaNode vol="80000">
                <p:cTn id="2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3"/>
                </p:tgtEl>
              </p:cMediaNode>
            </p:audio>
            <p:audio>
              <p:cMediaNode vol="80000">
                <p:cTn id="22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4"/>
                </p:tgtEl>
              </p:cMediaNode>
            </p:audio>
            <p:audio>
              <p:cMediaNode vol="80000">
                <p:cTn id="2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5"/>
                </p:tgtEl>
              </p:cMediaNode>
            </p:audio>
            <p:audio>
              <p:cMediaNode vol="80000">
                <p:cTn id="2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7"/>
                </p:tgtEl>
              </p:cMediaNode>
            </p:audio>
            <p:audio>
              <p:cMediaNode vol="80000">
                <p:cTn id="2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8"/>
                </p:tgtEl>
              </p:cMediaNode>
            </p:audio>
            <p:seq concurrent="1" nextAc="seek">
              <p:cTn id="224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5" fill="hold">
                      <p:stCondLst>
                        <p:cond delay="0"/>
                      </p:stCondLst>
                      <p:childTnLst>
                        <p:par>
                          <p:cTn id="226" fill="hold">
                            <p:stCondLst>
                              <p:cond delay="0"/>
                            </p:stCondLst>
                            <p:childTnLst>
                              <p:par>
                                <p:cTn id="227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8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9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41" grpId="0" animBg="1"/>
      <p:bldP spid="42" grpId="0" animBg="1"/>
      <p:bldP spid="43" grpId="0" animBg="1"/>
      <p:bldP spid="44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71" grpId="0" animBg="1"/>
      <p:bldP spid="72" grpId="0" animBg="1"/>
      <p:bldP spid="73" grpId="0" animBg="1"/>
      <p:bldP spid="75" grpId="0" animBg="1"/>
      <p:bldP spid="76" grpId="0" animBg="1"/>
      <p:bldP spid="77" grpId="0" animBg="1"/>
      <p:bldP spid="78" grpId="0" animBg="1"/>
      <p:bldP spid="79" grpId="0" animBg="1"/>
      <p:bldP spid="80" grpId="0" animBg="1"/>
      <p:bldP spid="84" grpId="0" animBg="1"/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 e">
            <a:hlinkClick r:id="" action="ppaction://media"/>
            <a:extLst>
              <a:ext uri="{FF2B5EF4-FFF2-40B4-BE49-F238E27FC236}">
                <a16:creationId xmlns:a16="http://schemas.microsoft.com/office/drawing/2014/main" id="{E0C590D3-93C0-968C-CD83-0584879652E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页脚占位符 3">
            <a:extLst>
              <a:ext uri="{FF2B5EF4-FFF2-40B4-BE49-F238E27FC236}">
                <a16:creationId xmlns:a16="http://schemas.microsoft.com/office/drawing/2014/main" id="{498B60CA-7DB9-5FFE-8BD9-31C183292D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cs typeface="+mn-cs"/>
              </a:rPr>
              <a:t>www.happyabcd.com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cs typeface="+mn-cs"/>
            </a:endParaRPr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D209FBBF-1F58-3F55-7E0C-92D095FACA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1825FEA-CAA4-4CE6-95C7-3362D7D9D193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cs typeface="+mn-cs"/>
            </a:endParaRPr>
          </a:p>
        </p:txBody>
      </p:sp>
      <p:pic>
        <p:nvPicPr>
          <p:cNvPr id="6" name="图片 5">
            <a:hlinkClick r:id="rId5" action="ppaction://hlinksldjump"/>
            <a:extLst>
              <a:ext uri="{FF2B5EF4-FFF2-40B4-BE49-F238E27FC236}">
                <a16:creationId xmlns:a16="http://schemas.microsoft.com/office/drawing/2014/main" id="{67008E2C-E9EC-44E0-AB97-8FC818FA978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0220" y="165252"/>
            <a:ext cx="1729073" cy="1197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49798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ageCurlSingle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0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5">
                <a:lumMod val="0"/>
                <a:lumOff val="100000"/>
              </a:schemeClr>
            </a:gs>
            <a:gs pos="71000">
              <a:srgbClr val="ADCDEA"/>
            </a:gs>
            <a:gs pos="42000">
              <a:schemeClr val="accent5">
                <a:lumMod val="0"/>
                <a:lumOff val="100000"/>
              </a:schemeClr>
            </a:gs>
            <a:gs pos="98000">
              <a:schemeClr val="accent5">
                <a:lumMod val="100000"/>
              </a:schemeClr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7DDBE215-1EB8-B91B-730C-AC116B12B52A}"/>
              </a:ext>
            </a:extLst>
          </p:cNvPr>
          <p:cNvSpPr txBox="1"/>
          <p:nvPr/>
        </p:nvSpPr>
        <p:spPr>
          <a:xfrm>
            <a:off x="1725930" y="2901198"/>
            <a:ext cx="14401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  <a:cs typeface="+mn-cs"/>
              </a:rPr>
              <a:t>A</a:t>
            </a:r>
            <a:r>
              <a:rPr kumimoji="0" lang="zh-CN" altLang="en-US" sz="32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  <a:cs typeface="+mn-cs"/>
              </a:rPr>
              <a:t>牌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90E704B5-F2B6-AF2A-D1BD-283405CE3D08}"/>
              </a:ext>
            </a:extLst>
          </p:cNvPr>
          <p:cNvSpPr txBox="1"/>
          <p:nvPr/>
        </p:nvSpPr>
        <p:spPr>
          <a:xfrm>
            <a:off x="5429707" y="2914471"/>
            <a:ext cx="14401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  <a:cs typeface="+mn-cs"/>
              </a:rPr>
              <a:t>猿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B33CC985-5C4E-D076-A1ED-29BBDEA6AE6D}"/>
              </a:ext>
            </a:extLst>
          </p:cNvPr>
          <p:cNvSpPr txBox="1"/>
          <p:nvPr/>
        </p:nvSpPr>
        <p:spPr>
          <a:xfrm>
            <a:off x="8960430" y="2954342"/>
            <a:ext cx="14401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  <a:cs typeface="+mn-cs"/>
              </a:rPr>
              <a:t>追赶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7E90691C-AB56-19F1-AB50-805C6FBF6A65}"/>
              </a:ext>
            </a:extLst>
          </p:cNvPr>
          <p:cNvSpPr txBox="1"/>
          <p:nvPr/>
        </p:nvSpPr>
        <p:spPr>
          <a:xfrm>
            <a:off x="1856815" y="5814778"/>
            <a:ext cx="14401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  <a:cs typeface="+mn-cs"/>
              </a:rPr>
              <a:t>葡萄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0D6B9FD2-C378-9875-25F1-56A5E1E0882E}"/>
              </a:ext>
            </a:extLst>
          </p:cNvPr>
          <p:cNvSpPr txBox="1"/>
          <p:nvPr/>
        </p:nvSpPr>
        <p:spPr>
          <a:xfrm>
            <a:off x="5429707" y="5801055"/>
            <a:ext cx="14401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  <a:cs typeface="+mn-cs"/>
              </a:rPr>
              <a:t>滑冰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8D0B25E3-4875-42D2-2A72-445662F5ADF2}"/>
              </a:ext>
            </a:extLst>
          </p:cNvPr>
          <p:cNvSpPr txBox="1"/>
          <p:nvPr/>
        </p:nvSpPr>
        <p:spPr>
          <a:xfrm>
            <a:off x="9043107" y="5761232"/>
            <a:ext cx="14401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  <a:cs typeface="+mn-cs"/>
              </a:rPr>
              <a:t>蛋糕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B9982047-12F1-768B-4BF1-B508E8E16A3F}"/>
              </a:ext>
            </a:extLst>
          </p:cNvPr>
          <p:cNvSpPr txBox="1"/>
          <p:nvPr/>
        </p:nvSpPr>
        <p:spPr>
          <a:xfrm>
            <a:off x="4581116" y="283442"/>
            <a:ext cx="31373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Lato" panose="020F0502020204030203" pitchFamily="34" charset="0"/>
                <a:ea typeface="宋体" panose="02010600030101010101" pitchFamily="2" charset="-122"/>
                <a:cs typeface="+mn-cs"/>
              </a:rPr>
              <a:t>a-e /</a:t>
            </a:r>
            <a:r>
              <a:rPr kumimoji="0" lang="en-US" altLang="zh-CN" sz="3200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Lato" panose="020F0502020204030203" pitchFamily="34" charset="0"/>
                <a:ea typeface="宋体" panose="02010600030101010101" pitchFamily="2" charset="-122"/>
                <a:cs typeface="+mn-cs"/>
              </a:rPr>
              <a:t>ei</a:t>
            </a:r>
            <a:r>
              <a:rPr kumimoji="0" lang="en-US" altLang="zh-CN" sz="320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Lato" panose="020F0502020204030203" pitchFamily="34" charset="0"/>
                <a:ea typeface="宋体" panose="02010600030101010101" pitchFamily="2" charset="-122"/>
                <a:cs typeface="+mn-cs"/>
              </a:rPr>
              <a:t>/ </a:t>
            </a:r>
            <a:r>
              <a:rPr kumimoji="0" lang="zh-CN" altLang="en-US" sz="3200" i="0" u="none" strike="noStrike" kern="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</a:rPr>
              <a:t>字母</a:t>
            </a:r>
            <a:r>
              <a:rPr kumimoji="0" lang="en-US" altLang="zh-CN" sz="3200" i="0" u="none" strike="noStrike" kern="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</a:rPr>
              <a:t>A</a:t>
            </a:r>
            <a:endParaRPr kumimoji="0" lang="zh-CN" altLang="en-US" sz="320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思源黑体 VF" panose="020B0200000000000000" pitchFamily="34" charset="-122"/>
              <a:ea typeface="思源黑体 VF" panose="020B0200000000000000" pitchFamily="34" charset="-122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FF50281E-2C97-1785-BFA3-22BBE07D6307}"/>
              </a:ext>
            </a:extLst>
          </p:cNvPr>
          <p:cNvSpPr txBox="1"/>
          <p:nvPr/>
        </p:nvSpPr>
        <p:spPr>
          <a:xfrm>
            <a:off x="1701047" y="2867280"/>
            <a:ext cx="14401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rPr>
              <a:t>a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rPr>
              <a:t>c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rPr>
              <a:t>e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Lato" panose="020F0502020204030203" pitchFamily="34" charset="0"/>
              <a:ea typeface="思源黑体 VF" panose="020B0200000000000000" pitchFamily="34" charset="-122"/>
              <a:cs typeface="+mn-cs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7A41F3FA-B256-691E-1DBD-88EF6A019552}"/>
              </a:ext>
            </a:extLst>
          </p:cNvPr>
          <p:cNvSpPr txBox="1"/>
          <p:nvPr/>
        </p:nvSpPr>
        <p:spPr>
          <a:xfrm>
            <a:off x="5425939" y="2860419"/>
            <a:ext cx="14401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rPr>
              <a:t>a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rPr>
              <a:t>p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rPr>
              <a:t>e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Lato" panose="020F0502020204030203" pitchFamily="34" charset="0"/>
              <a:ea typeface="思源黑体 VF" panose="020B0200000000000000" pitchFamily="34" charset="-122"/>
              <a:cs typeface="+mn-cs"/>
            </a:endParaRPr>
          </a:p>
        </p:txBody>
      </p:sp>
      <p:sp>
        <p:nvSpPr>
          <p:cNvPr id="6" name="文本框 3">
            <a:extLst>
              <a:ext uri="{FF2B5EF4-FFF2-40B4-BE49-F238E27FC236}">
                <a16:creationId xmlns:a16="http://schemas.microsoft.com/office/drawing/2014/main" id="{FF50281E-2C97-1785-BFA3-22BBE07D6307}"/>
              </a:ext>
            </a:extLst>
          </p:cNvPr>
          <p:cNvSpPr txBox="1"/>
          <p:nvPr/>
        </p:nvSpPr>
        <p:spPr>
          <a:xfrm>
            <a:off x="8985189" y="2914470"/>
            <a:ext cx="14401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rPr>
              <a:t>ch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rPr>
              <a:t>a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rPr>
              <a:t>s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rPr>
              <a:t>e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Lato" panose="020F0502020204030203" pitchFamily="34" charset="0"/>
              <a:ea typeface="思源黑体 VF" panose="020B0200000000000000" pitchFamily="34" charset="-122"/>
              <a:cs typeface="+mn-cs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841369B1-08ED-1875-1C40-7D0C21C0506B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30247" y="1015763"/>
            <a:ext cx="1485843" cy="1851517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574C647E-10C7-EF90-575F-A879D9A67D11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90304" y="1191362"/>
            <a:ext cx="1233895" cy="1675919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CCBD4A12-1018-6513-626C-7FC29270612D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8482821" y="1886943"/>
            <a:ext cx="2718219" cy="665757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846621CF-D3C9-F219-9387-2B1FDC079C83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13560" y="4149545"/>
            <a:ext cx="1440179" cy="1454727"/>
          </a:xfrm>
          <a:prstGeom prst="rect">
            <a:avLst/>
          </a:prstGeom>
        </p:spPr>
      </p:pic>
      <p:sp>
        <p:nvSpPr>
          <p:cNvPr id="15" name="文本框 14">
            <a:extLst>
              <a:ext uri="{FF2B5EF4-FFF2-40B4-BE49-F238E27FC236}">
                <a16:creationId xmlns:a16="http://schemas.microsoft.com/office/drawing/2014/main" id="{CBA8FD62-7D61-3ABE-D371-20F244AB546D}"/>
              </a:ext>
            </a:extLst>
          </p:cNvPr>
          <p:cNvSpPr txBox="1"/>
          <p:nvPr/>
        </p:nvSpPr>
        <p:spPr>
          <a:xfrm>
            <a:off x="1929502" y="5782811"/>
            <a:ext cx="14401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rPr>
              <a:t>gr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rPr>
              <a:t>a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rPr>
              <a:t>p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rPr>
              <a:t>e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Lato" panose="020F0502020204030203" pitchFamily="34" charset="0"/>
              <a:ea typeface="思源黑体 VF" panose="020B0200000000000000" pitchFamily="34" charset="-122"/>
              <a:cs typeface="+mn-cs"/>
            </a:endParaRPr>
          </a:p>
        </p:txBody>
      </p:sp>
      <p:sp>
        <p:nvSpPr>
          <p:cNvPr id="16" name="文本框 3">
            <a:extLst>
              <a:ext uri="{FF2B5EF4-FFF2-40B4-BE49-F238E27FC236}">
                <a16:creationId xmlns:a16="http://schemas.microsoft.com/office/drawing/2014/main" id="{FF50281E-2C97-1785-BFA3-22BBE07D6307}"/>
              </a:ext>
            </a:extLst>
          </p:cNvPr>
          <p:cNvSpPr txBox="1"/>
          <p:nvPr/>
        </p:nvSpPr>
        <p:spPr>
          <a:xfrm>
            <a:off x="5425939" y="5782811"/>
            <a:ext cx="14401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rPr>
              <a:t>sk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rPr>
              <a:t>a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rPr>
              <a:t>t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rPr>
              <a:t>e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Lato" panose="020F0502020204030203" pitchFamily="34" charset="0"/>
              <a:ea typeface="思源黑体 VF" panose="020B0200000000000000" pitchFamily="34" charset="-122"/>
              <a:cs typeface="+mn-cs"/>
            </a:endParaRPr>
          </a:p>
        </p:txBody>
      </p:sp>
      <p:pic>
        <p:nvPicPr>
          <p:cNvPr id="18" name="图片 17">
            <a:extLst>
              <a:ext uri="{FF2B5EF4-FFF2-40B4-BE49-F238E27FC236}">
                <a16:creationId xmlns:a16="http://schemas.microsoft.com/office/drawing/2014/main" id="{E72576BF-4279-D07D-C4CA-A6AD8E55D964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31093" y="3674251"/>
            <a:ext cx="1204046" cy="2140527"/>
          </a:xfrm>
          <a:prstGeom prst="rect">
            <a:avLst/>
          </a:prstGeom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id="{3B64328E-72A6-9609-7633-DA7289B59E17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695165" y="3916070"/>
            <a:ext cx="1938204" cy="1748185"/>
          </a:xfrm>
          <a:prstGeom prst="rect">
            <a:avLst/>
          </a:prstGeom>
        </p:spPr>
      </p:pic>
      <p:sp>
        <p:nvSpPr>
          <p:cNvPr id="21" name="文本框 3">
            <a:extLst>
              <a:ext uri="{FF2B5EF4-FFF2-40B4-BE49-F238E27FC236}">
                <a16:creationId xmlns:a16="http://schemas.microsoft.com/office/drawing/2014/main" id="{DD30BC0F-1531-99E4-A027-AFCFCFA5FBDA}"/>
              </a:ext>
            </a:extLst>
          </p:cNvPr>
          <p:cNvSpPr txBox="1"/>
          <p:nvPr/>
        </p:nvSpPr>
        <p:spPr>
          <a:xfrm>
            <a:off x="9043107" y="5801054"/>
            <a:ext cx="14401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rPr>
              <a:t>c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rPr>
              <a:t>a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rPr>
              <a:t>k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rPr>
              <a:t>e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Lato" panose="020F0502020204030203" pitchFamily="34" charset="0"/>
              <a:ea typeface="思源黑体 VF" panose="020B0200000000000000" pitchFamily="34" charset="-122"/>
              <a:cs typeface="+mn-cs"/>
            </a:endParaRPr>
          </a:p>
        </p:txBody>
      </p:sp>
      <p:pic>
        <p:nvPicPr>
          <p:cNvPr id="19" name="ai">
            <a:hlinkClick r:id="" action="ppaction://media"/>
            <a:extLst>
              <a:ext uri="{FF2B5EF4-FFF2-40B4-BE49-F238E27FC236}">
                <a16:creationId xmlns:a16="http://schemas.microsoft.com/office/drawing/2014/main" id="{6AB07BE2-79CE-D847-8148-E50D14C4D9C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2"/>
          <a:stretch>
            <a:fillRect/>
          </a:stretch>
        </p:blipFill>
        <p:spPr>
          <a:xfrm>
            <a:off x="-1174866" y="606675"/>
            <a:ext cx="609600" cy="609600"/>
          </a:xfrm>
          <a:prstGeom prst="rect">
            <a:avLst/>
          </a:prstGeom>
        </p:spPr>
      </p:pic>
      <p:pic>
        <p:nvPicPr>
          <p:cNvPr id="22" name="ace">
            <a:hlinkClick r:id="" action="ppaction://media"/>
            <a:extLst>
              <a:ext uri="{FF2B5EF4-FFF2-40B4-BE49-F238E27FC236}">
                <a16:creationId xmlns:a16="http://schemas.microsoft.com/office/drawing/2014/main" id="{70D80087-190B-7AA1-5959-1183D7233B60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22"/>
          <a:stretch>
            <a:fillRect/>
          </a:stretch>
        </p:blipFill>
        <p:spPr>
          <a:xfrm>
            <a:off x="-1197033" y="4267308"/>
            <a:ext cx="609600" cy="609600"/>
          </a:xfrm>
          <a:prstGeom prst="rect">
            <a:avLst/>
          </a:prstGeom>
        </p:spPr>
      </p:pic>
      <p:pic>
        <p:nvPicPr>
          <p:cNvPr id="23" name="ape">
            <a:hlinkClick r:id="" action="ppaction://media"/>
            <a:extLst>
              <a:ext uri="{FF2B5EF4-FFF2-40B4-BE49-F238E27FC236}">
                <a16:creationId xmlns:a16="http://schemas.microsoft.com/office/drawing/2014/main" id="{D456616D-E039-E64D-1E62-725A51D660D2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22"/>
          <a:stretch>
            <a:fillRect/>
          </a:stretch>
        </p:blipFill>
        <p:spPr>
          <a:xfrm>
            <a:off x="-1197033" y="3481845"/>
            <a:ext cx="609600" cy="609600"/>
          </a:xfrm>
          <a:prstGeom prst="rect">
            <a:avLst/>
          </a:prstGeom>
        </p:spPr>
      </p:pic>
      <p:pic>
        <p:nvPicPr>
          <p:cNvPr id="24" name="skate">
            <a:hlinkClick r:id="" action="ppaction://media"/>
            <a:extLst>
              <a:ext uri="{FF2B5EF4-FFF2-40B4-BE49-F238E27FC236}">
                <a16:creationId xmlns:a16="http://schemas.microsoft.com/office/drawing/2014/main" id="{CB7F466B-A3C6-1F97-8E80-8C06FB3C907D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22"/>
          <a:stretch>
            <a:fillRect/>
          </a:stretch>
        </p:blipFill>
        <p:spPr>
          <a:xfrm>
            <a:off x="-1330431" y="2637130"/>
            <a:ext cx="609600" cy="609600"/>
          </a:xfrm>
          <a:prstGeom prst="rect">
            <a:avLst/>
          </a:prstGeom>
        </p:spPr>
      </p:pic>
      <p:pic>
        <p:nvPicPr>
          <p:cNvPr id="25" name="cake">
            <a:hlinkClick r:id="" action="ppaction://media"/>
            <a:extLst>
              <a:ext uri="{FF2B5EF4-FFF2-40B4-BE49-F238E27FC236}">
                <a16:creationId xmlns:a16="http://schemas.microsoft.com/office/drawing/2014/main" id="{1BD8728F-9CB0-EA36-786A-8D7F68BDD16F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22"/>
          <a:stretch>
            <a:fillRect/>
          </a:stretch>
        </p:blipFill>
        <p:spPr>
          <a:xfrm>
            <a:off x="-1362252" y="1582143"/>
            <a:ext cx="609600" cy="609600"/>
          </a:xfrm>
          <a:prstGeom prst="rect">
            <a:avLst/>
          </a:prstGeom>
        </p:spPr>
      </p:pic>
      <p:pic>
        <p:nvPicPr>
          <p:cNvPr id="26" name="grape">
            <a:hlinkClick r:id="" action="ppaction://media"/>
            <a:extLst>
              <a:ext uri="{FF2B5EF4-FFF2-40B4-BE49-F238E27FC236}">
                <a16:creationId xmlns:a16="http://schemas.microsoft.com/office/drawing/2014/main" id="{9F07E341-EB97-AB18-C6EF-7C088309A195}"/>
              </a:ext>
            </a:extLst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22"/>
          <a:stretch>
            <a:fillRect/>
          </a:stretch>
        </p:blipFill>
        <p:spPr>
          <a:xfrm>
            <a:off x="-1057452" y="6023151"/>
            <a:ext cx="609600" cy="609600"/>
          </a:xfrm>
          <a:prstGeom prst="rect">
            <a:avLst/>
          </a:prstGeom>
        </p:spPr>
      </p:pic>
      <p:pic>
        <p:nvPicPr>
          <p:cNvPr id="27" name="chase">
            <a:hlinkClick r:id="" action="ppaction://media"/>
            <a:extLst>
              <a:ext uri="{FF2B5EF4-FFF2-40B4-BE49-F238E27FC236}">
                <a16:creationId xmlns:a16="http://schemas.microsoft.com/office/drawing/2014/main" id="{47C585D8-EF66-777B-98D6-89A739AADF1C}"/>
              </a:ext>
            </a:extLst>
          </p:cNvPr>
          <p:cNvPicPr>
            <a:picLocks noChangeAspect="1"/>
          </p:cNvPicPr>
          <p:nvPr>
            <a:audioFile r:link="rId14"/>
            <p:extLst>
              <p:ext uri="{DAA4B4D4-6D71-4841-9C94-3DE7FCFB9230}">
                <p14:media xmlns:p14="http://schemas.microsoft.com/office/powerpoint/2010/main" r:embed="rId13"/>
              </p:ext>
            </p:extLst>
          </p:nvPr>
        </p:nvPicPr>
        <p:blipFill>
          <a:blip r:embed="rId22"/>
          <a:stretch>
            <a:fillRect/>
          </a:stretch>
        </p:blipFill>
        <p:spPr>
          <a:xfrm>
            <a:off x="-1501833" y="5002573"/>
            <a:ext cx="609600" cy="609600"/>
          </a:xfrm>
          <a:prstGeom prst="rect">
            <a:avLst/>
          </a:prstGeom>
        </p:spPr>
      </p:pic>
      <p:pic>
        <p:nvPicPr>
          <p:cNvPr id="28" name="图片 27" descr="图片包含 形状&#10;&#10;AI 生成的内容可能不正确。">
            <a:hlinkClick r:id="rId23" action="ppaction://hlinksldjump"/>
            <a:extLst>
              <a:ext uri="{FF2B5EF4-FFF2-40B4-BE49-F238E27FC236}">
                <a16:creationId xmlns:a16="http://schemas.microsoft.com/office/drawing/2014/main" id="{91FD5836-B16F-A69C-ED38-ECC12A3E5E52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868658" y="5364786"/>
            <a:ext cx="1065325" cy="1046682"/>
          </a:xfrm>
          <a:prstGeom prst="rect">
            <a:avLst/>
          </a:prstGeom>
        </p:spPr>
      </p:pic>
      <p:sp>
        <p:nvSpPr>
          <p:cNvPr id="29" name="页脚占位符 28">
            <a:extLst>
              <a:ext uri="{FF2B5EF4-FFF2-40B4-BE49-F238E27FC236}">
                <a16:creationId xmlns:a16="http://schemas.microsoft.com/office/drawing/2014/main" id="{51C0835B-60D6-162D-6943-F11054A462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92875"/>
            <a:ext cx="4114800" cy="365125"/>
          </a:xfrm>
        </p:spPr>
        <p:txBody>
          <a:bodyPr/>
          <a:lstStyle/>
          <a:p>
            <a:r>
              <a:rPr lang="en-US" altLang="zh-CN"/>
              <a:t>www.happyabcd.com</a:t>
            </a:r>
            <a:endParaRPr lang="zh-CN" altLang="en-US"/>
          </a:p>
        </p:txBody>
      </p:sp>
      <p:sp>
        <p:nvSpPr>
          <p:cNvPr id="30" name="灯片编号占位符 29">
            <a:extLst>
              <a:ext uri="{FF2B5EF4-FFF2-40B4-BE49-F238E27FC236}">
                <a16:creationId xmlns:a16="http://schemas.microsoft.com/office/drawing/2014/main" id="{3937C6B9-A632-DB2C-BB11-58F68170EF2D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8610600" y="6492874"/>
            <a:ext cx="2743200" cy="365125"/>
          </a:xfrm>
        </p:spPr>
        <p:txBody>
          <a:bodyPr/>
          <a:lstStyle/>
          <a:p>
            <a:fld id="{893D297D-46B3-4BAB-8B3F-90BE8B17238F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188698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xit" presetSubtype="32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42" presetClass="entr" presetSubtype="0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xit" presetSubtype="32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42" presetClass="entr" presetSubtype="0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xit" presetSubtype="32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42" presetClass="entr" presetSubtype="0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3" presetClass="exit" presetSubtype="32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5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42" presetClass="entr" presetSubtype="0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54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5" fill="hold">
                      <p:stCondLst>
                        <p:cond delay="0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53" presetClass="exit" presetSubtype="32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8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42" presetClass="entr" presetSubtype="0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53" presetClass="exit" presetSubtype="32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1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42" presetClass="entr" presetSubtype="0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8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audio>
              <p:cMediaNode vol="80000">
                <p:cTn id="8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  <p:audio>
              <p:cMediaNode vol="80000">
                <p:cTn id="8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"/>
                </p:tgtEl>
              </p:cMediaNode>
            </p:audio>
            <p:audio>
              <p:cMediaNode vol="80000">
                <p:cTn id="8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4"/>
                </p:tgtEl>
              </p:cMediaNode>
            </p:audio>
            <p:audio>
              <p:cMediaNode vol="80000">
                <p:cTn id="8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"/>
                </p:tgtEl>
              </p:cMediaNode>
            </p:audio>
            <p:seq concurrent="1" nextAc="seek">
              <p:cTn id="85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6" fill="hold">
                      <p:stCondLst>
                        <p:cond delay="0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9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9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5" dur="417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96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7" fill="hold">
                      <p:stCondLst>
                        <p:cond delay="0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0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6" dur="888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0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8" fill="hold">
                      <p:stCondLst>
                        <p:cond delay="0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1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1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7" dur="679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18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9" fill="hold">
                      <p:stCondLst>
                        <p:cond delay="0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2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8" dur="992" fill="hold"/>
                                        <p:tgtEl>
                                          <p:spTgt spid="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29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0" fill="hold">
                      <p:stCondLst>
                        <p:cond delay="0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3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3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9" dur="757" fill="hold"/>
                                        <p:tgtEl>
                                          <p:spTgt spid="2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140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1" fill="hold">
                      <p:stCondLst>
                        <p:cond delay="0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4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0" dur="940" fill="hold"/>
                                        <p:tgtEl>
                                          <p:spTgt spid="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151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2" fill="hold">
                      <p:stCondLst>
                        <p:cond delay="0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5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5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5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1" dur="679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audio>
              <p:cMediaNode vol="80000">
                <p:cTn id="16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6"/>
                </p:tgtEl>
              </p:cMediaNode>
            </p:audio>
            <p:audio>
              <p:cMediaNode vol="80000">
                <p:cTn id="16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7"/>
                </p:tgtEl>
              </p:cMediaNode>
            </p:audio>
          </p:childTnLst>
        </p:cTn>
      </p:par>
    </p:tnLst>
    <p:bldLst>
      <p:bldP spid="2" grpId="0"/>
      <p:bldP spid="7" grpId="0"/>
      <p:bldP spid="9" grpId="0"/>
      <p:bldP spid="11" grpId="0"/>
      <p:bldP spid="13" grpId="0"/>
      <p:bldP spid="17" grpId="0"/>
      <p:bldP spid="3" grpId="0"/>
      <p:bldP spid="4" grpId="0"/>
      <p:bldP spid="5" grpId="0"/>
      <p:bldP spid="6" grpId="0"/>
      <p:bldP spid="15" grpId="0"/>
      <p:bldP spid="16" grpId="0"/>
      <p:bldP spid="2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i">
            <a:hlinkClick r:id="" action="ppaction://media"/>
            <a:extLst>
              <a:ext uri="{FF2B5EF4-FFF2-40B4-BE49-F238E27FC236}">
                <a16:creationId xmlns:a16="http://schemas.microsoft.com/office/drawing/2014/main" id="{336D72BD-C4CC-1ACC-D2FF-5B68A248218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页脚占位符 3">
            <a:extLst>
              <a:ext uri="{FF2B5EF4-FFF2-40B4-BE49-F238E27FC236}">
                <a16:creationId xmlns:a16="http://schemas.microsoft.com/office/drawing/2014/main" id="{498B60CA-7DB9-5FFE-8BD9-31C183292D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cs typeface="+mn-cs"/>
              </a:rPr>
              <a:t>www.happyabcd.com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cs typeface="+mn-cs"/>
            </a:endParaRPr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D209FBBF-1F58-3F55-7E0C-92D095FACA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1825FEA-CAA4-4CE6-95C7-3362D7D9D193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cs typeface="+mn-cs"/>
            </a:endParaRPr>
          </a:p>
        </p:txBody>
      </p:sp>
      <p:pic>
        <p:nvPicPr>
          <p:cNvPr id="6" name="图片 5">
            <a:hlinkClick r:id="rId5" action="ppaction://hlinksldjump"/>
            <a:extLst>
              <a:ext uri="{FF2B5EF4-FFF2-40B4-BE49-F238E27FC236}">
                <a16:creationId xmlns:a16="http://schemas.microsoft.com/office/drawing/2014/main" id="{021E28DC-A571-1DEE-5D57-88E284ADA0A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0220" y="165252"/>
            <a:ext cx="1729073" cy="1197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995201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ageCurlSingle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600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>
                <a:lumMod val="0"/>
                <a:lumOff val="100000"/>
              </a:schemeClr>
            </a:gs>
            <a:gs pos="35000">
              <a:schemeClr val="accent2">
                <a:lumMod val="0"/>
                <a:lumOff val="100000"/>
              </a:schemeClr>
            </a:gs>
            <a:gs pos="100000">
              <a:schemeClr val="accent2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FF50281E-2C97-1785-BFA3-22BBE07D6307}"/>
              </a:ext>
            </a:extLst>
          </p:cNvPr>
          <p:cNvSpPr txBox="1"/>
          <p:nvPr/>
        </p:nvSpPr>
        <p:spPr>
          <a:xfrm>
            <a:off x="1813560" y="2948160"/>
            <a:ext cx="14401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rPr>
              <a:t>m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rPr>
              <a:t>ai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rPr>
              <a:t>l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ato" panose="020F0502020204030203" pitchFamily="34" charset="0"/>
              <a:ea typeface="思源黑体 VF" panose="020B0200000000000000" pitchFamily="34" charset="-122"/>
              <a:cs typeface="+mn-cs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7A41F3FA-B256-691E-1DBD-88EF6A019552}"/>
              </a:ext>
            </a:extLst>
          </p:cNvPr>
          <p:cNvSpPr txBox="1"/>
          <p:nvPr/>
        </p:nvSpPr>
        <p:spPr>
          <a:xfrm>
            <a:off x="5399727" y="2948160"/>
            <a:ext cx="14401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rPr>
              <a:t>r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rPr>
              <a:t>ai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rPr>
              <a:t>n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ato" panose="020F0502020204030203" pitchFamily="34" charset="0"/>
              <a:ea typeface="思源黑体 VF" panose="020B0200000000000000" pitchFamily="34" charset="-122"/>
              <a:cs typeface="+mn-cs"/>
            </a:endParaRPr>
          </a:p>
        </p:txBody>
      </p:sp>
      <p:sp>
        <p:nvSpPr>
          <p:cNvPr id="6" name="文本框 3">
            <a:extLst>
              <a:ext uri="{FF2B5EF4-FFF2-40B4-BE49-F238E27FC236}">
                <a16:creationId xmlns:a16="http://schemas.microsoft.com/office/drawing/2014/main" id="{FF50281E-2C97-1785-BFA3-22BBE07D6307}"/>
              </a:ext>
            </a:extLst>
          </p:cNvPr>
          <p:cNvSpPr txBox="1"/>
          <p:nvPr/>
        </p:nvSpPr>
        <p:spPr>
          <a:xfrm>
            <a:off x="9025890" y="2948160"/>
            <a:ext cx="14401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rPr>
              <a:t>p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rPr>
              <a:t>ai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rPr>
              <a:t>nt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Lato" panose="020F0502020204030203" pitchFamily="34" charset="0"/>
              <a:ea typeface="思源黑体 VF" panose="020B0200000000000000" pitchFamily="34" charset="-122"/>
              <a:cs typeface="+mn-cs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CBA8FD62-7D61-3ABE-D371-20F244AB546D}"/>
              </a:ext>
            </a:extLst>
          </p:cNvPr>
          <p:cNvSpPr txBox="1"/>
          <p:nvPr/>
        </p:nvSpPr>
        <p:spPr>
          <a:xfrm>
            <a:off x="1829766" y="5824088"/>
            <a:ext cx="14401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rPr>
              <a:t>tr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rPr>
              <a:t>ai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rPr>
              <a:t>n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ato" panose="020F0502020204030203" pitchFamily="34" charset="0"/>
              <a:ea typeface="思源黑体 VF" panose="020B0200000000000000" pitchFamily="34" charset="-122"/>
              <a:cs typeface="+mn-cs"/>
            </a:endParaRPr>
          </a:p>
        </p:txBody>
      </p:sp>
      <p:sp>
        <p:nvSpPr>
          <p:cNvPr id="16" name="文本框 3">
            <a:extLst>
              <a:ext uri="{FF2B5EF4-FFF2-40B4-BE49-F238E27FC236}">
                <a16:creationId xmlns:a16="http://schemas.microsoft.com/office/drawing/2014/main" id="{FF50281E-2C97-1785-BFA3-22BBE07D6307}"/>
              </a:ext>
            </a:extLst>
          </p:cNvPr>
          <p:cNvSpPr txBox="1"/>
          <p:nvPr/>
        </p:nvSpPr>
        <p:spPr>
          <a:xfrm>
            <a:off x="5399727" y="5824088"/>
            <a:ext cx="14401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rPr>
              <a:t>t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rPr>
              <a:t>ai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rPr>
              <a:t>l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ato" panose="020F0502020204030203" pitchFamily="34" charset="0"/>
              <a:ea typeface="思源黑体 VF" panose="020B0200000000000000" pitchFamily="34" charset="-122"/>
              <a:cs typeface="+mn-cs"/>
            </a:endParaRPr>
          </a:p>
        </p:txBody>
      </p:sp>
      <p:sp>
        <p:nvSpPr>
          <p:cNvPr id="21" name="文本框 3">
            <a:extLst>
              <a:ext uri="{FF2B5EF4-FFF2-40B4-BE49-F238E27FC236}">
                <a16:creationId xmlns:a16="http://schemas.microsoft.com/office/drawing/2014/main" id="{DD30BC0F-1531-99E4-A027-AFCFCFA5FBDA}"/>
              </a:ext>
            </a:extLst>
          </p:cNvPr>
          <p:cNvSpPr txBox="1"/>
          <p:nvPr/>
        </p:nvSpPr>
        <p:spPr>
          <a:xfrm>
            <a:off x="9025890" y="5824088"/>
            <a:ext cx="14401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rPr>
              <a:t>br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rPr>
              <a:t>ai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rPr>
              <a:t>n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ato" panose="020F0502020204030203" pitchFamily="34" charset="0"/>
              <a:ea typeface="思源黑体 VF" panose="020B0200000000000000" pitchFamily="34" charset="-122"/>
              <a:cs typeface="+mn-cs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13B5604A-FCBB-C270-D576-3B8CBA72A940}"/>
              </a:ext>
            </a:extLst>
          </p:cNvPr>
          <p:cNvSpPr txBox="1"/>
          <p:nvPr/>
        </p:nvSpPr>
        <p:spPr>
          <a:xfrm>
            <a:off x="1829766" y="2871858"/>
            <a:ext cx="14401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  <a:cs typeface="+mn-cs"/>
              </a:rPr>
              <a:t>信件</a:t>
            </a:r>
          </a:p>
        </p:txBody>
      </p:sp>
      <p:sp>
        <p:nvSpPr>
          <p:cNvPr id="9" name="文本框 1">
            <a:extLst>
              <a:ext uri="{FF2B5EF4-FFF2-40B4-BE49-F238E27FC236}">
                <a16:creationId xmlns:a16="http://schemas.microsoft.com/office/drawing/2014/main" id="{13B5604A-FCBB-C270-D576-3B8CBA72A940}"/>
              </a:ext>
            </a:extLst>
          </p:cNvPr>
          <p:cNvSpPr txBox="1"/>
          <p:nvPr/>
        </p:nvSpPr>
        <p:spPr>
          <a:xfrm>
            <a:off x="9061465" y="2895268"/>
            <a:ext cx="14401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  <a:cs typeface="+mn-cs"/>
              </a:rPr>
              <a:t>粉刷</a:t>
            </a:r>
          </a:p>
        </p:txBody>
      </p:sp>
      <p:sp>
        <p:nvSpPr>
          <p:cNvPr id="10" name="文本框 1">
            <a:extLst>
              <a:ext uri="{FF2B5EF4-FFF2-40B4-BE49-F238E27FC236}">
                <a16:creationId xmlns:a16="http://schemas.microsoft.com/office/drawing/2014/main" id="{13B5604A-FCBB-C270-D576-3B8CBA72A940}"/>
              </a:ext>
            </a:extLst>
          </p:cNvPr>
          <p:cNvSpPr txBox="1"/>
          <p:nvPr/>
        </p:nvSpPr>
        <p:spPr>
          <a:xfrm>
            <a:off x="1829766" y="5750969"/>
            <a:ext cx="14401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  <a:cs typeface="+mn-cs"/>
              </a:rPr>
              <a:t>火车</a:t>
            </a:r>
          </a:p>
        </p:txBody>
      </p:sp>
      <p:sp>
        <p:nvSpPr>
          <p:cNvPr id="12" name="文本框 1">
            <a:extLst>
              <a:ext uri="{FF2B5EF4-FFF2-40B4-BE49-F238E27FC236}">
                <a16:creationId xmlns:a16="http://schemas.microsoft.com/office/drawing/2014/main" id="{13B5604A-FCBB-C270-D576-3B8CBA72A940}"/>
              </a:ext>
            </a:extLst>
          </p:cNvPr>
          <p:cNvSpPr txBox="1"/>
          <p:nvPr/>
        </p:nvSpPr>
        <p:spPr>
          <a:xfrm>
            <a:off x="5455929" y="5796264"/>
            <a:ext cx="14401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  <a:cs typeface="+mn-cs"/>
              </a:rPr>
              <a:t>尾巴</a:t>
            </a:r>
          </a:p>
        </p:txBody>
      </p:sp>
      <p:sp>
        <p:nvSpPr>
          <p:cNvPr id="13" name="文本框 1">
            <a:extLst>
              <a:ext uri="{FF2B5EF4-FFF2-40B4-BE49-F238E27FC236}">
                <a16:creationId xmlns:a16="http://schemas.microsoft.com/office/drawing/2014/main" id="{13B5604A-FCBB-C270-D576-3B8CBA72A940}"/>
              </a:ext>
            </a:extLst>
          </p:cNvPr>
          <p:cNvSpPr txBox="1"/>
          <p:nvPr/>
        </p:nvSpPr>
        <p:spPr>
          <a:xfrm>
            <a:off x="5491504" y="2917655"/>
            <a:ext cx="14401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  <a:cs typeface="+mn-cs"/>
              </a:rPr>
              <a:t>雨</a:t>
            </a:r>
          </a:p>
        </p:txBody>
      </p:sp>
      <p:sp>
        <p:nvSpPr>
          <p:cNvPr id="14" name="文本框 1">
            <a:extLst>
              <a:ext uri="{FF2B5EF4-FFF2-40B4-BE49-F238E27FC236}">
                <a16:creationId xmlns:a16="http://schemas.microsoft.com/office/drawing/2014/main" id="{1078CBE2-F49F-4E23-E3FD-2B7C0D724994}"/>
              </a:ext>
            </a:extLst>
          </p:cNvPr>
          <p:cNvSpPr txBox="1"/>
          <p:nvPr/>
        </p:nvSpPr>
        <p:spPr>
          <a:xfrm>
            <a:off x="9025890" y="5775457"/>
            <a:ext cx="14401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  <a:cs typeface="+mn-cs"/>
              </a:rPr>
              <a:t>大脑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B9982047-12F1-768B-4BF1-B508E8E16A3F}"/>
              </a:ext>
            </a:extLst>
          </p:cNvPr>
          <p:cNvSpPr txBox="1"/>
          <p:nvPr/>
        </p:nvSpPr>
        <p:spPr>
          <a:xfrm>
            <a:off x="4800855" y="309236"/>
            <a:ext cx="28214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Lato" panose="020F0502020204030203" pitchFamily="34" charset="0"/>
                <a:ea typeface="宋体" panose="02010600030101010101" pitchFamily="2" charset="-122"/>
                <a:cs typeface="+mn-cs"/>
              </a:rPr>
              <a:t>ai /e</a:t>
            </a:r>
            <a:r>
              <a:rPr kumimoji="0" lang="en-US" altLang="zh-CN" sz="3200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Lato" panose="020F0502020204030203" pitchFamily="34" charset="0"/>
                <a:ea typeface="宋体" panose="02010600030101010101" pitchFamily="2" charset="-122"/>
                <a:cs typeface="+mn-cs"/>
              </a:rPr>
              <a:t>i</a:t>
            </a:r>
            <a:r>
              <a:rPr kumimoji="0" lang="en-US" altLang="zh-CN" sz="320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Lato" panose="020F0502020204030203" pitchFamily="34" charset="0"/>
                <a:ea typeface="宋体" panose="02010600030101010101" pitchFamily="2" charset="-122"/>
                <a:cs typeface="+mn-cs"/>
              </a:rPr>
              <a:t>/ </a:t>
            </a:r>
            <a:r>
              <a:rPr kumimoji="0" lang="zh-CN" altLang="en-US" sz="3200" i="0" u="none" strike="noStrike" kern="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</a:rPr>
              <a:t>字母</a:t>
            </a:r>
            <a:r>
              <a:rPr kumimoji="0" lang="en-US" altLang="zh-CN" sz="3200" i="0" u="none" strike="noStrike" kern="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</a:rPr>
              <a:t>A</a:t>
            </a:r>
            <a:endParaRPr kumimoji="0" lang="zh-CN" altLang="en-US" sz="320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思源黑体 VF" panose="020B0200000000000000" pitchFamily="34" charset="-122"/>
              <a:ea typeface="思源黑体 VF" panose="020B0200000000000000" pitchFamily="34" charset="-122"/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E6A12219-2DD9-25A7-1475-285A2CAFA62C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922873" y="3959426"/>
            <a:ext cx="1647316" cy="1730558"/>
          </a:xfrm>
          <a:prstGeom prst="rect">
            <a:avLst/>
          </a:prstGeom>
        </p:spPr>
      </p:pic>
      <p:pic>
        <p:nvPicPr>
          <p:cNvPr id="11" name="图片 10" descr="形状, 箭头&#10;&#10;描述已自动生成">
            <a:extLst>
              <a:ext uri="{FF2B5EF4-FFF2-40B4-BE49-F238E27FC236}">
                <a16:creationId xmlns:a16="http://schemas.microsoft.com/office/drawing/2014/main" id="{1C027E6C-3D9A-6043-FEDC-2D209D4AC8EA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3166" y="1020983"/>
            <a:ext cx="1785668" cy="1848041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72A1FCC1-1DE4-1DA4-FE40-D57A27611D50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00495" y="1086135"/>
            <a:ext cx="1785668" cy="1607100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54AD083D-B7D9-8CE3-E2D1-9CC6E85D1A8B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090933" y="682029"/>
            <a:ext cx="1252054" cy="2186995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id="{498B4249-4D14-FBE8-32A9-5C6C2BF071AE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1355279" y="4164766"/>
            <a:ext cx="2809176" cy="1236037"/>
          </a:xfrm>
          <a:prstGeom prst="rect">
            <a:avLst/>
          </a:prstGeom>
        </p:spPr>
      </p:pic>
      <p:grpSp>
        <p:nvGrpSpPr>
          <p:cNvPr id="28" name="组合 27">
            <a:extLst>
              <a:ext uri="{FF2B5EF4-FFF2-40B4-BE49-F238E27FC236}">
                <a16:creationId xmlns:a16="http://schemas.microsoft.com/office/drawing/2014/main" id="{12CF6404-5267-28D4-20D4-60803C95481A}"/>
              </a:ext>
            </a:extLst>
          </p:cNvPr>
          <p:cNvGrpSpPr/>
          <p:nvPr/>
        </p:nvGrpSpPr>
        <p:grpSpPr>
          <a:xfrm>
            <a:off x="5318760" y="3856974"/>
            <a:ext cx="1785669" cy="1918483"/>
            <a:chOff x="5267862" y="3829378"/>
            <a:chExt cx="1785669" cy="1918483"/>
          </a:xfrm>
        </p:grpSpPr>
        <p:pic>
          <p:nvPicPr>
            <p:cNvPr id="26" name="图片 25" descr="卡通人物&#10;&#10;中度可信度描述已自动生成">
              <a:extLst>
                <a:ext uri="{FF2B5EF4-FFF2-40B4-BE49-F238E27FC236}">
                  <a16:creationId xmlns:a16="http://schemas.microsoft.com/office/drawing/2014/main" id="{39C51B27-CD07-995E-F691-D94F89F7A6B2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67862" y="3988977"/>
              <a:ext cx="1785669" cy="1758884"/>
            </a:xfrm>
            <a:prstGeom prst="rect">
              <a:avLst/>
            </a:prstGeom>
          </p:spPr>
        </p:pic>
        <p:sp>
          <p:nvSpPr>
            <p:cNvPr id="27" name="箭头: 下 26">
              <a:extLst>
                <a:ext uri="{FF2B5EF4-FFF2-40B4-BE49-F238E27FC236}">
                  <a16:creationId xmlns:a16="http://schemas.microsoft.com/office/drawing/2014/main" id="{DABC14CA-31F9-0585-E736-78E289B90917}"/>
                </a:ext>
              </a:extLst>
            </p:cNvPr>
            <p:cNvSpPr/>
            <p:nvPr/>
          </p:nvSpPr>
          <p:spPr>
            <a:xfrm rot="3074011">
              <a:off x="5781970" y="3591206"/>
              <a:ext cx="236220" cy="712563"/>
            </a:xfrm>
            <a:prstGeom prst="downArrow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endParaRPr>
            </a:p>
          </p:txBody>
        </p:sp>
      </p:grpSp>
      <p:pic>
        <p:nvPicPr>
          <p:cNvPr id="8" name="ai">
            <a:hlinkClick r:id="" action="ppaction://media"/>
            <a:extLst>
              <a:ext uri="{FF2B5EF4-FFF2-40B4-BE49-F238E27FC236}">
                <a16:creationId xmlns:a16="http://schemas.microsoft.com/office/drawing/2014/main" id="{E98A6BFD-A67B-6A5D-EA29-9D075D2F93C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2"/>
          <a:stretch>
            <a:fillRect/>
          </a:stretch>
        </p:blipFill>
        <p:spPr>
          <a:xfrm>
            <a:off x="-1174866" y="606675"/>
            <a:ext cx="609600" cy="609600"/>
          </a:xfrm>
          <a:prstGeom prst="rect">
            <a:avLst/>
          </a:prstGeom>
        </p:spPr>
      </p:pic>
      <p:pic>
        <p:nvPicPr>
          <p:cNvPr id="18" name="rain">
            <a:hlinkClick r:id="" action="ppaction://media"/>
            <a:extLst>
              <a:ext uri="{FF2B5EF4-FFF2-40B4-BE49-F238E27FC236}">
                <a16:creationId xmlns:a16="http://schemas.microsoft.com/office/drawing/2014/main" id="{C34B5BFE-4803-B561-AA87-165593AC5D25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22"/>
          <a:stretch>
            <a:fillRect/>
          </a:stretch>
        </p:blipFill>
        <p:spPr>
          <a:xfrm>
            <a:off x="-1303135" y="3890886"/>
            <a:ext cx="609600" cy="609600"/>
          </a:xfrm>
          <a:prstGeom prst="rect">
            <a:avLst/>
          </a:prstGeom>
        </p:spPr>
      </p:pic>
      <p:pic>
        <p:nvPicPr>
          <p:cNvPr id="19" name="paint">
            <a:hlinkClick r:id="" action="ppaction://media"/>
            <a:extLst>
              <a:ext uri="{FF2B5EF4-FFF2-40B4-BE49-F238E27FC236}">
                <a16:creationId xmlns:a16="http://schemas.microsoft.com/office/drawing/2014/main" id="{00E334BA-5617-360F-62F9-21B58CF2AEAF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22"/>
          <a:stretch>
            <a:fillRect/>
          </a:stretch>
        </p:blipFill>
        <p:spPr>
          <a:xfrm>
            <a:off x="-1023924" y="2978531"/>
            <a:ext cx="609600" cy="609600"/>
          </a:xfrm>
          <a:prstGeom prst="rect">
            <a:avLst/>
          </a:prstGeom>
        </p:spPr>
      </p:pic>
      <p:pic>
        <p:nvPicPr>
          <p:cNvPr id="20" name="train">
            <a:hlinkClick r:id="" action="ppaction://media"/>
            <a:extLst>
              <a:ext uri="{FF2B5EF4-FFF2-40B4-BE49-F238E27FC236}">
                <a16:creationId xmlns:a16="http://schemas.microsoft.com/office/drawing/2014/main" id="{BB16FB21-AB9C-090B-3CE8-A390D6A4958D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22"/>
          <a:stretch>
            <a:fillRect/>
          </a:stretch>
        </p:blipFill>
        <p:spPr>
          <a:xfrm>
            <a:off x="-1174866" y="1945003"/>
            <a:ext cx="609600" cy="609600"/>
          </a:xfrm>
          <a:prstGeom prst="rect">
            <a:avLst/>
          </a:prstGeom>
        </p:spPr>
      </p:pic>
      <p:pic>
        <p:nvPicPr>
          <p:cNvPr id="23" name="mail">
            <a:hlinkClick r:id="" action="ppaction://media"/>
            <a:extLst>
              <a:ext uri="{FF2B5EF4-FFF2-40B4-BE49-F238E27FC236}">
                <a16:creationId xmlns:a16="http://schemas.microsoft.com/office/drawing/2014/main" id="{B35CCCCC-E878-A629-6009-E82C3DAD800E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22"/>
          <a:stretch>
            <a:fillRect/>
          </a:stretch>
        </p:blipFill>
        <p:spPr>
          <a:xfrm>
            <a:off x="-1023924" y="6248016"/>
            <a:ext cx="609600" cy="609600"/>
          </a:xfrm>
          <a:prstGeom prst="rect">
            <a:avLst/>
          </a:prstGeom>
        </p:spPr>
      </p:pic>
      <p:pic>
        <p:nvPicPr>
          <p:cNvPr id="25" name="brain">
            <a:hlinkClick r:id="" action="ppaction://media"/>
            <a:extLst>
              <a:ext uri="{FF2B5EF4-FFF2-40B4-BE49-F238E27FC236}">
                <a16:creationId xmlns:a16="http://schemas.microsoft.com/office/drawing/2014/main" id="{B737BD7C-9569-4E7F-5FAA-68A8C258F598}"/>
              </a:ext>
            </a:extLst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22"/>
          <a:stretch>
            <a:fillRect/>
          </a:stretch>
        </p:blipFill>
        <p:spPr>
          <a:xfrm>
            <a:off x="-1186368" y="5519288"/>
            <a:ext cx="609600" cy="609600"/>
          </a:xfrm>
          <a:prstGeom prst="rect">
            <a:avLst/>
          </a:prstGeom>
        </p:spPr>
      </p:pic>
      <p:pic>
        <p:nvPicPr>
          <p:cNvPr id="29" name="tail">
            <a:hlinkClick r:id="" action="ppaction://media"/>
            <a:extLst>
              <a:ext uri="{FF2B5EF4-FFF2-40B4-BE49-F238E27FC236}">
                <a16:creationId xmlns:a16="http://schemas.microsoft.com/office/drawing/2014/main" id="{AB319575-2618-E90F-4A3A-4880F126A30C}"/>
              </a:ext>
            </a:extLst>
          </p:cNvPr>
          <p:cNvPicPr>
            <a:picLocks noChangeAspect="1"/>
          </p:cNvPicPr>
          <p:nvPr>
            <a:audioFile r:link="rId14"/>
            <p:extLst>
              <p:ext uri="{DAA4B4D4-6D71-4841-9C94-3DE7FCFB9230}">
                <p14:media xmlns:p14="http://schemas.microsoft.com/office/powerpoint/2010/main" r:embed="rId13"/>
              </p:ext>
            </p:extLst>
          </p:nvPr>
        </p:nvPicPr>
        <p:blipFill>
          <a:blip r:embed="rId22"/>
          <a:stretch>
            <a:fillRect/>
          </a:stretch>
        </p:blipFill>
        <p:spPr>
          <a:xfrm>
            <a:off x="-1479666" y="4619614"/>
            <a:ext cx="609600" cy="609600"/>
          </a:xfrm>
          <a:prstGeom prst="rect">
            <a:avLst/>
          </a:prstGeom>
        </p:spPr>
      </p:pic>
      <p:pic>
        <p:nvPicPr>
          <p:cNvPr id="30" name="图片 29" descr="图片包含 形状&#10;&#10;AI 生成的内容可能不正确。">
            <a:hlinkClick r:id="rId23" action="ppaction://hlinksldjump"/>
            <a:extLst>
              <a:ext uri="{FF2B5EF4-FFF2-40B4-BE49-F238E27FC236}">
                <a16:creationId xmlns:a16="http://schemas.microsoft.com/office/drawing/2014/main" id="{47DC5A8C-6B46-6E7F-7B59-80EEAF1F8252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868658" y="5364786"/>
            <a:ext cx="1065325" cy="1046682"/>
          </a:xfrm>
          <a:prstGeom prst="rect">
            <a:avLst/>
          </a:prstGeom>
        </p:spPr>
      </p:pic>
      <p:sp>
        <p:nvSpPr>
          <p:cNvPr id="31" name="页脚占位符 30">
            <a:extLst>
              <a:ext uri="{FF2B5EF4-FFF2-40B4-BE49-F238E27FC236}">
                <a16:creationId xmlns:a16="http://schemas.microsoft.com/office/drawing/2014/main" id="{B559AC57-3357-78F6-B3DB-91764B16CA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92875"/>
            <a:ext cx="4114800" cy="365125"/>
          </a:xfrm>
        </p:spPr>
        <p:txBody>
          <a:bodyPr/>
          <a:lstStyle/>
          <a:p>
            <a:r>
              <a:rPr lang="en-US" altLang="zh-CN"/>
              <a:t>www.happyabcd.com</a:t>
            </a:r>
            <a:endParaRPr lang="zh-CN" altLang="en-US"/>
          </a:p>
        </p:txBody>
      </p:sp>
      <p:sp>
        <p:nvSpPr>
          <p:cNvPr id="32" name="灯片编号占位符 31">
            <a:extLst>
              <a:ext uri="{FF2B5EF4-FFF2-40B4-BE49-F238E27FC236}">
                <a16:creationId xmlns:a16="http://schemas.microsoft.com/office/drawing/2014/main" id="{E65D5055-F138-A207-AAD6-F369B7F7AE39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8610600" y="6492874"/>
            <a:ext cx="2743200" cy="365125"/>
          </a:xfrm>
        </p:spPr>
        <p:txBody>
          <a:bodyPr/>
          <a:lstStyle/>
          <a:p>
            <a:fld id="{893D297D-46B3-4BAB-8B3F-90BE8B17238F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047970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xit" presetSubtype="32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42" presetClass="entr" presetSubtype="0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xit" presetSubtype="32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42" presetClass="entr" presetSubtype="0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xit" presetSubtype="32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42" presetClass="entr" presetSubtype="0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3" presetClass="exit" presetSubtype="32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5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42" presetClass="entr" presetSubtype="0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54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5" fill="hold">
                      <p:stCondLst>
                        <p:cond delay="0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53" presetClass="exit" presetSubtype="32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8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42" presetClass="entr" presetSubtype="0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53" presetClass="exit" presetSubtype="32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1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42" presetClass="entr" presetSubtype="0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0" dur="417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9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9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  <p:audio>
              <p:cMediaNode vol="80000">
                <p:cTn id="9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audio>
              <p:cMediaNode vol="80000">
                <p:cTn id="9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  <p:seq concurrent="1" nextAc="seek">
              <p:cTn id="95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6" fill="hold">
                      <p:stCondLst>
                        <p:cond delay="0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5" dur="809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106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7" fill="hold">
                      <p:stCondLst>
                        <p:cond delay="0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1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1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6" dur="1070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17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8" fill="hold">
                      <p:stCondLst>
                        <p:cond delay="0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2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7" dur="679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128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9" fill="hold">
                      <p:stCondLst>
                        <p:cond delay="0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3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3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8" dur="835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139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0" fill="hold">
                      <p:stCondLst>
                        <p:cond delay="0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4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9" dur="914" fill="hold"/>
                                        <p:tgtEl>
                                          <p:spTgt spid="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15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1" fill="hold">
                      <p:stCondLst>
                        <p:cond delay="0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5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5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5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0" dur="1044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16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"/>
                </p:tgtEl>
              </p:cMediaNode>
            </p:audio>
            <p:audio>
              <p:cMediaNode vol="80000">
                <p:cTn id="16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"/>
                </p:tgtEl>
              </p:cMediaNode>
            </p:audio>
            <p:audio>
              <p:cMediaNode vol="80000">
                <p:cTn id="16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9"/>
                </p:tgtEl>
              </p:cMediaNode>
            </p:audio>
          </p:childTnLst>
        </p:cTn>
      </p:par>
    </p:tnLst>
    <p:bldLst>
      <p:bldP spid="4" grpId="0"/>
      <p:bldP spid="5" grpId="0"/>
      <p:bldP spid="6" grpId="0"/>
      <p:bldP spid="15" grpId="0"/>
      <p:bldP spid="16" grpId="0"/>
      <p:bldP spid="21" grpId="0"/>
      <p:bldP spid="2" grpId="0"/>
      <p:bldP spid="9" grpId="0"/>
      <p:bldP spid="10" grpId="0"/>
      <p:bldP spid="12" grpId="0"/>
      <p:bldP spid="13" grpId="0"/>
      <p:bldP spid="14" grpId="0"/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y">
            <a:hlinkClick r:id="" action="ppaction://media"/>
            <a:extLst>
              <a:ext uri="{FF2B5EF4-FFF2-40B4-BE49-F238E27FC236}">
                <a16:creationId xmlns:a16="http://schemas.microsoft.com/office/drawing/2014/main" id="{DDDA8AAD-DDB1-BCCA-9E34-10396B111D6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页脚占位符 3">
            <a:extLst>
              <a:ext uri="{FF2B5EF4-FFF2-40B4-BE49-F238E27FC236}">
                <a16:creationId xmlns:a16="http://schemas.microsoft.com/office/drawing/2014/main" id="{498B60CA-7DB9-5FFE-8BD9-31C183292D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cs typeface="+mn-cs"/>
              </a:rPr>
              <a:t>www.happyabcd.com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cs typeface="+mn-cs"/>
            </a:endParaRPr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D209FBBF-1F58-3F55-7E0C-92D095FACA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1825FEA-CAA4-4CE6-95C7-3362D7D9D193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cs typeface="+mn-cs"/>
            </a:endParaRPr>
          </a:p>
        </p:txBody>
      </p:sp>
      <p:pic>
        <p:nvPicPr>
          <p:cNvPr id="3" name="图片 2">
            <a:hlinkClick r:id="rId5" action="ppaction://hlinksldjump"/>
            <a:extLst>
              <a:ext uri="{FF2B5EF4-FFF2-40B4-BE49-F238E27FC236}">
                <a16:creationId xmlns:a16="http://schemas.microsoft.com/office/drawing/2014/main" id="{CC5FB985-3576-1A7B-A874-9CF1EA27DF1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0220" y="165252"/>
            <a:ext cx="1729073" cy="1197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397968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ageCurlSingle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20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67000"/>
              </a:schemeClr>
            </a:gs>
            <a:gs pos="48000">
              <a:schemeClr val="accent6">
                <a:lumMod val="97000"/>
                <a:lumOff val="3000"/>
              </a:schemeClr>
            </a:gs>
            <a:gs pos="100000">
              <a:schemeClr val="accent6">
                <a:lumMod val="60000"/>
                <a:lumOff val="4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FF50281E-2C97-1785-BFA3-22BBE07D6307}"/>
              </a:ext>
            </a:extLst>
          </p:cNvPr>
          <p:cNvSpPr txBox="1"/>
          <p:nvPr/>
        </p:nvSpPr>
        <p:spPr>
          <a:xfrm>
            <a:off x="1828719" y="2902210"/>
            <a:ext cx="14401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rPr>
              <a:t>pr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rPr>
              <a:t>ay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Lato" panose="020F0502020204030203" pitchFamily="34" charset="0"/>
              <a:ea typeface="思源黑体 VF" panose="020B0200000000000000" pitchFamily="34" charset="-122"/>
              <a:cs typeface="+mn-cs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7A41F3FA-B256-691E-1DBD-88EF6A019552}"/>
              </a:ext>
            </a:extLst>
          </p:cNvPr>
          <p:cNvSpPr txBox="1"/>
          <p:nvPr/>
        </p:nvSpPr>
        <p:spPr>
          <a:xfrm>
            <a:off x="5412794" y="2902210"/>
            <a:ext cx="14401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rPr>
              <a:t>p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rPr>
              <a:t>ay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Lato" panose="020F0502020204030203" pitchFamily="34" charset="0"/>
              <a:ea typeface="思源黑体 VF" panose="020B0200000000000000" pitchFamily="34" charset="-122"/>
              <a:cs typeface="+mn-cs"/>
            </a:endParaRPr>
          </a:p>
        </p:txBody>
      </p:sp>
      <p:sp>
        <p:nvSpPr>
          <p:cNvPr id="6" name="文本框 3">
            <a:extLst>
              <a:ext uri="{FF2B5EF4-FFF2-40B4-BE49-F238E27FC236}">
                <a16:creationId xmlns:a16="http://schemas.microsoft.com/office/drawing/2014/main" id="{FF50281E-2C97-1785-BFA3-22BBE07D6307}"/>
              </a:ext>
            </a:extLst>
          </p:cNvPr>
          <p:cNvSpPr txBox="1"/>
          <p:nvPr/>
        </p:nvSpPr>
        <p:spPr>
          <a:xfrm>
            <a:off x="9051224" y="2920367"/>
            <a:ext cx="14401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rPr>
              <a:t>cr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rPr>
              <a:t>ay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rPr>
              <a:t>on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Lato" panose="020F0502020204030203" pitchFamily="34" charset="0"/>
              <a:ea typeface="思源黑体 VF" panose="020B0200000000000000" pitchFamily="34" charset="-122"/>
              <a:cs typeface="+mn-cs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CBA8FD62-7D61-3ABE-D371-20F244AB546D}"/>
              </a:ext>
            </a:extLst>
          </p:cNvPr>
          <p:cNvSpPr txBox="1"/>
          <p:nvPr/>
        </p:nvSpPr>
        <p:spPr>
          <a:xfrm>
            <a:off x="1813559" y="5849475"/>
            <a:ext cx="14401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rPr>
              <a:t>spr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rPr>
              <a:t>ay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Lato" panose="020F0502020204030203" pitchFamily="34" charset="0"/>
              <a:ea typeface="思源黑体 VF" panose="020B0200000000000000" pitchFamily="34" charset="-122"/>
              <a:cs typeface="+mn-cs"/>
            </a:endParaRPr>
          </a:p>
        </p:txBody>
      </p:sp>
      <p:sp>
        <p:nvSpPr>
          <p:cNvPr id="16" name="文本框 3">
            <a:extLst>
              <a:ext uri="{FF2B5EF4-FFF2-40B4-BE49-F238E27FC236}">
                <a16:creationId xmlns:a16="http://schemas.microsoft.com/office/drawing/2014/main" id="{FF50281E-2C97-1785-BFA3-22BBE07D6307}"/>
              </a:ext>
            </a:extLst>
          </p:cNvPr>
          <p:cNvSpPr txBox="1"/>
          <p:nvPr/>
        </p:nvSpPr>
        <p:spPr>
          <a:xfrm>
            <a:off x="5447894" y="5849475"/>
            <a:ext cx="14401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rPr>
              <a:t>pl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rPr>
              <a:t>ay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Lato" panose="020F0502020204030203" pitchFamily="34" charset="0"/>
              <a:ea typeface="思源黑体 VF" panose="020B0200000000000000" pitchFamily="34" charset="-122"/>
              <a:cs typeface="+mn-cs"/>
            </a:endParaRPr>
          </a:p>
        </p:txBody>
      </p:sp>
      <p:sp>
        <p:nvSpPr>
          <p:cNvPr id="21" name="文本框 3">
            <a:extLst>
              <a:ext uri="{FF2B5EF4-FFF2-40B4-BE49-F238E27FC236}">
                <a16:creationId xmlns:a16="http://schemas.microsoft.com/office/drawing/2014/main" id="{DD30BC0F-1531-99E4-A027-AFCFCFA5FBDA}"/>
              </a:ext>
            </a:extLst>
          </p:cNvPr>
          <p:cNvSpPr txBox="1"/>
          <p:nvPr/>
        </p:nvSpPr>
        <p:spPr>
          <a:xfrm>
            <a:off x="9014339" y="5849475"/>
            <a:ext cx="14401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rPr>
              <a:t>X-r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rPr>
              <a:t>ay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Lato" panose="020F0502020204030203" pitchFamily="34" charset="0"/>
              <a:ea typeface="思源黑体 VF" panose="020B0200000000000000" pitchFamily="34" charset="-122"/>
              <a:cs typeface="+mn-cs"/>
            </a:endParaRPr>
          </a:p>
        </p:txBody>
      </p: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7B9B572C-BF8B-EF8E-6320-4B48D2817517}"/>
              </a:ext>
            </a:extLst>
          </p:cNvPr>
          <p:cNvGrpSpPr/>
          <p:nvPr/>
        </p:nvGrpSpPr>
        <p:grpSpPr>
          <a:xfrm>
            <a:off x="8967240" y="3527243"/>
            <a:ext cx="1469810" cy="2292512"/>
            <a:chOff x="3195131" y="-838846"/>
            <a:chExt cx="4719759" cy="7361566"/>
          </a:xfrm>
        </p:grpSpPr>
        <p:pic>
          <p:nvPicPr>
            <p:cNvPr id="13" name="图片 12" descr="图片包含 应用程序&#10;&#10;描述已自动生成">
              <a:extLst>
                <a:ext uri="{FF2B5EF4-FFF2-40B4-BE49-F238E27FC236}">
                  <a16:creationId xmlns:a16="http://schemas.microsoft.com/office/drawing/2014/main" id="{C6219E7B-E853-C126-8962-A70EDE8AD4D9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95131" y="-838846"/>
              <a:ext cx="4646990" cy="7361566"/>
            </a:xfrm>
            <a:prstGeom prst="rect">
              <a:avLst/>
            </a:prstGeom>
          </p:spPr>
        </p:pic>
        <p:pic>
          <p:nvPicPr>
            <p:cNvPr id="18" name="图片 17" descr="卡通人物&#10;&#10;中度可信度描述已自动生成">
              <a:extLst>
                <a:ext uri="{FF2B5EF4-FFF2-40B4-BE49-F238E27FC236}">
                  <a16:creationId xmlns:a16="http://schemas.microsoft.com/office/drawing/2014/main" id="{2B15814A-324A-3BB8-E11A-215A0B34EC6A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82223" y="2151937"/>
              <a:ext cx="4632667" cy="3416105"/>
            </a:xfrm>
            <a:prstGeom prst="rect">
              <a:avLst/>
            </a:prstGeom>
          </p:spPr>
        </p:pic>
      </p:grpSp>
      <p:sp>
        <p:nvSpPr>
          <p:cNvPr id="2" name="文本框 1">
            <a:extLst>
              <a:ext uri="{FF2B5EF4-FFF2-40B4-BE49-F238E27FC236}">
                <a16:creationId xmlns:a16="http://schemas.microsoft.com/office/drawing/2014/main" id="{34B25219-859A-C554-B7EC-9386204CB842}"/>
              </a:ext>
            </a:extLst>
          </p:cNvPr>
          <p:cNvSpPr txBox="1"/>
          <p:nvPr/>
        </p:nvSpPr>
        <p:spPr>
          <a:xfrm>
            <a:off x="1765884" y="2922840"/>
            <a:ext cx="14401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  <a:cs typeface="+mn-cs"/>
              </a:rPr>
              <a:t>祈祷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2170DFA8-1F7B-3285-8F47-B2096D580730}"/>
              </a:ext>
            </a:extLst>
          </p:cNvPr>
          <p:cNvSpPr txBox="1"/>
          <p:nvPr/>
        </p:nvSpPr>
        <p:spPr>
          <a:xfrm>
            <a:off x="5375909" y="2912595"/>
            <a:ext cx="14401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  <a:cs typeface="+mn-cs"/>
              </a:rPr>
              <a:t>付款</a:t>
            </a:r>
          </a:p>
        </p:txBody>
      </p:sp>
      <p:sp>
        <p:nvSpPr>
          <p:cNvPr id="8" name="文本框 1">
            <a:extLst>
              <a:ext uri="{FF2B5EF4-FFF2-40B4-BE49-F238E27FC236}">
                <a16:creationId xmlns:a16="http://schemas.microsoft.com/office/drawing/2014/main" id="{34B25219-859A-C554-B7EC-9386204CB842}"/>
              </a:ext>
            </a:extLst>
          </p:cNvPr>
          <p:cNvSpPr txBox="1"/>
          <p:nvPr/>
        </p:nvSpPr>
        <p:spPr>
          <a:xfrm>
            <a:off x="9014339" y="2922840"/>
            <a:ext cx="14401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  <a:cs typeface="+mn-cs"/>
              </a:rPr>
              <a:t>蜡笔</a:t>
            </a:r>
          </a:p>
        </p:txBody>
      </p:sp>
      <p:sp>
        <p:nvSpPr>
          <p:cNvPr id="9" name="文本框 1">
            <a:extLst>
              <a:ext uri="{FF2B5EF4-FFF2-40B4-BE49-F238E27FC236}">
                <a16:creationId xmlns:a16="http://schemas.microsoft.com/office/drawing/2014/main" id="{34B25219-859A-C554-B7EC-9386204CB842}"/>
              </a:ext>
            </a:extLst>
          </p:cNvPr>
          <p:cNvSpPr txBox="1"/>
          <p:nvPr/>
        </p:nvSpPr>
        <p:spPr>
          <a:xfrm>
            <a:off x="1784578" y="5810813"/>
            <a:ext cx="14401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  <a:cs typeface="+mn-cs"/>
              </a:rPr>
              <a:t>喷</a:t>
            </a:r>
          </a:p>
        </p:txBody>
      </p:sp>
      <p:sp>
        <p:nvSpPr>
          <p:cNvPr id="11" name="文本框 1">
            <a:extLst>
              <a:ext uri="{FF2B5EF4-FFF2-40B4-BE49-F238E27FC236}">
                <a16:creationId xmlns:a16="http://schemas.microsoft.com/office/drawing/2014/main" id="{34B25219-859A-C554-B7EC-9386204CB842}"/>
              </a:ext>
            </a:extLst>
          </p:cNvPr>
          <p:cNvSpPr txBox="1"/>
          <p:nvPr/>
        </p:nvSpPr>
        <p:spPr>
          <a:xfrm>
            <a:off x="5406673" y="5805274"/>
            <a:ext cx="14401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  <a:cs typeface="+mn-cs"/>
              </a:rPr>
              <a:t>玩</a:t>
            </a:r>
          </a:p>
        </p:txBody>
      </p:sp>
      <p:sp>
        <p:nvSpPr>
          <p:cNvPr id="12" name="文本框 1">
            <a:extLst>
              <a:ext uri="{FF2B5EF4-FFF2-40B4-BE49-F238E27FC236}">
                <a16:creationId xmlns:a16="http://schemas.microsoft.com/office/drawing/2014/main" id="{34B25219-859A-C554-B7EC-9386204CB842}"/>
              </a:ext>
            </a:extLst>
          </p:cNvPr>
          <p:cNvSpPr txBox="1"/>
          <p:nvPr/>
        </p:nvSpPr>
        <p:spPr>
          <a:xfrm>
            <a:off x="9008461" y="5805273"/>
            <a:ext cx="14401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  <a:cs typeface="+mn-cs"/>
              </a:rPr>
              <a:t>X</a:t>
            </a:r>
            <a:r>
              <a:rPr kumimoji="0" lang="zh-CN" altLang="en-US" sz="32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  <a:cs typeface="+mn-cs"/>
              </a:rPr>
              <a:t>光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B9982047-12F1-768B-4BF1-B508E8E16A3F}"/>
              </a:ext>
            </a:extLst>
          </p:cNvPr>
          <p:cNvSpPr txBox="1"/>
          <p:nvPr/>
        </p:nvSpPr>
        <p:spPr>
          <a:xfrm>
            <a:off x="4690743" y="252837"/>
            <a:ext cx="29544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Lato" panose="020F0502020204030203" pitchFamily="34" charset="0"/>
                <a:ea typeface="宋体" panose="02010600030101010101" pitchFamily="2" charset="-122"/>
                <a:cs typeface="+mn-cs"/>
              </a:rPr>
              <a:t>ay /</a:t>
            </a:r>
            <a:r>
              <a:rPr kumimoji="0" lang="en-US" altLang="zh-CN" sz="320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rPr>
              <a:t>ei</a:t>
            </a:r>
            <a:r>
              <a:rPr kumimoji="0" lang="en-US" altLang="zh-CN" sz="320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Lato" panose="020F0502020204030203" pitchFamily="34" charset="0"/>
                <a:ea typeface="宋体" panose="02010600030101010101" pitchFamily="2" charset="-122"/>
                <a:cs typeface="+mn-cs"/>
              </a:rPr>
              <a:t>/ </a:t>
            </a:r>
            <a:r>
              <a:rPr kumimoji="0" lang="zh-CN" altLang="en-US" sz="3200" i="0" u="none" strike="noStrike" kern="0" cap="none" spc="0" normalizeH="0" baseline="0" noProof="0" dirty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</a:rPr>
              <a:t>字母</a:t>
            </a:r>
            <a:r>
              <a:rPr kumimoji="0" lang="en-US" altLang="zh-CN" sz="3200" i="0" u="none" strike="noStrike" kern="0" cap="none" spc="0" normalizeH="0" baseline="0" noProof="0" dirty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</a:rPr>
              <a:t>A</a:t>
            </a:r>
            <a:endParaRPr kumimoji="0" lang="zh-CN" altLang="en-US" sz="3200" i="0" u="none" strike="noStrike" kern="0" cap="none" spc="0" normalizeH="0" baseline="0" noProof="0" dirty="0">
              <a:ln>
                <a:noFill/>
              </a:ln>
              <a:solidFill>
                <a:srgbClr val="70AD47">
                  <a:lumMod val="75000"/>
                </a:srgbClr>
              </a:solidFill>
              <a:effectLst/>
              <a:uLnTx/>
              <a:uFillTx/>
              <a:latin typeface="思源黑体 VF" panose="020B0200000000000000" pitchFamily="34" charset="-122"/>
              <a:ea typeface="思源黑体 VF" panose="020B0200000000000000" pitchFamily="34" charset="-122"/>
            </a:endParaRP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43DD0702-2298-4B59-E09B-A7327DD7B4D7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76844" y="715665"/>
            <a:ext cx="1913610" cy="2011680"/>
          </a:xfrm>
          <a:prstGeom prst="rect">
            <a:avLst/>
          </a:prstGeom>
        </p:spPr>
      </p:pic>
      <p:pic>
        <p:nvPicPr>
          <p:cNvPr id="23" name="图片 22">
            <a:extLst>
              <a:ext uri="{FF2B5EF4-FFF2-40B4-BE49-F238E27FC236}">
                <a16:creationId xmlns:a16="http://schemas.microsoft.com/office/drawing/2014/main" id="{BF318310-2C67-5845-C909-2FFF4CA7E938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893852" y="1358107"/>
            <a:ext cx="1805084" cy="1299661"/>
          </a:xfrm>
          <a:prstGeom prst="rect">
            <a:avLst/>
          </a:prstGeom>
        </p:spPr>
      </p:pic>
      <p:pic>
        <p:nvPicPr>
          <p:cNvPr id="29" name="图片 28">
            <a:extLst>
              <a:ext uri="{FF2B5EF4-FFF2-40B4-BE49-F238E27FC236}">
                <a16:creationId xmlns:a16="http://schemas.microsoft.com/office/drawing/2014/main" id="{05108CAA-FF33-AA72-7124-B7E1F9138DDC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32594" y="1222625"/>
            <a:ext cx="2126812" cy="1504719"/>
          </a:xfrm>
          <a:prstGeom prst="rect">
            <a:avLst/>
          </a:prstGeom>
        </p:spPr>
      </p:pic>
      <p:pic>
        <p:nvPicPr>
          <p:cNvPr id="31" name="图片 30">
            <a:extLst>
              <a:ext uri="{FF2B5EF4-FFF2-40B4-BE49-F238E27FC236}">
                <a16:creationId xmlns:a16="http://schemas.microsoft.com/office/drawing/2014/main" id="{C0444398-FAB3-E8C6-6CD0-A54A9D2CB246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54950" y="3860327"/>
            <a:ext cx="1735504" cy="1748619"/>
          </a:xfrm>
          <a:prstGeom prst="rect">
            <a:avLst/>
          </a:prstGeom>
        </p:spPr>
      </p:pic>
      <p:pic>
        <p:nvPicPr>
          <p:cNvPr id="33" name="图片 32">
            <a:extLst>
              <a:ext uri="{FF2B5EF4-FFF2-40B4-BE49-F238E27FC236}">
                <a16:creationId xmlns:a16="http://schemas.microsoft.com/office/drawing/2014/main" id="{30065384-A327-0A81-CC89-0E894B57313A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15142" y="3773834"/>
            <a:ext cx="2361714" cy="2036979"/>
          </a:xfrm>
          <a:prstGeom prst="rect">
            <a:avLst/>
          </a:prstGeom>
        </p:spPr>
      </p:pic>
      <p:pic>
        <p:nvPicPr>
          <p:cNvPr id="14" name="ai">
            <a:hlinkClick r:id="" action="ppaction://media"/>
            <a:extLst>
              <a:ext uri="{FF2B5EF4-FFF2-40B4-BE49-F238E27FC236}">
                <a16:creationId xmlns:a16="http://schemas.microsoft.com/office/drawing/2014/main" id="{1F453BB4-A3F4-98EE-FB4C-33C023FD83A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3"/>
          <a:stretch>
            <a:fillRect/>
          </a:stretch>
        </p:blipFill>
        <p:spPr>
          <a:xfrm>
            <a:off x="-1174866" y="606675"/>
            <a:ext cx="609600" cy="609600"/>
          </a:xfrm>
          <a:prstGeom prst="rect">
            <a:avLst/>
          </a:prstGeom>
        </p:spPr>
      </p:pic>
      <p:pic>
        <p:nvPicPr>
          <p:cNvPr id="17" name="pay">
            <a:hlinkClick r:id="" action="ppaction://media"/>
            <a:extLst>
              <a:ext uri="{FF2B5EF4-FFF2-40B4-BE49-F238E27FC236}">
                <a16:creationId xmlns:a16="http://schemas.microsoft.com/office/drawing/2014/main" id="{874A9ED6-1AE1-59FB-E827-FE3E32A90716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23"/>
          <a:stretch>
            <a:fillRect/>
          </a:stretch>
        </p:blipFill>
        <p:spPr>
          <a:xfrm>
            <a:off x="-1210806" y="2628558"/>
            <a:ext cx="609600" cy="609600"/>
          </a:xfrm>
          <a:prstGeom prst="rect">
            <a:avLst/>
          </a:prstGeom>
        </p:spPr>
      </p:pic>
      <p:pic>
        <p:nvPicPr>
          <p:cNvPr id="20" name="x-ray">
            <a:hlinkClick r:id="" action="ppaction://media"/>
            <a:extLst>
              <a:ext uri="{FF2B5EF4-FFF2-40B4-BE49-F238E27FC236}">
                <a16:creationId xmlns:a16="http://schemas.microsoft.com/office/drawing/2014/main" id="{6785E1FA-9B28-EC44-CC60-D7941D3597A2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23"/>
          <a:stretch>
            <a:fillRect/>
          </a:stretch>
        </p:blipFill>
        <p:spPr>
          <a:xfrm>
            <a:off x="-1147157" y="1485621"/>
            <a:ext cx="609600" cy="609600"/>
          </a:xfrm>
          <a:prstGeom prst="rect">
            <a:avLst/>
          </a:prstGeom>
        </p:spPr>
      </p:pic>
      <p:pic>
        <p:nvPicPr>
          <p:cNvPr id="22" name="pray">
            <a:hlinkClick r:id="" action="ppaction://media"/>
            <a:extLst>
              <a:ext uri="{FF2B5EF4-FFF2-40B4-BE49-F238E27FC236}">
                <a16:creationId xmlns:a16="http://schemas.microsoft.com/office/drawing/2014/main" id="{9EEE4DCD-C799-359F-610A-824B8745C443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23"/>
          <a:stretch>
            <a:fillRect/>
          </a:stretch>
        </p:blipFill>
        <p:spPr>
          <a:xfrm>
            <a:off x="-1305299" y="4422209"/>
            <a:ext cx="609600" cy="609600"/>
          </a:xfrm>
          <a:prstGeom prst="rect">
            <a:avLst/>
          </a:prstGeom>
        </p:spPr>
      </p:pic>
      <p:pic>
        <p:nvPicPr>
          <p:cNvPr id="24" name="crayon">
            <a:hlinkClick r:id="" action="ppaction://media"/>
            <a:extLst>
              <a:ext uri="{FF2B5EF4-FFF2-40B4-BE49-F238E27FC236}">
                <a16:creationId xmlns:a16="http://schemas.microsoft.com/office/drawing/2014/main" id="{8287399A-7F3E-E05D-BE00-57F4608E603D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23"/>
          <a:stretch>
            <a:fillRect/>
          </a:stretch>
        </p:blipFill>
        <p:spPr>
          <a:xfrm>
            <a:off x="-1266881" y="5849475"/>
            <a:ext cx="609600" cy="609600"/>
          </a:xfrm>
          <a:prstGeom prst="rect">
            <a:avLst/>
          </a:prstGeom>
        </p:spPr>
      </p:pic>
      <p:pic>
        <p:nvPicPr>
          <p:cNvPr id="25" name="spray">
            <a:hlinkClick r:id="" action="ppaction://media"/>
            <a:extLst>
              <a:ext uri="{FF2B5EF4-FFF2-40B4-BE49-F238E27FC236}">
                <a16:creationId xmlns:a16="http://schemas.microsoft.com/office/drawing/2014/main" id="{5D6A796A-8231-0F2E-3B89-248A84DA9F53}"/>
              </a:ext>
            </a:extLst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23"/>
          <a:stretch>
            <a:fillRect/>
          </a:stretch>
        </p:blipFill>
        <p:spPr>
          <a:xfrm>
            <a:off x="-1134610" y="5003264"/>
            <a:ext cx="609600" cy="609600"/>
          </a:xfrm>
          <a:prstGeom prst="rect">
            <a:avLst/>
          </a:prstGeom>
        </p:spPr>
      </p:pic>
      <p:pic>
        <p:nvPicPr>
          <p:cNvPr id="26" name="play">
            <a:hlinkClick r:id="" action="ppaction://media"/>
            <a:extLst>
              <a:ext uri="{FF2B5EF4-FFF2-40B4-BE49-F238E27FC236}">
                <a16:creationId xmlns:a16="http://schemas.microsoft.com/office/drawing/2014/main" id="{7A4B0E16-11D9-4730-4D62-DE785A9F4DFD}"/>
              </a:ext>
            </a:extLst>
          </p:cNvPr>
          <p:cNvPicPr>
            <a:picLocks noChangeAspect="1"/>
          </p:cNvPicPr>
          <p:nvPr>
            <a:audioFile r:link="rId14"/>
            <p:extLst>
              <p:ext uri="{DAA4B4D4-6D71-4841-9C94-3DE7FCFB9230}">
                <p14:media xmlns:p14="http://schemas.microsoft.com/office/powerpoint/2010/main" r:embed="rId13"/>
              </p:ext>
            </p:extLst>
          </p:nvPr>
        </p:nvPicPr>
        <p:blipFill>
          <a:blip r:embed="rId23"/>
          <a:stretch>
            <a:fillRect/>
          </a:stretch>
        </p:blipFill>
        <p:spPr>
          <a:xfrm>
            <a:off x="-1174866" y="3860327"/>
            <a:ext cx="609600" cy="609600"/>
          </a:xfrm>
          <a:prstGeom prst="rect">
            <a:avLst/>
          </a:prstGeom>
        </p:spPr>
      </p:pic>
      <p:pic>
        <p:nvPicPr>
          <p:cNvPr id="27" name="图片 26" descr="图片包含 形状&#10;&#10;AI 生成的内容可能不正确。">
            <a:hlinkClick r:id="rId24" action="ppaction://hlinksldjump"/>
            <a:extLst>
              <a:ext uri="{FF2B5EF4-FFF2-40B4-BE49-F238E27FC236}">
                <a16:creationId xmlns:a16="http://schemas.microsoft.com/office/drawing/2014/main" id="{14AC2D21-4538-81ED-DBBB-FC89B04A6794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868658" y="5364786"/>
            <a:ext cx="1065325" cy="1046682"/>
          </a:xfrm>
          <a:prstGeom prst="rect">
            <a:avLst/>
          </a:prstGeom>
        </p:spPr>
      </p:pic>
      <p:sp>
        <p:nvSpPr>
          <p:cNvPr id="28" name="页脚占位符 27">
            <a:extLst>
              <a:ext uri="{FF2B5EF4-FFF2-40B4-BE49-F238E27FC236}">
                <a16:creationId xmlns:a16="http://schemas.microsoft.com/office/drawing/2014/main" id="{EF5BE35D-1ADC-0E22-5117-3FC96F6F9D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92875"/>
            <a:ext cx="4114800" cy="365125"/>
          </a:xfrm>
        </p:spPr>
        <p:txBody>
          <a:bodyPr/>
          <a:lstStyle/>
          <a:p>
            <a:r>
              <a:rPr lang="en-US" altLang="zh-CN"/>
              <a:t>www.happyabcd.com</a:t>
            </a:r>
            <a:endParaRPr lang="zh-CN" altLang="en-US"/>
          </a:p>
        </p:txBody>
      </p:sp>
      <p:sp>
        <p:nvSpPr>
          <p:cNvPr id="30" name="灯片编号占位符 29">
            <a:extLst>
              <a:ext uri="{FF2B5EF4-FFF2-40B4-BE49-F238E27FC236}">
                <a16:creationId xmlns:a16="http://schemas.microsoft.com/office/drawing/2014/main" id="{E2C3E419-2684-C1BB-257A-494D53C6612C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8610600" y="6492874"/>
            <a:ext cx="2743200" cy="365125"/>
          </a:xfrm>
        </p:spPr>
        <p:txBody>
          <a:bodyPr/>
          <a:lstStyle/>
          <a:p>
            <a:fld id="{893D297D-46B3-4BAB-8B3F-90BE8B17238F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967981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xit" presetSubtype="32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42" presetClass="entr" presetSubtype="0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xit" presetSubtype="32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42" presetClass="entr" presetSubtype="0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xit" presetSubtype="32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42" presetClass="entr" presetSubtype="0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3" presetClass="exit" presetSubtype="32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5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42" presetClass="entr" presetSubtype="0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54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5" fill="hold">
                      <p:stCondLst>
                        <p:cond delay="0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53" presetClass="exit" presetSubtype="32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8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42" presetClass="entr" presetSubtype="0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53" presetClass="exit" presetSubtype="32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1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42" presetClass="entr" presetSubtype="0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0" dur="417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91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2" fill="hold">
                      <p:stCondLst>
                        <p:cond delay="0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9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9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1" dur="914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02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3" fill="hold">
                      <p:stCondLst>
                        <p:cond delay="0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0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2" dur="809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113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4" fill="hold">
                      <p:stCondLst>
                        <p:cond delay="0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1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2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3" dur="1044" fill="hold"/>
                                        <p:tgtEl>
                                          <p:spTgt spid="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124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5" fill="hold">
                      <p:stCondLst>
                        <p:cond delay="0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3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4" dur="1044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135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6" fill="hold">
                      <p:stCondLst>
                        <p:cond delay="0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3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5" dur="914" fill="hold"/>
                                        <p:tgtEl>
                                          <p:spTgt spid="2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146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7" fill="hold">
                      <p:stCondLst>
                        <p:cond delay="0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5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5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5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6" dur="1018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audio>
              <p:cMediaNode vol="80000">
                <p:cTn id="15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audio>
              <p:cMediaNode vol="80000">
                <p:cTn id="15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audio>
              <p:cMediaNode vol="80000">
                <p:cTn id="15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  <p:audio>
              <p:cMediaNode vol="80000">
                <p:cTn id="16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  <p:audio>
              <p:cMediaNode vol="80000">
                <p:cTn id="16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4"/>
                </p:tgtEl>
              </p:cMediaNode>
            </p:audio>
            <p:audio>
              <p:cMediaNode vol="80000">
                <p:cTn id="16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"/>
                </p:tgtEl>
              </p:cMediaNode>
            </p:audio>
            <p:audio>
              <p:cMediaNode vol="80000">
                <p:cTn id="16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6"/>
                </p:tgtEl>
              </p:cMediaNode>
            </p:audio>
          </p:childTnLst>
        </p:cTn>
      </p:par>
    </p:tnLst>
    <p:bldLst>
      <p:bldP spid="4" grpId="0"/>
      <p:bldP spid="5" grpId="0"/>
      <p:bldP spid="6" grpId="0"/>
      <p:bldP spid="15" grpId="0"/>
      <p:bldP spid="16" grpId="0"/>
      <p:bldP spid="21" grpId="0"/>
      <p:bldP spid="2" grpId="0"/>
      <p:bldP spid="7" grpId="0"/>
      <p:bldP spid="8" grpId="0"/>
      <p:bldP spid="9" grpId="0"/>
      <p:bldP spid="11" grpId="0"/>
      <p:bldP spid="12" grpId="0"/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ir">
            <a:hlinkClick r:id="" action="ppaction://media"/>
            <a:extLst>
              <a:ext uri="{FF2B5EF4-FFF2-40B4-BE49-F238E27FC236}">
                <a16:creationId xmlns:a16="http://schemas.microsoft.com/office/drawing/2014/main" id="{078BFEA8-DD61-18D7-8632-3AB77C4C7D2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页脚占位符 3">
            <a:extLst>
              <a:ext uri="{FF2B5EF4-FFF2-40B4-BE49-F238E27FC236}">
                <a16:creationId xmlns:a16="http://schemas.microsoft.com/office/drawing/2014/main" id="{498B60CA-7DB9-5FFE-8BD9-31C183292D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cs typeface="+mn-cs"/>
              </a:rPr>
              <a:t>www.happyabcd.com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cs typeface="+mn-cs"/>
            </a:endParaRPr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D209FBBF-1F58-3F55-7E0C-92D095FACA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1825FEA-CAA4-4CE6-95C7-3362D7D9D193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cs typeface="+mn-cs"/>
            </a:endParaRPr>
          </a:p>
        </p:txBody>
      </p:sp>
      <p:pic>
        <p:nvPicPr>
          <p:cNvPr id="2" name="图片 1">
            <a:hlinkClick r:id="rId5" action="ppaction://hlinksldjump"/>
            <a:extLst>
              <a:ext uri="{FF2B5EF4-FFF2-40B4-BE49-F238E27FC236}">
                <a16:creationId xmlns:a16="http://schemas.microsoft.com/office/drawing/2014/main" id="{794DE864-B9C3-A3DF-7F68-71970A6D875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0220" y="165252"/>
            <a:ext cx="1729073" cy="1197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020157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ageCurlSingle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550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0"/>
                <a:lumOff val="100000"/>
              </a:schemeClr>
            </a:gs>
            <a:gs pos="35000">
              <a:schemeClr val="accent5">
                <a:lumMod val="0"/>
                <a:lumOff val="100000"/>
              </a:schemeClr>
            </a:gs>
            <a:gs pos="100000">
              <a:schemeClr val="accent5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FF50281E-2C97-1785-BFA3-22BBE07D6307}"/>
              </a:ext>
            </a:extLst>
          </p:cNvPr>
          <p:cNvSpPr txBox="1"/>
          <p:nvPr/>
        </p:nvSpPr>
        <p:spPr>
          <a:xfrm>
            <a:off x="1820619" y="2943155"/>
            <a:ext cx="14401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rPr>
              <a:t>h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rPr>
              <a:t>air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Lato" panose="020F0502020204030203" pitchFamily="34" charset="0"/>
              <a:ea typeface="思源黑体 VF" panose="020B0200000000000000" pitchFamily="34" charset="-122"/>
              <a:cs typeface="+mn-cs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7A41F3FA-B256-691E-1DBD-88EF6A019552}"/>
              </a:ext>
            </a:extLst>
          </p:cNvPr>
          <p:cNvSpPr txBox="1"/>
          <p:nvPr/>
        </p:nvSpPr>
        <p:spPr>
          <a:xfrm>
            <a:off x="5408744" y="2943155"/>
            <a:ext cx="14401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rPr>
              <a:t>ch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rPr>
              <a:t>air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Lato" panose="020F0502020204030203" pitchFamily="34" charset="0"/>
              <a:ea typeface="思源黑体 VF" panose="020B0200000000000000" pitchFamily="34" charset="-122"/>
              <a:cs typeface="+mn-cs"/>
            </a:endParaRPr>
          </a:p>
        </p:txBody>
      </p:sp>
      <p:sp>
        <p:nvSpPr>
          <p:cNvPr id="6" name="文本框 3">
            <a:extLst>
              <a:ext uri="{FF2B5EF4-FFF2-40B4-BE49-F238E27FC236}">
                <a16:creationId xmlns:a16="http://schemas.microsoft.com/office/drawing/2014/main" id="{FF50281E-2C97-1785-BFA3-22BBE07D6307}"/>
              </a:ext>
            </a:extLst>
          </p:cNvPr>
          <p:cNvSpPr txBox="1"/>
          <p:nvPr/>
        </p:nvSpPr>
        <p:spPr>
          <a:xfrm>
            <a:off x="8959942" y="2930755"/>
            <a:ext cx="15530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rPr>
              <a:t>air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rPr>
              <a:t>port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Lato" panose="020F0502020204030203" pitchFamily="34" charset="0"/>
              <a:ea typeface="思源黑体 VF" panose="020B0200000000000000" pitchFamily="34" charset="-122"/>
              <a:cs typeface="+mn-cs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CBA8FD62-7D61-3ABE-D371-20F244AB546D}"/>
              </a:ext>
            </a:extLst>
          </p:cNvPr>
          <p:cNvSpPr txBox="1"/>
          <p:nvPr/>
        </p:nvSpPr>
        <p:spPr>
          <a:xfrm>
            <a:off x="1789829" y="5798679"/>
            <a:ext cx="14401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rPr>
              <a:t>c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rPr>
              <a:t>are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75000"/>
                </a:srgbClr>
              </a:solidFill>
              <a:effectLst/>
              <a:uLnTx/>
              <a:uFillTx/>
              <a:latin typeface="Lato" panose="020F0502020204030203" pitchFamily="34" charset="0"/>
              <a:ea typeface="思源黑体 VF" panose="020B0200000000000000" pitchFamily="34" charset="-122"/>
              <a:cs typeface="+mn-cs"/>
            </a:endParaRPr>
          </a:p>
        </p:txBody>
      </p:sp>
      <p:sp>
        <p:nvSpPr>
          <p:cNvPr id="16" name="文本框 3">
            <a:extLst>
              <a:ext uri="{FF2B5EF4-FFF2-40B4-BE49-F238E27FC236}">
                <a16:creationId xmlns:a16="http://schemas.microsoft.com/office/drawing/2014/main" id="{FF50281E-2C97-1785-BFA3-22BBE07D6307}"/>
              </a:ext>
            </a:extLst>
          </p:cNvPr>
          <p:cNvSpPr txBox="1"/>
          <p:nvPr/>
        </p:nvSpPr>
        <p:spPr>
          <a:xfrm>
            <a:off x="5408744" y="5832686"/>
            <a:ext cx="14401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rPr>
              <a:t>sh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rPr>
              <a:t>are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75000"/>
                </a:srgbClr>
              </a:solidFill>
              <a:effectLst/>
              <a:uLnTx/>
              <a:uFillTx/>
              <a:latin typeface="Lato" panose="020F0502020204030203" pitchFamily="34" charset="0"/>
              <a:ea typeface="思源黑体 VF" panose="020B0200000000000000" pitchFamily="34" charset="-122"/>
              <a:cs typeface="+mn-cs"/>
            </a:endParaRPr>
          </a:p>
        </p:txBody>
      </p:sp>
      <p:sp>
        <p:nvSpPr>
          <p:cNvPr id="21" name="文本框 3">
            <a:extLst>
              <a:ext uri="{FF2B5EF4-FFF2-40B4-BE49-F238E27FC236}">
                <a16:creationId xmlns:a16="http://schemas.microsoft.com/office/drawing/2014/main" id="{DD30BC0F-1531-99E4-A027-AFCFCFA5FBDA}"/>
              </a:ext>
            </a:extLst>
          </p:cNvPr>
          <p:cNvSpPr txBox="1"/>
          <p:nvPr/>
        </p:nvSpPr>
        <p:spPr>
          <a:xfrm>
            <a:off x="9016362" y="5798679"/>
            <a:ext cx="14401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rPr>
              <a:t>st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rPr>
              <a:t>are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75000"/>
                </a:srgbClr>
              </a:solidFill>
              <a:effectLst/>
              <a:uLnTx/>
              <a:uFillTx/>
              <a:latin typeface="Lato" panose="020F0502020204030203" pitchFamily="34" charset="0"/>
              <a:ea typeface="思源黑体 VF" panose="020B0200000000000000" pitchFamily="34" charset="-122"/>
              <a:cs typeface="+mn-cs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34B25219-859A-C554-B7EC-9386204CB842}"/>
              </a:ext>
            </a:extLst>
          </p:cNvPr>
          <p:cNvSpPr txBox="1"/>
          <p:nvPr/>
        </p:nvSpPr>
        <p:spPr>
          <a:xfrm>
            <a:off x="5415392" y="2907507"/>
            <a:ext cx="14401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  <a:cs typeface="+mn-cs"/>
              </a:rPr>
              <a:t>椅子</a:t>
            </a:r>
          </a:p>
        </p:txBody>
      </p:sp>
      <p:sp>
        <p:nvSpPr>
          <p:cNvPr id="8" name="文本框 1">
            <a:extLst>
              <a:ext uri="{FF2B5EF4-FFF2-40B4-BE49-F238E27FC236}">
                <a16:creationId xmlns:a16="http://schemas.microsoft.com/office/drawing/2014/main" id="{34B25219-859A-C554-B7EC-9386204CB842}"/>
              </a:ext>
            </a:extLst>
          </p:cNvPr>
          <p:cNvSpPr txBox="1"/>
          <p:nvPr/>
        </p:nvSpPr>
        <p:spPr>
          <a:xfrm>
            <a:off x="1855916" y="2913482"/>
            <a:ext cx="14401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  <a:cs typeface="+mn-cs"/>
              </a:rPr>
              <a:t>头发</a:t>
            </a:r>
          </a:p>
        </p:txBody>
      </p:sp>
      <p:sp>
        <p:nvSpPr>
          <p:cNvPr id="10" name="文本框 1">
            <a:extLst>
              <a:ext uri="{FF2B5EF4-FFF2-40B4-BE49-F238E27FC236}">
                <a16:creationId xmlns:a16="http://schemas.microsoft.com/office/drawing/2014/main" id="{34B25219-859A-C554-B7EC-9386204CB842}"/>
              </a:ext>
            </a:extLst>
          </p:cNvPr>
          <p:cNvSpPr txBox="1"/>
          <p:nvPr/>
        </p:nvSpPr>
        <p:spPr>
          <a:xfrm>
            <a:off x="8996869" y="2946097"/>
            <a:ext cx="14401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  <a:cs typeface="+mn-cs"/>
              </a:rPr>
              <a:t>机场</a:t>
            </a:r>
          </a:p>
        </p:txBody>
      </p:sp>
      <p:sp>
        <p:nvSpPr>
          <p:cNvPr id="12" name="文本框 1">
            <a:extLst>
              <a:ext uri="{FF2B5EF4-FFF2-40B4-BE49-F238E27FC236}">
                <a16:creationId xmlns:a16="http://schemas.microsoft.com/office/drawing/2014/main" id="{34B25219-859A-C554-B7EC-9386204CB842}"/>
              </a:ext>
            </a:extLst>
          </p:cNvPr>
          <p:cNvSpPr txBox="1"/>
          <p:nvPr/>
        </p:nvSpPr>
        <p:spPr>
          <a:xfrm>
            <a:off x="1828931" y="5803013"/>
            <a:ext cx="14401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  <a:cs typeface="+mn-cs"/>
              </a:rPr>
              <a:t>关心</a:t>
            </a:r>
          </a:p>
        </p:txBody>
      </p:sp>
      <p:sp>
        <p:nvSpPr>
          <p:cNvPr id="14" name="文本框 1">
            <a:extLst>
              <a:ext uri="{FF2B5EF4-FFF2-40B4-BE49-F238E27FC236}">
                <a16:creationId xmlns:a16="http://schemas.microsoft.com/office/drawing/2014/main" id="{34B25219-859A-C554-B7EC-9386204CB842}"/>
              </a:ext>
            </a:extLst>
          </p:cNvPr>
          <p:cNvSpPr txBox="1"/>
          <p:nvPr/>
        </p:nvSpPr>
        <p:spPr>
          <a:xfrm>
            <a:off x="5343421" y="5768425"/>
            <a:ext cx="14401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  <a:cs typeface="+mn-cs"/>
              </a:rPr>
              <a:t>分享</a:t>
            </a:r>
          </a:p>
        </p:txBody>
      </p:sp>
      <p:sp>
        <p:nvSpPr>
          <p:cNvPr id="18" name="文本框 1">
            <a:extLst>
              <a:ext uri="{FF2B5EF4-FFF2-40B4-BE49-F238E27FC236}">
                <a16:creationId xmlns:a16="http://schemas.microsoft.com/office/drawing/2014/main" id="{34B25219-859A-C554-B7EC-9386204CB842}"/>
              </a:ext>
            </a:extLst>
          </p:cNvPr>
          <p:cNvSpPr txBox="1"/>
          <p:nvPr/>
        </p:nvSpPr>
        <p:spPr>
          <a:xfrm>
            <a:off x="8988557" y="5764700"/>
            <a:ext cx="14401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  <a:cs typeface="+mn-cs"/>
              </a:rPr>
              <a:t>盯着看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B9982047-12F1-768B-4BF1-B508E8E16A3F}"/>
              </a:ext>
            </a:extLst>
          </p:cNvPr>
          <p:cNvSpPr txBox="1"/>
          <p:nvPr/>
        </p:nvSpPr>
        <p:spPr>
          <a:xfrm>
            <a:off x="3925877" y="259718"/>
            <a:ext cx="43402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Lato" panose="020F0502020204030203" pitchFamily="34" charset="0"/>
                <a:ea typeface="宋体" panose="02010600030101010101" pitchFamily="2" charset="-122"/>
                <a:cs typeface="+mn-cs"/>
              </a:rPr>
              <a:t>air </a:t>
            </a:r>
            <a:r>
              <a:rPr kumimoji="0" lang="en-US" altLang="zh-CN" sz="3200" i="0" u="none" strike="noStrike" kern="0" cap="none" spc="0" normalizeH="0" baseline="0" noProof="0" dirty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Lato" panose="020F0502020204030203" pitchFamily="34" charset="0"/>
                <a:ea typeface="宋体" panose="02010600030101010101" pitchFamily="2" charset="-122"/>
                <a:cs typeface="+mn-cs"/>
              </a:rPr>
              <a:t>are</a:t>
            </a:r>
            <a:r>
              <a:rPr kumimoji="0" lang="en-US" altLang="zh-CN" sz="320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Lato" panose="020F0502020204030203" pitchFamily="34" charset="0"/>
                <a:ea typeface="宋体" panose="02010600030101010101" pitchFamily="2" charset="-122"/>
                <a:cs typeface="+mn-cs"/>
              </a:rPr>
              <a:t> /</a:t>
            </a:r>
            <a:r>
              <a:rPr kumimoji="0" lang="en-US" altLang="zh-CN" sz="3200" i="0" u="none" strike="noStrike" kern="1200" cap="none" spc="0" normalizeH="0" baseline="0" noProof="0" dirty="0">
                <a:ln>
                  <a:noFill/>
                </a:ln>
                <a:solidFill>
                  <a:srgbClr val="626469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rPr>
              <a:t> </a:t>
            </a:r>
            <a:r>
              <a:rPr kumimoji="0" lang="en-US" altLang="zh-CN" sz="3200" i="0" u="none" strike="noStrike" kern="1200" cap="none" spc="0" normalizeH="0" baseline="0" noProof="0" dirty="0" err="1">
                <a:ln>
                  <a:noFill/>
                </a:ln>
                <a:solidFill>
                  <a:srgbClr val="626469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rPr>
              <a:t>eə</a:t>
            </a:r>
            <a:r>
              <a:rPr kumimoji="0" lang="en-US" altLang="zh-CN" sz="3200" i="0" u="none" strike="noStrike" kern="1200" cap="none" spc="0" normalizeH="0" baseline="0" noProof="0" dirty="0">
                <a:ln>
                  <a:noFill/>
                </a:ln>
                <a:solidFill>
                  <a:srgbClr val="626469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rPr>
              <a:t>(r) </a:t>
            </a:r>
            <a:r>
              <a:rPr kumimoji="0" lang="en-US" altLang="zh-CN" sz="320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Lato" panose="020F0502020204030203" pitchFamily="34" charset="0"/>
                <a:ea typeface="宋体" panose="02010600030101010101" pitchFamily="2" charset="-122"/>
                <a:cs typeface="+mn-cs"/>
              </a:rPr>
              <a:t>/ </a:t>
            </a:r>
            <a:r>
              <a:rPr kumimoji="0" lang="zh-CN" altLang="en-US" sz="3200" i="0" u="none" strike="noStrike" kern="0" cap="none" spc="0" normalizeH="0" baseline="0" noProof="0" dirty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</a:rPr>
              <a:t>艾尔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E366777-945D-BA75-E649-D6A113A1A4D1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13560" y="990883"/>
            <a:ext cx="1861080" cy="1775683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AF31FA90-861E-5F58-97A3-372FC3E442C7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48984" y="990884"/>
            <a:ext cx="1714901" cy="1932282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9CC0EF0E-CDBB-C6A9-751D-3509AF066FD9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517361" y="743489"/>
            <a:ext cx="2227208" cy="2099144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DE594A42-695E-F00A-EF18-4A74B744D0AE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32150" y="3800723"/>
            <a:ext cx="2527699" cy="2066393"/>
          </a:xfrm>
          <a:prstGeom prst="rect">
            <a:avLst/>
          </a:prstGeom>
        </p:spPr>
      </p:pic>
      <p:pic>
        <p:nvPicPr>
          <p:cNvPr id="24" name="图片 23" descr="卡通人物&#10;&#10;AI 生成的内容可能不正确。">
            <a:extLst>
              <a:ext uri="{FF2B5EF4-FFF2-40B4-BE49-F238E27FC236}">
                <a16:creationId xmlns:a16="http://schemas.microsoft.com/office/drawing/2014/main" id="{D5527C39-4E99-77D9-5DFA-3E3B7D51004E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8176" y="3640912"/>
            <a:ext cx="2091038" cy="2091038"/>
          </a:xfrm>
          <a:prstGeom prst="rect">
            <a:avLst/>
          </a:prstGeom>
        </p:spPr>
      </p:pic>
      <p:pic>
        <p:nvPicPr>
          <p:cNvPr id="17" name="air">
            <a:hlinkClick r:id="" action="ppaction://media"/>
            <a:extLst>
              <a:ext uri="{FF2B5EF4-FFF2-40B4-BE49-F238E27FC236}">
                <a16:creationId xmlns:a16="http://schemas.microsoft.com/office/drawing/2014/main" id="{0C99D443-2AE3-78CD-A0D7-6FB2AAF0967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1"/>
          <a:stretch>
            <a:fillRect/>
          </a:stretch>
        </p:blipFill>
        <p:spPr>
          <a:xfrm>
            <a:off x="-1177368" y="4288239"/>
            <a:ext cx="609600" cy="609600"/>
          </a:xfrm>
          <a:prstGeom prst="rect">
            <a:avLst/>
          </a:prstGeom>
        </p:spPr>
      </p:pic>
      <p:pic>
        <p:nvPicPr>
          <p:cNvPr id="19" name="hair">
            <a:hlinkClick r:id="" action="ppaction://media"/>
            <a:extLst>
              <a:ext uri="{FF2B5EF4-FFF2-40B4-BE49-F238E27FC236}">
                <a16:creationId xmlns:a16="http://schemas.microsoft.com/office/drawing/2014/main" id="{FF07C092-13C2-299C-0ECD-760ECCD5BE3A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21"/>
          <a:stretch>
            <a:fillRect/>
          </a:stretch>
        </p:blipFill>
        <p:spPr>
          <a:xfrm>
            <a:off x="-1310985" y="3235542"/>
            <a:ext cx="609600" cy="609600"/>
          </a:xfrm>
          <a:prstGeom prst="rect">
            <a:avLst/>
          </a:prstGeom>
        </p:spPr>
      </p:pic>
      <p:pic>
        <p:nvPicPr>
          <p:cNvPr id="20" name="chair">
            <a:hlinkClick r:id="" action="ppaction://media"/>
            <a:extLst>
              <a:ext uri="{FF2B5EF4-FFF2-40B4-BE49-F238E27FC236}">
                <a16:creationId xmlns:a16="http://schemas.microsoft.com/office/drawing/2014/main" id="{8504473C-3814-D207-18C2-B3B890BB5F8E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21"/>
          <a:stretch>
            <a:fillRect/>
          </a:stretch>
        </p:blipFill>
        <p:spPr>
          <a:xfrm>
            <a:off x="-1006185" y="2461766"/>
            <a:ext cx="609600" cy="609600"/>
          </a:xfrm>
          <a:prstGeom prst="rect">
            <a:avLst/>
          </a:prstGeom>
        </p:spPr>
      </p:pic>
      <p:pic>
        <p:nvPicPr>
          <p:cNvPr id="22" name="share">
            <a:hlinkClick r:id="" action="ppaction://media"/>
            <a:extLst>
              <a:ext uri="{FF2B5EF4-FFF2-40B4-BE49-F238E27FC236}">
                <a16:creationId xmlns:a16="http://schemas.microsoft.com/office/drawing/2014/main" id="{9EBA865B-AED3-0B14-6790-2A985686F368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21"/>
          <a:stretch>
            <a:fillRect/>
          </a:stretch>
        </p:blipFill>
        <p:spPr>
          <a:xfrm>
            <a:off x="-912600" y="1347425"/>
            <a:ext cx="609600" cy="609600"/>
          </a:xfrm>
          <a:prstGeom prst="rect">
            <a:avLst/>
          </a:prstGeom>
        </p:spPr>
      </p:pic>
      <p:pic>
        <p:nvPicPr>
          <p:cNvPr id="25" name="stare">
            <a:hlinkClick r:id="" action="ppaction://media"/>
            <a:extLst>
              <a:ext uri="{FF2B5EF4-FFF2-40B4-BE49-F238E27FC236}">
                <a16:creationId xmlns:a16="http://schemas.microsoft.com/office/drawing/2014/main" id="{DDC21398-8049-8212-2DEA-2CB4E8ABD174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21"/>
          <a:stretch>
            <a:fillRect/>
          </a:stretch>
        </p:blipFill>
        <p:spPr>
          <a:xfrm>
            <a:off x="-1006185" y="5095351"/>
            <a:ext cx="609600" cy="609600"/>
          </a:xfrm>
          <a:prstGeom prst="rect">
            <a:avLst/>
          </a:prstGeom>
        </p:spPr>
      </p:pic>
      <p:pic>
        <p:nvPicPr>
          <p:cNvPr id="26" name="airport">
            <a:hlinkClick r:id="" action="ppaction://media"/>
            <a:extLst>
              <a:ext uri="{FF2B5EF4-FFF2-40B4-BE49-F238E27FC236}">
                <a16:creationId xmlns:a16="http://schemas.microsoft.com/office/drawing/2014/main" id="{5048A43C-960B-17C9-7896-482D31E80E04}"/>
              </a:ext>
            </a:extLst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21"/>
          <a:stretch>
            <a:fillRect/>
          </a:stretch>
        </p:blipFill>
        <p:spPr>
          <a:xfrm>
            <a:off x="-1637623" y="649066"/>
            <a:ext cx="609600" cy="609600"/>
          </a:xfrm>
          <a:prstGeom prst="rect">
            <a:avLst/>
          </a:prstGeom>
        </p:spPr>
      </p:pic>
      <p:pic>
        <p:nvPicPr>
          <p:cNvPr id="29" name="图片 28" descr="卡通人物&#10;&#10;AI 生成的内容可能不正确。">
            <a:extLst>
              <a:ext uri="{FF2B5EF4-FFF2-40B4-BE49-F238E27FC236}">
                <a16:creationId xmlns:a16="http://schemas.microsoft.com/office/drawing/2014/main" id="{E6778024-4176-3D1D-00D9-43B361703796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1193" y="3646814"/>
            <a:ext cx="2091038" cy="2091038"/>
          </a:xfrm>
          <a:prstGeom prst="rect">
            <a:avLst/>
          </a:prstGeom>
        </p:spPr>
      </p:pic>
      <p:pic>
        <p:nvPicPr>
          <p:cNvPr id="30" name="care">
            <a:hlinkClick r:id="" action="ppaction://media"/>
            <a:extLst>
              <a:ext uri="{FF2B5EF4-FFF2-40B4-BE49-F238E27FC236}">
                <a16:creationId xmlns:a16="http://schemas.microsoft.com/office/drawing/2014/main" id="{A6DBA714-A36A-B0C8-8FC4-CC98F238B848}"/>
              </a:ext>
            </a:extLst>
          </p:cNvPr>
          <p:cNvPicPr>
            <a:picLocks noChangeAspect="1"/>
          </p:cNvPicPr>
          <p:nvPr>
            <a:audioFile r:link="rId14"/>
            <p:extLst>
              <p:ext uri="{DAA4B4D4-6D71-4841-9C94-3DE7FCFB9230}">
                <p14:media xmlns:p14="http://schemas.microsoft.com/office/powerpoint/2010/main" r:embed="rId13"/>
              </p:ext>
            </p:extLst>
          </p:nvPr>
        </p:nvPicPr>
        <p:blipFill>
          <a:blip r:embed="rId21"/>
          <a:stretch>
            <a:fillRect/>
          </a:stretch>
        </p:blipFill>
        <p:spPr>
          <a:xfrm>
            <a:off x="-843897" y="5902463"/>
            <a:ext cx="609600" cy="609600"/>
          </a:xfrm>
          <a:prstGeom prst="rect">
            <a:avLst/>
          </a:prstGeom>
        </p:spPr>
      </p:pic>
      <p:pic>
        <p:nvPicPr>
          <p:cNvPr id="23" name="图片 22" descr="图片包含 形状&#10;&#10;AI 生成的内容可能不正确。">
            <a:hlinkClick r:id="rId23" action="ppaction://hlinksldjump"/>
            <a:extLst>
              <a:ext uri="{FF2B5EF4-FFF2-40B4-BE49-F238E27FC236}">
                <a16:creationId xmlns:a16="http://schemas.microsoft.com/office/drawing/2014/main" id="{DA750E0F-0490-238A-1BBF-D20A8A2B5F95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868658" y="5364786"/>
            <a:ext cx="1065325" cy="1046682"/>
          </a:xfrm>
          <a:prstGeom prst="rect">
            <a:avLst/>
          </a:prstGeom>
        </p:spPr>
      </p:pic>
      <p:sp>
        <p:nvSpPr>
          <p:cNvPr id="27" name="页脚占位符 26">
            <a:extLst>
              <a:ext uri="{FF2B5EF4-FFF2-40B4-BE49-F238E27FC236}">
                <a16:creationId xmlns:a16="http://schemas.microsoft.com/office/drawing/2014/main" id="{C0B02AD5-4527-46B3-35DE-149E2B8CE2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92875"/>
            <a:ext cx="4114800" cy="365125"/>
          </a:xfrm>
        </p:spPr>
        <p:txBody>
          <a:bodyPr/>
          <a:lstStyle/>
          <a:p>
            <a:r>
              <a:rPr lang="en-US" altLang="zh-CN"/>
              <a:t>www.happyabcd.com</a:t>
            </a:r>
            <a:endParaRPr lang="zh-CN" altLang="en-US"/>
          </a:p>
        </p:txBody>
      </p:sp>
      <p:sp>
        <p:nvSpPr>
          <p:cNvPr id="28" name="灯片编号占位符 27">
            <a:extLst>
              <a:ext uri="{FF2B5EF4-FFF2-40B4-BE49-F238E27FC236}">
                <a16:creationId xmlns:a16="http://schemas.microsoft.com/office/drawing/2014/main" id="{4396B848-90F2-A888-9952-B4531E007044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8610600" y="6492874"/>
            <a:ext cx="2743200" cy="365125"/>
          </a:xfrm>
        </p:spPr>
        <p:txBody>
          <a:bodyPr/>
          <a:lstStyle/>
          <a:p>
            <a:fld id="{893D297D-46B3-4BAB-8B3F-90BE8B17238F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673935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xit" presetSubtype="32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42" presetClass="entr" presetSubtype="0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xit" presetSubtype="32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42" presetClass="entr" presetSubtype="0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xit" presetSubtype="32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42" presetClass="entr" presetSubtype="0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3" presetClass="exit" presetSubtype="32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5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42" presetClass="entr" presetSubtype="0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54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5" fill="hold">
                      <p:stCondLst>
                        <p:cond delay="0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53" presetClass="exit" presetSubtype="32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8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42" presetClass="entr" presetSubtype="0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53" presetClass="exit" presetSubtype="32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1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42" presetClass="entr" presetSubtype="0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0" dur="444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91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2" fill="hold">
                      <p:stCondLst>
                        <p:cond delay="0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9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9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1" dur="731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0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3" fill="hold">
                      <p:stCondLst>
                        <p:cond delay="0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0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2" dur="757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13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4" fill="hold">
                      <p:stCondLst>
                        <p:cond delay="0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1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2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3" dur="1384" fill="hold"/>
                                        <p:tgtEl>
                                          <p:spTgt spid="2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24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5" fill="hold">
                      <p:stCondLst>
                        <p:cond delay="0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3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4" dur="835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135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6" fill="hold">
                      <p:stCondLst>
                        <p:cond delay="0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3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5" dur="1149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audio>
              <p:cMediaNode vol="80000">
                <p:cTn id="14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audio>
              <p:cMediaNode vol="80000">
                <p:cTn id="14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audio>
              <p:cMediaNode vol="80000">
                <p:cTn id="14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  <p:audio>
              <p:cMediaNode vol="80000">
                <p:cTn id="14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  <p:audio>
              <p:cMediaNode vol="80000">
                <p:cTn id="15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"/>
                </p:tgtEl>
              </p:cMediaNode>
            </p:audio>
            <p:audio>
              <p:cMediaNode vol="80000">
                <p:cTn id="15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6"/>
                </p:tgtEl>
              </p:cMediaNode>
            </p:audio>
            <p:audio>
              <p:cMediaNode vol="80000">
                <p:cTn id="15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0"/>
                </p:tgtEl>
              </p:cMediaNode>
            </p:audio>
            <p:seq concurrent="1" nextAc="seek">
              <p:cTn id="153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4" fill="hold">
                      <p:stCondLst>
                        <p:cond delay="0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5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5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3" dur="757" fill="hold"/>
                                        <p:tgtEl>
                                          <p:spTgt spid="3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15" grpId="0"/>
      <p:bldP spid="16" grpId="0"/>
      <p:bldP spid="21" grpId="0"/>
      <p:bldP spid="2" grpId="0"/>
      <p:bldP spid="8" grpId="0"/>
      <p:bldP spid="10" grpId="0"/>
      <p:bldP spid="12" grpId="0"/>
      <p:bldP spid="14" grpId="0"/>
      <p:bldP spid="18" grpId="0"/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a">
            <a:hlinkClick r:id="" action="ppaction://media"/>
            <a:extLst>
              <a:ext uri="{FF2B5EF4-FFF2-40B4-BE49-F238E27FC236}">
                <a16:creationId xmlns:a16="http://schemas.microsoft.com/office/drawing/2014/main" id="{9BEE8D4C-0A87-482A-EEFE-3DBF2DC939D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页脚占位符 3">
            <a:extLst>
              <a:ext uri="{FF2B5EF4-FFF2-40B4-BE49-F238E27FC236}">
                <a16:creationId xmlns:a16="http://schemas.microsoft.com/office/drawing/2014/main" id="{CAFEFFBD-33CC-3C08-25EF-A0806DCA62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cs typeface="+mn-cs"/>
              </a:rPr>
              <a:t>www.happyabcd.com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cs typeface="+mn-cs"/>
            </a:endParaRPr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EC2F3E6F-A457-3870-B62A-CDDEEB83B0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1825FEA-CAA4-4CE6-95C7-3362D7D9D193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cs typeface="+mn-cs"/>
            </a:endParaRPr>
          </a:p>
        </p:txBody>
      </p:sp>
      <p:pic>
        <p:nvPicPr>
          <p:cNvPr id="3" name="图片 2">
            <a:hlinkClick r:id="rId5" action="ppaction://hlinksldjump"/>
            <a:extLst>
              <a:ext uri="{FF2B5EF4-FFF2-40B4-BE49-F238E27FC236}">
                <a16:creationId xmlns:a16="http://schemas.microsoft.com/office/drawing/2014/main" id="{6F9D3740-299C-924B-3DD7-398B6114C8D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0220" y="165252"/>
            <a:ext cx="1729073" cy="1197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988773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ageCurlSingle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40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7A41F3FA-B256-691E-1DBD-88EF6A019552}"/>
              </a:ext>
            </a:extLst>
          </p:cNvPr>
          <p:cNvSpPr txBox="1"/>
          <p:nvPr/>
        </p:nvSpPr>
        <p:spPr>
          <a:xfrm>
            <a:off x="5394960" y="2938675"/>
            <a:ext cx="14401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rPr>
              <a:t>t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rPr>
              <a:t>ea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Lato" panose="020F0502020204030203" pitchFamily="34" charset="0"/>
              <a:ea typeface="思源黑体 VF" panose="020B0200000000000000" pitchFamily="34" charset="-122"/>
              <a:cs typeface="+mn-cs"/>
            </a:endParaRPr>
          </a:p>
        </p:txBody>
      </p:sp>
      <p:sp>
        <p:nvSpPr>
          <p:cNvPr id="6" name="文本框 3">
            <a:extLst>
              <a:ext uri="{FF2B5EF4-FFF2-40B4-BE49-F238E27FC236}">
                <a16:creationId xmlns:a16="http://schemas.microsoft.com/office/drawing/2014/main" id="{FF50281E-2C97-1785-BFA3-22BBE07D6307}"/>
              </a:ext>
            </a:extLst>
          </p:cNvPr>
          <p:cNvSpPr txBox="1"/>
          <p:nvPr/>
        </p:nvSpPr>
        <p:spPr>
          <a:xfrm>
            <a:off x="9025890" y="2901421"/>
            <a:ext cx="14401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rPr>
              <a:t>p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rPr>
              <a:t>ea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rPr>
              <a:t>ce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Lato" panose="020F0502020204030203" pitchFamily="34" charset="0"/>
              <a:ea typeface="思源黑体 VF" panose="020B0200000000000000" pitchFamily="34" charset="-122"/>
              <a:cs typeface="+mn-cs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CBA8FD62-7D61-3ABE-D371-20F244AB546D}"/>
              </a:ext>
            </a:extLst>
          </p:cNvPr>
          <p:cNvSpPr txBox="1"/>
          <p:nvPr/>
        </p:nvSpPr>
        <p:spPr>
          <a:xfrm>
            <a:off x="1813560" y="5821928"/>
            <a:ext cx="14401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rPr>
              <a:t>s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rPr>
              <a:t>ea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Lato" panose="020F0502020204030203" pitchFamily="34" charset="0"/>
              <a:ea typeface="思源黑体 VF" panose="020B0200000000000000" pitchFamily="34" charset="-122"/>
              <a:cs typeface="+mn-cs"/>
            </a:endParaRPr>
          </a:p>
        </p:txBody>
      </p:sp>
      <p:sp>
        <p:nvSpPr>
          <p:cNvPr id="16" name="文本框 3">
            <a:extLst>
              <a:ext uri="{FF2B5EF4-FFF2-40B4-BE49-F238E27FC236}">
                <a16:creationId xmlns:a16="http://schemas.microsoft.com/office/drawing/2014/main" id="{FF50281E-2C97-1785-BFA3-22BBE07D6307}"/>
              </a:ext>
            </a:extLst>
          </p:cNvPr>
          <p:cNvSpPr txBox="1"/>
          <p:nvPr/>
        </p:nvSpPr>
        <p:spPr>
          <a:xfrm>
            <a:off x="5394960" y="5812774"/>
            <a:ext cx="14401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rPr>
              <a:t>ea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rPr>
              <a:t>t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Lato" panose="020F0502020204030203" pitchFamily="34" charset="0"/>
              <a:ea typeface="思源黑体 VF" panose="020B0200000000000000" pitchFamily="34" charset="-122"/>
              <a:cs typeface="+mn-cs"/>
            </a:endParaRPr>
          </a:p>
        </p:txBody>
      </p:sp>
      <p:sp>
        <p:nvSpPr>
          <p:cNvPr id="21" name="文本框 3">
            <a:extLst>
              <a:ext uri="{FF2B5EF4-FFF2-40B4-BE49-F238E27FC236}">
                <a16:creationId xmlns:a16="http://schemas.microsoft.com/office/drawing/2014/main" id="{DD30BC0F-1531-99E4-A027-AFCFCFA5FBDA}"/>
              </a:ext>
            </a:extLst>
          </p:cNvPr>
          <p:cNvSpPr txBox="1"/>
          <p:nvPr/>
        </p:nvSpPr>
        <p:spPr>
          <a:xfrm>
            <a:off x="9025890" y="5805568"/>
            <a:ext cx="14401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rPr>
              <a:t>p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rPr>
              <a:t>ea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Lato" panose="020F0502020204030203" pitchFamily="34" charset="0"/>
              <a:ea typeface="思源黑体 VF" panose="020B0200000000000000" pitchFamily="34" charset="-122"/>
              <a:cs typeface="+mn-cs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FF50281E-2C97-1785-BFA3-22BBE07D6307}"/>
              </a:ext>
            </a:extLst>
          </p:cNvPr>
          <p:cNvSpPr txBox="1"/>
          <p:nvPr/>
        </p:nvSpPr>
        <p:spPr>
          <a:xfrm>
            <a:off x="1821180" y="2941224"/>
            <a:ext cx="14401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rPr>
              <a:t>m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rPr>
              <a:t>ea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rPr>
              <a:t>t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ato" panose="020F0502020204030203" pitchFamily="34" charset="0"/>
              <a:ea typeface="思源黑体 VF" panose="020B0200000000000000" pitchFamily="34" charset="-122"/>
              <a:cs typeface="+mn-cs"/>
            </a:endParaRPr>
          </a:p>
        </p:txBody>
      </p:sp>
      <p:sp>
        <p:nvSpPr>
          <p:cNvPr id="13" name="文本框 3">
            <a:extLst>
              <a:ext uri="{FF2B5EF4-FFF2-40B4-BE49-F238E27FC236}">
                <a16:creationId xmlns:a16="http://schemas.microsoft.com/office/drawing/2014/main" id="{3C5D7D40-9175-F578-9AE2-BE835E179056}"/>
              </a:ext>
            </a:extLst>
          </p:cNvPr>
          <p:cNvSpPr txBox="1"/>
          <p:nvPr/>
        </p:nvSpPr>
        <p:spPr>
          <a:xfrm>
            <a:off x="9093900" y="5824515"/>
            <a:ext cx="14401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  <a:cs typeface="+mn-cs"/>
              </a:rPr>
              <a:t>豌豆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思源黑体 VF" panose="020B0200000000000000" pitchFamily="34" charset="-122"/>
              <a:ea typeface="思源黑体 VF" panose="020B0200000000000000" pitchFamily="34" charset="-122"/>
              <a:cs typeface="+mn-cs"/>
            </a:endParaRPr>
          </a:p>
        </p:txBody>
      </p:sp>
      <p:sp>
        <p:nvSpPr>
          <p:cNvPr id="12" name="文本框 3">
            <a:extLst>
              <a:ext uri="{FF2B5EF4-FFF2-40B4-BE49-F238E27FC236}">
                <a16:creationId xmlns:a16="http://schemas.microsoft.com/office/drawing/2014/main" id="{38FE2369-DBCE-E0A6-C64F-A0869621DD06}"/>
              </a:ext>
            </a:extLst>
          </p:cNvPr>
          <p:cNvSpPr txBox="1"/>
          <p:nvPr/>
        </p:nvSpPr>
        <p:spPr>
          <a:xfrm>
            <a:off x="5467065" y="5824515"/>
            <a:ext cx="14401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  <a:cs typeface="+mn-cs"/>
              </a:rPr>
              <a:t>吃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FC7AD89D-39C6-9BBB-FB24-7A3AD7757372}"/>
              </a:ext>
            </a:extLst>
          </p:cNvPr>
          <p:cNvSpPr txBox="1"/>
          <p:nvPr/>
        </p:nvSpPr>
        <p:spPr>
          <a:xfrm>
            <a:off x="1821180" y="5787749"/>
            <a:ext cx="14401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  <a:cs typeface="+mn-cs"/>
              </a:rPr>
              <a:t>大海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思源黑体 VF" panose="020B0200000000000000" pitchFamily="34" charset="-122"/>
              <a:ea typeface="思源黑体 VF" panose="020B0200000000000000" pitchFamily="34" charset="-122"/>
              <a:cs typeface="+mn-cs"/>
            </a:endParaRPr>
          </a:p>
        </p:txBody>
      </p:sp>
      <p:sp>
        <p:nvSpPr>
          <p:cNvPr id="9" name="文本框 3">
            <a:extLst>
              <a:ext uri="{FF2B5EF4-FFF2-40B4-BE49-F238E27FC236}">
                <a16:creationId xmlns:a16="http://schemas.microsoft.com/office/drawing/2014/main" id="{75AB572C-E8C9-20DC-0710-4A947F096FA9}"/>
              </a:ext>
            </a:extLst>
          </p:cNvPr>
          <p:cNvSpPr txBox="1"/>
          <p:nvPr/>
        </p:nvSpPr>
        <p:spPr>
          <a:xfrm>
            <a:off x="9025890" y="2941224"/>
            <a:ext cx="14401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  <a:cs typeface="+mn-cs"/>
              </a:rPr>
              <a:t>和平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思源黑体 VF" panose="020B0200000000000000" pitchFamily="34" charset="-122"/>
              <a:ea typeface="思源黑体 VF" panose="020B0200000000000000" pitchFamily="34" charset="-122"/>
              <a:cs typeface="+mn-cs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95661FC4-B814-ABFB-03D2-8ED7FBABAFFC}"/>
              </a:ext>
            </a:extLst>
          </p:cNvPr>
          <p:cNvSpPr txBox="1"/>
          <p:nvPr/>
        </p:nvSpPr>
        <p:spPr>
          <a:xfrm>
            <a:off x="5394960" y="2914888"/>
            <a:ext cx="14401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  <a:cs typeface="+mn-cs"/>
              </a:rPr>
              <a:t>茶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思源黑体 VF" panose="020B0200000000000000" pitchFamily="34" charset="-122"/>
              <a:ea typeface="思源黑体 VF" panose="020B0200000000000000" pitchFamily="34" charset="-122"/>
              <a:cs typeface="+mn-cs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B9982047-12F1-768B-4BF1-B508E8E16A3F}"/>
              </a:ext>
            </a:extLst>
          </p:cNvPr>
          <p:cNvSpPr txBox="1"/>
          <p:nvPr/>
        </p:nvSpPr>
        <p:spPr>
          <a:xfrm>
            <a:off x="4743450" y="291043"/>
            <a:ext cx="2743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Lato" panose="020F0502020204030203" pitchFamily="34" charset="0"/>
                <a:ea typeface="宋体" panose="02010600030101010101" pitchFamily="2" charset="-122"/>
                <a:cs typeface="+mn-cs"/>
              </a:rPr>
              <a:t>ea</a:t>
            </a:r>
            <a:r>
              <a:rPr kumimoji="0" lang="en-US" altLang="zh-CN" sz="320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Lato" panose="020F0502020204030203" pitchFamily="34" charset="0"/>
                <a:ea typeface="宋体" panose="02010600030101010101" pitchFamily="2" charset="-122"/>
                <a:cs typeface="+mn-cs"/>
              </a:rPr>
              <a:t> /i:/ </a:t>
            </a:r>
            <a:r>
              <a:rPr kumimoji="0" lang="zh-CN" altLang="en-US" sz="3200" i="0" u="none" strike="noStrike" kern="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  <a:cs typeface="+mn-cs"/>
              </a:rPr>
              <a:t>一</a:t>
            </a:r>
            <a:endParaRPr kumimoji="0" lang="zh-CN" altLang="en-US" sz="320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思源黑体 VF" panose="020B0200000000000000" pitchFamily="34" charset="-122"/>
              <a:ea typeface="思源黑体 VF" panose="020B0200000000000000" pitchFamily="34" charset="-122"/>
              <a:cs typeface="+mn-cs"/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5B747CD8-A9C4-7FA1-7528-2A29D60D8441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14223" y="948915"/>
            <a:ext cx="2232031" cy="1919546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id="{17B57242-946C-3F7C-8ACB-63C799B2DDDC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41" b="5241"/>
          <a:stretch/>
        </p:blipFill>
        <p:spPr>
          <a:xfrm>
            <a:off x="5236055" y="3703319"/>
            <a:ext cx="1883152" cy="2074769"/>
          </a:xfrm>
          <a:prstGeom prst="rect">
            <a:avLst/>
          </a:prstGeom>
        </p:spPr>
      </p:pic>
      <p:pic>
        <p:nvPicPr>
          <p:cNvPr id="30" name="图片 29">
            <a:extLst>
              <a:ext uri="{FF2B5EF4-FFF2-40B4-BE49-F238E27FC236}">
                <a16:creationId xmlns:a16="http://schemas.microsoft.com/office/drawing/2014/main" id="{01509EE7-C02B-B251-6788-D406DDA86E21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764996" y="4094186"/>
            <a:ext cx="1883152" cy="1577138"/>
          </a:xfrm>
          <a:prstGeom prst="rect">
            <a:avLst/>
          </a:prstGeom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8502980F-8C74-6598-0C8C-F6FD9F141763}"/>
              </a:ext>
            </a:extLst>
          </p:cNvPr>
          <p:cNvSpPr txBox="1"/>
          <p:nvPr/>
        </p:nvSpPr>
        <p:spPr>
          <a:xfrm>
            <a:off x="1813560" y="2958962"/>
            <a:ext cx="14401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  <a:cs typeface="+mn-cs"/>
              </a:rPr>
              <a:t>肉</a:t>
            </a:r>
          </a:p>
        </p:txBody>
      </p:sp>
      <p:pic>
        <p:nvPicPr>
          <p:cNvPr id="19" name="图片 18">
            <a:extLst>
              <a:ext uri="{FF2B5EF4-FFF2-40B4-BE49-F238E27FC236}">
                <a16:creationId xmlns:a16="http://schemas.microsoft.com/office/drawing/2014/main" id="{2DC7B059-41B0-CEFC-860E-54B7526953BA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42799" y="1036072"/>
            <a:ext cx="1608424" cy="1787138"/>
          </a:xfrm>
          <a:prstGeom prst="rect">
            <a:avLst/>
          </a:prstGeom>
        </p:spPr>
      </p:pic>
      <p:pic>
        <p:nvPicPr>
          <p:cNvPr id="14" name="meat">
            <a:hlinkClick r:id="" action="ppaction://media"/>
            <a:extLst>
              <a:ext uri="{FF2B5EF4-FFF2-40B4-BE49-F238E27FC236}">
                <a16:creationId xmlns:a16="http://schemas.microsoft.com/office/drawing/2014/main" id="{288067F8-F13A-04F0-6101-16112AC7C73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0"/>
          <a:stretch>
            <a:fillRect/>
          </a:stretch>
        </p:blipFill>
        <p:spPr>
          <a:xfrm>
            <a:off x="-1943872" y="3445281"/>
            <a:ext cx="609600" cy="609600"/>
          </a:xfrm>
          <a:prstGeom prst="rect">
            <a:avLst/>
          </a:prstGeom>
        </p:spPr>
      </p:pic>
      <p:pic>
        <p:nvPicPr>
          <p:cNvPr id="17" name="tea">
            <a:hlinkClick r:id="" action="ppaction://media"/>
            <a:extLst>
              <a:ext uri="{FF2B5EF4-FFF2-40B4-BE49-F238E27FC236}">
                <a16:creationId xmlns:a16="http://schemas.microsoft.com/office/drawing/2014/main" id="{F5410AF8-9621-3302-329E-5C8F6858B9CE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20"/>
          <a:stretch>
            <a:fillRect/>
          </a:stretch>
        </p:blipFill>
        <p:spPr>
          <a:xfrm>
            <a:off x="-1575056" y="2443430"/>
            <a:ext cx="609600" cy="609600"/>
          </a:xfrm>
          <a:prstGeom prst="rect">
            <a:avLst/>
          </a:prstGeom>
        </p:spPr>
      </p:pic>
      <p:pic>
        <p:nvPicPr>
          <p:cNvPr id="20" name="图片 19" descr="图标&#10;&#10;AI 生成的内容可能不正确。">
            <a:extLst>
              <a:ext uri="{FF2B5EF4-FFF2-40B4-BE49-F238E27FC236}">
                <a16:creationId xmlns:a16="http://schemas.microsoft.com/office/drawing/2014/main" id="{FD87D1E2-7E56-6569-6394-10F0B648481B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9256" y="961092"/>
            <a:ext cx="1512551" cy="1787138"/>
          </a:xfrm>
          <a:prstGeom prst="rect">
            <a:avLst/>
          </a:prstGeom>
        </p:spPr>
      </p:pic>
      <p:pic>
        <p:nvPicPr>
          <p:cNvPr id="22" name="peace">
            <a:hlinkClick r:id="" action="ppaction://media"/>
            <a:extLst>
              <a:ext uri="{FF2B5EF4-FFF2-40B4-BE49-F238E27FC236}">
                <a16:creationId xmlns:a16="http://schemas.microsoft.com/office/drawing/2014/main" id="{1F387343-91B9-508D-E770-4FBEB320F703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20"/>
          <a:stretch>
            <a:fillRect/>
          </a:stretch>
        </p:blipFill>
        <p:spPr>
          <a:xfrm>
            <a:off x="-1645817" y="1549861"/>
            <a:ext cx="609600" cy="609600"/>
          </a:xfrm>
          <a:prstGeom prst="rect">
            <a:avLst/>
          </a:prstGeom>
        </p:spPr>
      </p:pic>
      <p:pic>
        <p:nvPicPr>
          <p:cNvPr id="23" name="pea">
            <a:hlinkClick r:id="" action="ppaction://media"/>
            <a:extLst>
              <a:ext uri="{FF2B5EF4-FFF2-40B4-BE49-F238E27FC236}">
                <a16:creationId xmlns:a16="http://schemas.microsoft.com/office/drawing/2014/main" id="{4E93E2AF-0177-175E-E470-3DB95E5B0EAF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20"/>
          <a:stretch>
            <a:fillRect/>
          </a:stretch>
        </p:blipFill>
        <p:spPr>
          <a:xfrm>
            <a:off x="-1645817" y="583430"/>
            <a:ext cx="609600" cy="609600"/>
          </a:xfrm>
          <a:prstGeom prst="rect">
            <a:avLst/>
          </a:prstGeom>
        </p:spPr>
      </p:pic>
      <p:pic>
        <p:nvPicPr>
          <p:cNvPr id="25" name="ea">
            <a:hlinkClick r:id="" action="ppaction://media"/>
            <a:extLst>
              <a:ext uri="{FF2B5EF4-FFF2-40B4-BE49-F238E27FC236}">
                <a16:creationId xmlns:a16="http://schemas.microsoft.com/office/drawing/2014/main" id="{337D8872-6F90-1833-561B-033F1452EEBA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20"/>
          <a:stretch>
            <a:fillRect/>
          </a:stretch>
        </p:blipFill>
        <p:spPr>
          <a:xfrm>
            <a:off x="-973238" y="205024"/>
            <a:ext cx="609600" cy="609600"/>
          </a:xfrm>
          <a:prstGeom prst="rect">
            <a:avLst/>
          </a:prstGeom>
        </p:spPr>
      </p:pic>
      <p:pic>
        <p:nvPicPr>
          <p:cNvPr id="18" name="sea">
            <a:hlinkClick r:id="" action="ppaction://media"/>
            <a:extLst>
              <a:ext uri="{FF2B5EF4-FFF2-40B4-BE49-F238E27FC236}">
                <a16:creationId xmlns:a16="http://schemas.microsoft.com/office/drawing/2014/main" id="{1A8141EC-7BFD-EFE1-1A88-5AB0F17A8174}"/>
              </a:ext>
            </a:extLst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20"/>
          <a:stretch>
            <a:fillRect/>
          </a:stretch>
        </p:blipFill>
        <p:spPr>
          <a:xfrm>
            <a:off x="-1379810" y="4517790"/>
            <a:ext cx="609600" cy="609600"/>
          </a:xfrm>
          <a:prstGeom prst="rect">
            <a:avLst/>
          </a:prstGeom>
        </p:spPr>
      </p:pic>
      <p:pic>
        <p:nvPicPr>
          <p:cNvPr id="27" name="图片 26" descr="卡通人物&#10;&#10;AI 生成的内容可能不正确。">
            <a:extLst>
              <a:ext uri="{FF2B5EF4-FFF2-40B4-BE49-F238E27FC236}">
                <a16:creationId xmlns:a16="http://schemas.microsoft.com/office/drawing/2014/main" id="{ACD70159-AFD4-0781-35C0-4095C0754503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9964" y="3765487"/>
            <a:ext cx="1847467" cy="2212535"/>
          </a:xfrm>
          <a:prstGeom prst="rect">
            <a:avLst/>
          </a:prstGeom>
        </p:spPr>
      </p:pic>
      <p:pic>
        <p:nvPicPr>
          <p:cNvPr id="28" name="eat">
            <a:hlinkClick r:id="" action="ppaction://media"/>
            <a:extLst>
              <a:ext uri="{FF2B5EF4-FFF2-40B4-BE49-F238E27FC236}">
                <a16:creationId xmlns:a16="http://schemas.microsoft.com/office/drawing/2014/main" id="{D8F25421-74B4-F129-CAE7-79D52EA5F012}"/>
              </a:ext>
            </a:extLst>
          </p:cNvPr>
          <p:cNvPicPr>
            <a:picLocks noChangeAspect="1"/>
          </p:cNvPicPr>
          <p:nvPr>
            <a:audioFile r:link="rId14"/>
            <p:extLst>
              <p:ext uri="{DAA4B4D4-6D71-4841-9C94-3DE7FCFB9230}">
                <p14:media xmlns:p14="http://schemas.microsoft.com/office/powerpoint/2010/main" r:embed="rId13"/>
              </p:ext>
            </p:extLst>
          </p:nvPr>
        </p:nvPicPr>
        <p:blipFill>
          <a:blip r:embed="rId20"/>
          <a:stretch>
            <a:fillRect/>
          </a:stretch>
        </p:blipFill>
        <p:spPr>
          <a:xfrm>
            <a:off x="-1456741" y="5590299"/>
            <a:ext cx="609600" cy="609600"/>
          </a:xfrm>
          <a:prstGeom prst="rect">
            <a:avLst/>
          </a:prstGeom>
        </p:spPr>
      </p:pic>
      <p:pic>
        <p:nvPicPr>
          <p:cNvPr id="11" name="图片 10" descr="图片包含 形状&#10;&#10;AI 生成的内容可能不正确。">
            <a:hlinkClick r:id="rId23" action="ppaction://hlinksldjump"/>
            <a:extLst>
              <a:ext uri="{FF2B5EF4-FFF2-40B4-BE49-F238E27FC236}">
                <a16:creationId xmlns:a16="http://schemas.microsoft.com/office/drawing/2014/main" id="{46783EF6-B207-EBD7-225B-532EF65FAEB0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868658" y="5364786"/>
            <a:ext cx="1065325" cy="1046682"/>
          </a:xfrm>
          <a:prstGeom prst="rect">
            <a:avLst/>
          </a:prstGeom>
        </p:spPr>
      </p:pic>
      <p:sp>
        <p:nvSpPr>
          <p:cNvPr id="29" name="灯片编号占位符 28">
            <a:extLst>
              <a:ext uri="{FF2B5EF4-FFF2-40B4-BE49-F238E27FC236}">
                <a16:creationId xmlns:a16="http://schemas.microsoft.com/office/drawing/2014/main" id="{C6331A8E-8983-B9D4-2BA9-DD6C9D573A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D297D-46B3-4BAB-8B3F-90BE8B17238F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11908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xit" presetSubtype="32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42" presetClass="entr" presetSubtype="0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xit" presetSubtype="32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42" presetClass="entr" presetSubtype="0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xit" presetSubtype="32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42" presetClass="entr" presetSubtype="0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3" presetClass="exit" presetSubtype="32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5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42" presetClass="entr" presetSubtype="0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54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5" fill="hold">
                      <p:stCondLst>
                        <p:cond delay="0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53" presetClass="exit" presetSubtype="32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8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42" presetClass="entr" presetSubtype="0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53" presetClass="exit" presetSubtype="32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1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42" presetClass="entr" presetSubtype="0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audio>
              <p:cMediaNode vol="80000">
                <p:cTn id="8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audio>
              <p:cMediaNode vol="80000">
                <p:cTn id="8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audio>
              <p:cMediaNode vol="80000">
                <p:cTn id="8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  <p:audio>
              <p:cMediaNode vol="80000">
                <p:cTn id="8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"/>
                </p:tgtEl>
              </p:cMediaNode>
            </p:audio>
            <p:seq concurrent="1" nextAc="seek">
              <p:cTn id="84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5" fill="hold">
                      <p:stCondLst>
                        <p:cond delay="0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9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9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4" dur="792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95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6" fill="hold">
                      <p:stCondLst>
                        <p:cond delay="0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5" dur="862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106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7" fill="hold">
                      <p:stCondLst>
                        <p:cond delay="0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1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1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6" dur="1018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17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8" fill="hold">
                      <p:stCondLst>
                        <p:cond delay="0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2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7" dur="835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128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9" fill="hold">
                      <p:stCondLst>
                        <p:cond delay="0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3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3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8" dur="835" fill="hold"/>
                                        <p:tgtEl>
                                          <p:spTgt spid="2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139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0" fill="hold">
                      <p:stCondLst>
                        <p:cond delay="0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4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9" dur="705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audio>
              <p:cMediaNode vol="80000">
                <p:cTn id="15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"/>
                </p:tgtEl>
              </p:cMediaNode>
            </p:audio>
            <p:audio>
              <p:cMediaNode vol="80000">
                <p:cTn id="15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  <p:audio>
              <p:cMediaNode vol="80000">
                <p:cTn id="15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8"/>
                </p:tgtEl>
              </p:cMediaNode>
            </p:audio>
            <p:seq concurrent="1" nextAc="seek">
              <p:cTn id="153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4" fill="hold">
                      <p:stCondLst>
                        <p:cond delay="0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5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5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3" dur="862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15" grpId="0"/>
      <p:bldP spid="16" grpId="0"/>
      <p:bldP spid="21" grpId="0"/>
      <p:bldP spid="4" grpId="0"/>
      <p:bldP spid="13" grpId="0"/>
      <p:bldP spid="12" grpId="0"/>
      <p:bldP spid="10" grpId="0"/>
      <p:bldP spid="9" grpId="0"/>
      <p:bldP spid="8" grpId="0"/>
      <p:bldP spid="3" grpId="0"/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E81053-A3F4-7841-8F19-F032B8EC83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e">
            <a:hlinkClick r:id="" action="ppaction://media"/>
            <a:extLst>
              <a:ext uri="{FF2B5EF4-FFF2-40B4-BE49-F238E27FC236}">
                <a16:creationId xmlns:a16="http://schemas.microsoft.com/office/drawing/2014/main" id="{29216752-466E-EFB9-99F7-93ABFF14072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页脚占位符 3">
            <a:extLst>
              <a:ext uri="{FF2B5EF4-FFF2-40B4-BE49-F238E27FC236}">
                <a16:creationId xmlns:a16="http://schemas.microsoft.com/office/drawing/2014/main" id="{E44ED7DB-5A0B-2FC7-01EE-CC001F5344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cs typeface="+mn-cs"/>
              </a:rPr>
              <a:t>www.happyabcd.com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cs typeface="+mn-cs"/>
            </a:endParaRPr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AB4A90DA-DBC2-4215-5BCE-A92D54DD5B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1825FEA-CAA4-4CE6-95C7-3362D7D9D193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cs typeface="+mn-cs"/>
            </a:endParaRPr>
          </a:p>
        </p:txBody>
      </p:sp>
      <p:pic>
        <p:nvPicPr>
          <p:cNvPr id="2" name="图片 1">
            <a:hlinkClick r:id="rId5" action="ppaction://hlinksldjump"/>
            <a:extLst>
              <a:ext uri="{FF2B5EF4-FFF2-40B4-BE49-F238E27FC236}">
                <a16:creationId xmlns:a16="http://schemas.microsoft.com/office/drawing/2014/main" id="{72B96B2A-507C-4B16-3F5A-AD4EA297421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0220" y="165252"/>
            <a:ext cx="1729073" cy="1197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684393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ageCurlSingle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00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框 3">
            <a:extLst>
              <a:ext uri="{FF2B5EF4-FFF2-40B4-BE49-F238E27FC236}">
                <a16:creationId xmlns:a16="http://schemas.microsoft.com/office/drawing/2014/main" id="{6EC3F03D-3CF1-1B6C-E964-E688E02BE17C}"/>
              </a:ext>
            </a:extLst>
          </p:cNvPr>
          <p:cNvSpPr txBox="1"/>
          <p:nvPr/>
        </p:nvSpPr>
        <p:spPr>
          <a:xfrm>
            <a:off x="5305318" y="5843097"/>
            <a:ext cx="166899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rPr>
              <a:t>牛肉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76240E26-4246-63ED-99F9-1186453F620E}"/>
              </a:ext>
            </a:extLst>
          </p:cNvPr>
          <p:cNvSpPr txBox="1"/>
          <p:nvPr/>
        </p:nvSpPr>
        <p:spPr>
          <a:xfrm>
            <a:off x="1699153" y="5834898"/>
            <a:ext cx="166899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rPr>
              <a:t>奶酪</a:t>
            </a:r>
          </a:p>
        </p:txBody>
      </p:sp>
      <p:sp>
        <p:nvSpPr>
          <p:cNvPr id="11" name="文本框 3">
            <a:extLst>
              <a:ext uri="{FF2B5EF4-FFF2-40B4-BE49-F238E27FC236}">
                <a16:creationId xmlns:a16="http://schemas.microsoft.com/office/drawing/2014/main" id="{6AEB3C7F-6CAA-8679-E157-621178149793}"/>
              </a:ext>
            </a:extLst>
          </p:cNvPr>
          <p:cNvSpPr txBox="1"/>
          <p:nvPr/>
        </p:nvSpPr>
        <p:spPr>
          <a:xfrm>
            <a:off x="9003028" y="2882379"/>
            <a:ext cx="14401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  <a:cs typeface="+mn-cs"/>
              </a:rPr>
              <a:t>双脚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F0A3272A-A109-1BF0-77CA-1749692FFFAB}"/>
              </a:ext>
            </a:extLst>
          </p:cNvPr>
          <p:cNvSpPr txBox="1"/>
          <p:nvPr/>
        </p:nvSpPr>
        <p:spPr>
          <a:xfrm>
            <a:off x="5375910" y="2955312"/>
            <a:ext cx="14401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rPr>
              <a:t>树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Lato" panose="020F0502020204030203" pitchFamily="34" charset="0"/>
              <a:ea typeface="思源黑体 VF" panose="020B0200000000000000" pitchFamily="34" charset="-122"/>
              <a:cs typeface="+mn-cs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787186F9-F903-A7B3-2AD2-3FACEFAB67E9}"/>
              </a:ext>
            </a:extLst>
          </p:cNvPr>
          <p:cNvSpPr txBox="1"/>
          <p:nvPr/>
        </p:nvSpPr>
        <p:spPr>
          <a:xfrm>
            <a:off x="1787465" y="2965394"/>
            <a:ext cx="14401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rPr>
              <a:t>牙齿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B9982047-12F1-768B-4BF1-B508E8E16A3F}"/>
              </a:ext>
            </a:extLst>
          </p:cNvPr>
          <p:cNvSpPr txBox="1"/>
          <p:nvPr/>
        </p:nvSpPr>
        <p:spPr>
          <a:xfrm>
            <a:off x="4736405" y="248015"/>
            <a:ext cx="28346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Lato" panose="020F0502020204030203" pitchFamily="34" charset="0"/>
                <a:ea typeface="宋体" panose="02010600030101010101" pitchFamily="2" charset="-122"/>
                <a:cs typeface="+mn-cs"/>
              </a:rPr>
              <a:t>ee</a:t>
            </a:r>
            <a:r>
              <a:rPr kumimoji="0" lang="en-US" altLang="zh-CN" sz="320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Lato" panose="020F0502020204030203" pitchFamily="34" charset="0"/>
                <a:ea typeface="宋体" panose="02010600030101010101" pitchFamily="2" charset="-122"/>
                <a:cs typeface="+mn-cs"/>
              </a:rPr>
              <a:t> /i:/ </a:t>
            </a:r>
            <a:r>
              <a:rPr kumimoji="0" lang="zh-CN" altLang="en-US" sz="3200" i="0" u="none" strike="noStrike" kern="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  <a:cs typeface="+mn-cs"/>
              </a:rPr>
              <a:t>一</a:t>
            </a:r>
            <a:endParaRPr kumimoji="0" lang="zh-CN" altLang="en-US" sz="320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思源黑体 VF" panose="020B0200000000000000" pitchFamily="34" charset="-122"/>
              <a:ea typeface="思源黑体 VF" panose="020B0200000000000000" pitchFamily="34" charset="-122"/>
              <a:cs typeface="+mn-cs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FF50281E-2C97-1785-BFA3-22BBE07D6307}"/>
              </a:ext>
            </a:extLst>
          </p:cNvPr>
          <p:cNvSpPr txBox="1"/>
          <p:nvPr/>
        </p:nvSpPr>
        <p:spPr>
          <a:xfrm>
            <a:off x="1813560" y="2942004"/>
            <a:ext cx="14401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rPr>
              <a:t>t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rPr>
              <a:t>eet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rPr>
              <a:t>h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ato" panose="020F0502020204030203" pitchFamily="34" charset="0"/>
              <a:ea typeface="思源黑体 VF" panose="020B0200000000000000" pitchFamily="34" charset="-122"/>
              <a:cs typeface="+mn-cs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7A41F3FA-B256-691E-1DBD-88EF6A019552}"/>
              </a:ext>
            </a:extLst>
          </p:cNvPr>
          <p:cNvSpPr txBox="1"/>
          <p:nvPr/>
        </p:nvSpPr>
        <p:spPr>
          <a:xfrm>
            <a:off x="5436870" y="2894589"/>
            <a:ext cx="14401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rPr>
              <a:t>tr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rPr>
              <a:t>ee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Lato" panose="020F0502020204030203" pitchFamily="34" charset="0"/>
              <a:ea typeface="思源黑体 VF" panose="020B0200000000000000" pitchFamily="34" charset="-122"/>
              <a:cs typeface="+mn-cs"/>
            </a:endParaRPr>
          </a:p>
        </p:txBody>
      </p:sp>
      <p:sp>
        <p:nvSpPr>
          <p:cNvPr id="6" name="文本框 3">
            <a:extLst>
              <a:ext uri="{FF2B5EF4-FFF2-40B4-BE49-F238E27FC236}">
                <a16:creationId xmlns:a16="http://schemas.microsoft.com/office/drawing/2014/main" id="{FF50281E-2C97-1785-BFA3-22BBE07D6307}"/>
              </a:ext>
            </a:extLst>
          </p:cNvPr>
          <p:cNvSpPr txBox="1"/>
          <p:nvPr/>
        </p:nvSpPr>
        <p:spPr>
          <a:xfrm>
            <a:off x="9025890" y="2942004"/>
            <a:ext cx="14401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rPr>
              <a:t>f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rPr>
              <a:t>ee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rPr>
              <a:t>t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Lato" panose="020F0502020204030203" pitchFamily="34" charset="0"/>
              <a:ea typeface="思源黑体 VF" panose="020B0200000000000000" pitchFamily="34" charset="-122"/>
              <a:cs typeface="+mn-cs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CBA8FD62-7D61-3ABE-D371-20F244AB546D}"/>
              </a:ext>
            </a:extLst>
          </p:cNvPr>
          <p:cNvSpPr txBox="1"/>
          <p:nvPr/>
        </p:nvSpPr>
        <p:spPr>
          <a:xfrm>
            <a:off x="1673060" y="5834900"/>
            <a:ext cx="166899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rPr>
              <a:t>ch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rPr>
              <a:t>ee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rPr>
              <a:t>se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ato" panose="020F0502020204030203" pitchFamily="34" charset="0"/>
              <a:ea typeface="思源黑体 VF" panose="020B0200000000000000" pitchFamily="34" charset="-122"/>
              <a:cs typeface="+mn-cs"/>
            </a:endParaRPr>
          </a:p>
        </p:txBody>
      </p:sp>
      <p:sp>
        <p:nvSpPr>
          <p:cNvPr id="16" name="文本框 3">
            <a:extLst>
              <a:ext uri="{FF2B5EF4-FFF2-40B4-BE49-F238E27FC236}">
                <a16:creationId xmlns:a16="http://schemas.microsoft.com/office/drawing/2014/main" id="{FF50281E-2C97-1785-BFA3-22BBE07D6307}"/>
              </a:ext>
            </a:extLst>
          </p:cNvPr>
          <p:cNvSpPr txBox="1"/>
          <p:nvPr/>
        </p:nvSpPr>
        <p:spPr>
          <a:xfrm>
            <a:off x="5319230" y="5823686"/>
            <a:ext cx="166899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rPr>
              <a:t>b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rPr>
              <a:t>ee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rPr>
              <a:t>f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ato" panose="020F0502020204030203" pitchFamily="34" charset="0"/>
              <a:ea typeface="思源黑体 VF" panose="020B0200000000000000" pitchFamily="34" charset="-122"/>
              <a:cs typeface="+mn-cs"/>
            </a:endParaRPr>
          </a:p>
        </p:txBody>
      </p:sp>
      <p:sp>
        <p:nvSpPr>
          <p:cNvPr id="21" name="文本框 3">
            <a:extLst>
              <a:ext uri="{FF2B5EF4-FFF2-40B4-BE49-F238E27FC236}">
                <a16:creationId xmlns:a16="http://schemas.microsoft.com/office/drawing/2014/main" id="{DD30BC0F-1531-99E4-A027-AFCFCFA5FBDA}"/>
              </a:ext>
            </a:extLst>
          </p:cNvPr>
          <p:cNvSpPr txBox="1"/>
          <p:nvPr/>
        </p:nvSpPr>
        <p:spPr>
          <a:xfrm>
            <a:off x="8911483" y="5834899"/>
            <a:ext cx="166899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rPr>
              <a:t>b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rPr>
              <a:t>ee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Lato" panose="020F0502020204030203" pitchFamily="34" charset="0"/>
              <a:ea typeface="思源黑体 VF" panose="020B0200000000000000" pitchFamily="34" charset="-122"/>
              <a:cs typeface="+mn-cs"/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3CB4E542-A0E0-F5E9-7A38-9A8E4018867F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748" y="1049190"/>
            <a:ext cx="1897802" cy="1762590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030A5FF7-DB80-813B-A3E6-0E92BE76017D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857569" y="763568"/>
            <a:ext cx="1776821" cy="2160270"/>
          </a:xfrm>
          <a:prstGeom prst="rect">
            <a:avLst/>
          </a:prstGeom>
        </p:spPr>
      </p:pic>
      <p:pic>
        <p:nvPicPr>
          <p:cNvPr id="20" name="图片 19" descr="图片包含 游戏机, 奶酪, 食物&#10;&#10;描述已自动生成">
            <a:extLst>
              <a:ext uri="{FF2B5EF4-FFF2-40B4-BE49-F238E27FC236}">
                <a16:creationId xmlns:a16="http://schemas.microsoft.com/office/drawing/2014/main" id="{2E8DC76B-418F-6A05-0F34-002CF075834F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4142" y="4125072"/>
            <a:ext cx="2136685" cy="1514375"/>
          </a:xfrm>
          <a:prstGeom prst="rect">
            <a:avLst/>
          </a:prstGeom>
        </p:spPr>
      </p:pic>
      <p:pic>
        <p:nvPicPr>
          <p:cNvPr id="23" name="图片 22">
            <a:extLst>
              <a:ext uri="{FF2B5EF4-FFF2-40B4-BE49-F238E27FC236}">
                <a16:creationId xmlns:a16="http://schemas.microsoft.com/office/drawing/2014/main" id="{03245047-DE57-F805-FAB8-F035B442BFE9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603836" y="3937253"/>
            <a:ext cx="2284287" cy="1628310"/>
          </a:xfrm>
          <a:prstGeom prst="rect">
            <a:avLst/>
          </a:prstGeom>
        </p:spPr>
      </p:pic>
      <p:pic>
        <p:nvPicPr>
          <p:cNvPr id="25" name="图片 24">
            <a:extLst>
              <a:ext uri="{FF2B5EF4-FFF2-40B4-BE49-F238E27FC236}">
                <a16:creationId xmlns:a16="http://schemas.microsoft.com/office/drawing/2014/main" id="{2F19CADC-E181-F7EC-4BA5-5ED34DBEB558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46135" y="3739853"/>
            <a:ext cx="1830914" cy="2023110"/>
          </a:xfrm>
          <a:prstGeom prst="rect">
            <a:avLst/>
          </a:prstGeom>
        </p:spPr>
      </p:pic>
      <p:pic>
        <p:nvPicPr>
          <p:cNvPr id="27" name="图片 26">
            <a:extLst>
              <a:ext uri="{FF2B5EF4-FFF2-40B4-BE49-F238E27FC236}">
                <a16:creationId xmlns:a16="http://schemas.microsoft.com/office/drawing/2014/main" id="{92E44CE6-D538-5D41-DC60-BDB683301B00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7099" y="963035"/>
            <a:ext cx="1897801" cy="1912143"/>
          </a:xfrm>
          <a:prstGeom prst="rect">
            <a:avLst/>
          </a:prstGeom>
        </p:spPr>
      </p:pic>
      <p:sp>
        <p:nvSpPr>
          <p:cNvPr id="14" name="文本框 3">
            <a:extLst>
              <a:ext uri="{FF2B5EF4-FFF2-40B4-BE49-F238E27FC236}">
                <a16:creationId xmlns:a16="http://schemas.microsoft.com/office/drawing/2014/main" id="{FE14292A-9E9C-825C-F3A1-0B493DDFA435}"/>
              </a:ext>
            </a:extLst>
          </p:cNvPr>
          <p:cNvSpPr txBox="1"/>
          <p:nvPr/>
        </p:nvSpPr>
        <p:spPr>
          <a:xfrm>
            <a:off x="8884917" y="5834898"/>
            <a:ext cx="166899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rPr>
              <a:t>蜜蜂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Lato" panose="020F0502020204030203" pitchFamily="34" charset="0"/>
              <a:ea typeface="思源黑体 VF" panose="020B0200000000000000" pitchFamily="34" charset="-122"/>
              <a:cs typeface="+mn-cs"/>
            </a:endParaRPr>
          </a:p>
        </p:txBody>
      </p:sp>
      <p:pic>
        <p:nvPicPr>
          <p:cNvPr id="9" name="teeth">
            <a:hlinkClick r:id="" action="ppaction://media"/>
            <a:extLst>
              <a:ext uri="{FF2B5EF4-FFF2-40B4-BE49-F238E27FC236}">
                <a16:creationId xmlns:a16="http://schemas.microsoft.com/office/drawing/2014/main" id="{CB7DDD43-7780-A67D-D81A-F8D4244B634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2"/>
          <a:stretch>
            <a:fillRect/>
          </a:stretch>
        </p:blipFill>
        <p:spPr>
          <a:xfrm>
            <a:off x="-1321167" y="2049014"/>
            <a:ext cx="609600" cy="609600"/>
          </a:xfrm>
          <a:prstGeom prst="rect">
            <a:avLst/>
          </a:prstGeom>
        </p:spPr>
      </p:pic>
      <p:pic>
        <p:nvPicPr>
          <p:cNvPr id="17" name="tree">
            <a:hlinkClick r:id="" action="ppaction://media"/>
            <a:extLst>
              <a:ext uri="{FF2B5EF4-FFF2-40B4-BE49-F238E27FC236}">
                <a16:creationId xmlns:a16="http://schemas.microsoft.com/office/drawing/2014/main" id="{A206C04B-06E4-4288-BA8F-BE0A6539B37B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22"/>
          <a:stretch>
            <a:fillRect/>
          </a:stretch>
        </p:blipFill>
        <p:spPr>
          <a:xfrm>
            <a:off x="-1022778" y="333753"/>
            <a:ext cx="609600" cy="609600"/>
          </a:xfrm>
          <a:prstGeom prst="rect">
            <a:avLst/>
          </a:prstGeom>
        </p:spPr>
      </p:pic>
      <p:pic>
        <p:nvPicPr>
          <p:cNvPr id="18" name="feet">
            <a:hlinkClick r:id="" action="ppaction://media"/>
            <a:extLst>
              <a:ext uri="{FF2B5EF4-FFF2-40B4-BE49-F238E27FC236}">
                <a16:creationId xmlns:a16="http://schemas.microsoft.com/office/drawing/2014/main" id="{D44AEAEE-E2C6-D69F-084A-B75E046B56F0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22"/>
          <a:stretch>
            <a:fillRect/>
          </a:stretch>
        </p:blipFill>
        <p:spPr>
          <a:xfrm>
            <a:off x="-844467" y="5506473"/>
            <a:ext cx="609600" cy="609600"/>
          </a:xfrm>
          <a:prstGeom prst="rect">
            <a:avLst/>
          </a:prstGeom>
        </p:spPr>
      </p:pic>
      <p:pic>
        <p:nvPicPr>
          <p:cNvPr id="19" name="cheese">
            <a:hlinkClick r:id="" action="ppaction://media"/>
            <a:extLst>
              <a:ext uri="{FF2B5EF4-FFF2-40B4-BE49-F238E27FC236}">
                <a16:creationId xmlns:a16="http://schemas.microsoft.com/office/drawing/2014/main" id="{D63C89A5-9AE2-7DB8-2254-1334F7288148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22"/>
          <a:stretch>
            <a:fillRect/>
          </a:stretch>
        </p:blipFill>
        <p:spPr>
          <a:xfrm>
            <a:off x="-1142321" y="4751408"/>
            <a:ext cx="609600" cy="609600"/>
          </a:xfrm>
          <a:prstGeom prst="rect">
            <a:avLst/>
          </a:prstGeom>
        </p:spPr>
      </p:pic>
      <p:pic>
        <p:nvPicPr>
          <p:cNvPr id="22" name="beef">
            <a:hlinkClick r:id="" action="ppaction://media"/>
            <a:extLst>
              <a:ext uri="{FF2B5EF4-FFF2-40B4-BE49-F238E27FC236}">
                <a16:creationId xmlns:a16="http://schemas.microsoft.com/office/drawing/2014/main" id="{06C60733-7C5E-81D7-C167-F313028C6C40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22"/>
          <a:stretch>
            <a:fillRect/>
          </a:stretch>
        </p:blipFill>
        <p:spPr>
          <a:xfrm>
            <a:off x="-1027798" y="3733800"/>
            <a:ext cx="609600" cy="609600"/>
          </a:xfrm>
          <a:prstGeom prst="rect">
            <a:avLst/>
          </a:prstGeom>
        </p:spPr>
      </p:pic>
      <p:pic>
        <p:nvPicPr>
          <p:cNvPr id="24" name="bee">
            <a:hlinkClick r:id="" action="ppaction://media"/>
            <a:extLst>
              <a:ext uri="{FF2B5EF4-FFF2-40B4-BE49-F238E27FC236}">
                <a16:creationId xmlns:a16="http://schemas.microsoft.com/office/drawing/2014/main" id="{EC76A16A-8C49-97EA-2D91-61C2B0B2ABAF}"/>
              </a:ext>
            </a:extLst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22"/>
          <a:stretch>
            <a:fillRect/>
          </a:stretch>
        </p:blipFill>
        <p:spPr>
          <a:xfrm>
            <a:off x="-1027798" y="2824494"/>
            <a:ext cx="609600" cy="609600"/>
          </a:xfrm>
          <a:prstGeom prst="rect">
            <a:avLst/>
          </a:prstGeom>
        </p:spPr>
      </p:pic>
      <p:pic>
        <p:nvPicPr>
          <p:cNvPr id="26" name="ea">
            <a:hlinkClick r:id="" action="ppaction://media"/>
            <a:extLst>
              <a:ext uri="{FF2B5EF4-FFF2-40B4-BE49-F238E27FC236}">
                <a16:creationId xmlns:a16="http://schemas.microsoft.com/office/drawing/2014/main" id="{DD71CB59-6281-9627-C40A-53D9BF855508}"/>
              </a:ext>
            </a:extLst>
          </p:cNvPr>
          <p:cNvPicPr>
            <a:picLocks noChangeAspect="1"/>
          </p:cNvPicPr>
          <p:nvPr>
            <a:audioFile r:link="rId14"/>
            <p:extLst>
              <p:ext uri="{DAA4B4D4-6D71-4841-9C94-3DE7FCFB9230}">
                <p14:media xmlns:p14="http://schemas.microsoft.com/office/powerpoint/2010/main" r:embed="rId13"/>
              </p:ext>
            </p:extLst>
          </p:nvPr>
        </p:nvPicPr>
        <p:blipFill>
          <a:blip r:embed="rId22"/>
          <a:stretch>
            <a:fillRect/>
          </a:stretch>
        </p:blipFill>
        <p:spPr>
          <a:xfrm>
            <a:off x="-837521" y="1320885"/>
            <a:ext cx="609600" cy="609600"/>
          </a:xfrm>
          <a:prstGeom prst="rect">
            <a:avLst/>
          </a:prstGeom>
        </p:spPr>
      </p:pic>
      <p:pic>
        <p:nvPicPr>
          <p:cNvPr id="28" name="图片 27" descr="图片包含 形状&#10;&#10;AI 生成的内容可能不正确。">
            <a:hlinkClick r:id="rId23" action="ppaction://hlinksldjump"/>
            <a:extLst>
              <a:ext uri="{FF2B5EF4-FFF2-40B4-BE49-F238E27FC236}">
                <a16:creationId xmlns:a16="http://schemas.microsoft.com/office/drawing/2014/main" id="{8D1AF15E-F2A2-DE8B-F92D-FA9819ACB2F2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868658" y="5364786"/>
            <a:ext cx="1065325" cy="1046682"/>
          </a:xfrm>
          <a:prstGeom prst="rect">
            <a:avLst/>
          </a:prstGeom>
        </p:spPr>
      </p:pic>
      <p:sp>
        <p:nvSpPr>
          <p:cNvPr id="30" name="灯片编号占位符 29">
            <a:extLst>
              <a:ext uri="{FF2B5EF4-FFF2-40B4-BE49-F238E27FC236}">
                <a16:creationId xmlns:a16="http://schemas.microsoft.com/office/drawing/2014/main" id="{9442C850-8C42-3FB3-1BDB-3124750EE9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D297D-46B3-4BAB-8B3F-90BE8B17238F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738686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xit" presetSubtype="32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42" presetClass="entr" presetSubtype="0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xit" presetSubtype="32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42" presetClass="entr" presetSubtype="0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xit" presetSubtype="32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42" presetClass="entr" presetSubtype="0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3" presetClass="exit" presetSubtype="32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5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42" presetClass="entr" presetSubtype="0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54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5" fill="hold">
                      <p:stCondLst>
                        <p:cond delay="0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53" presetClass="exit" presetSubtype="32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8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42" presetClass="entr" presetSubtype="0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53" presetClass="exit" presetSubtype="32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1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42" presetClass="entr" presetSubtype="0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audio>
              <p:cMediaNode vol="80000">
                <p:cTn id="8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 vol="80000">
                <p:cTn id="8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audio>
              <p:cMediaNode vol="80000">
                <p:cTn id="8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  <p:audio>
              <p:cMediaNode vol="80000">
                <p:cTn id="8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audio>
              <p:cMediaNode vol="80000">
                <p:cTn id="8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  <p:audio>
              <p:cMediaNode vol="80000">
                <p:cTn id="8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4"/>
                </p:tgtEl>
              </p:cMediaNode>
            </p:audio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9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9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6" dur="792" fill="hold"/>
                                        <p:tgtEl>
                                          <p:spTgt spid="2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9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8" fill="hold">
                      <p:stCondLst>
                        <p:cond delay="0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0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7" dur="914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108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9" fill="hold">
                      <p:stCondLst>
                        <p:cond delay="0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8" dur="914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119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0" fill="hold">
                      <p:stCondLst>
                        <p:cond delay="0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2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9" dur="888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30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1" fill="hold">
                      <p:stCondLst>
                        <p:cond delay="0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3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3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0" dur="888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141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2" fill="hold">
                      <p:stCondLst>
                        <p:cond delay="0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4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1" dur="809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152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3" fill="hold">
                      <p:stCondLst>
                        <p:cond delay="0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5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5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2" dur="679" fill="hold"/>
                                        <p:tgtEl>
                                          <p:spTgt spid="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audio>
              <p:cMediaNode vol="80000">
                <p:cTn id="16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6"/>
                </p:tgtEl>
              </p:cMediaNode>
            </p:audio>
          </p:childTnLst>
        </p:cTn>
      </p:par>
    </p:tnLst>
    <p:bldLst>
      <p:bldP spid="13" grpId="0"/>
      <p:bldP spid="12" grpId="0"/>
      <p:bldP spid="11" grpId="0"/>
      <p:bldP spid="8" grpId="0"/>
      <p:bldP spid="7" grpId="0"/>
      <p:bldP spid="3" grpId="0"/>
      <p:bldP spid="4" grpId="0"/>
      <p:bldP spid="5" grpId="0"/>
      <p:bldP spid="6" grpId="0"/>
      <p:bldP spid="15" grpId="0"/>
      <p:bldP spid="16" grpId="0"/>
      <p:bldP spid="21" grpId="0"/>
      <p:bldP spid="1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E81053-A3F4-7841-8F19-F032B8EC83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-e">
            <a:hlinkClick r:id="" action="ppaction://media"/>
            <a:extLst>
              <a:ext uri="{FF2B5EF4-FFF2-40B4-BE49-F238E27FC236}">
                <a16:creationId xmlns:a16="http://schemas.microsoft.com/office/drawing/2014/main" id="{A921BD98-2A5D-B13A-C7A5-42C37C38865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页脚占位符 3">
            <a:extLst>
              <a:ext uri="{FF2B5EF4-FFF2-40B4-BE49-F238E27FC236}">
                <a16:creationId xmlns:a16="http://schemas.microsoft.com/office/drawing/2014/main" id="{E44ED7DB-5A0B-2FC7-01EE-CC001F5344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cs typeface="+mn-cs"/>
              </a:rPr>
              <a:t>www.happyabcd.com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cs typeface="+mn-cs"/>
            </a:endParaRPr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AB4A90DA-DBC2-4215-5BCE-A92D54DD5B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1825FEA-CAA4-4CE6-95C7-3362D7D9D193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cs typeface="+mn-cs"/>
            </a:endParaRPr>
          </a:p>
        </p:txBody>
      </p:sp>
      <p:pic>
        <p:nvPicPr>
          <p:cNvPr id="6" name="图片 5">
            <a:hlinkClick r:id="rId5" action="ppaction://hlinksldjump"/>
            <a:extLst>
              <a:ext uri="{FF2B5EF4-FFF2-40B4-BE49-F238E27FC236}">
                <a16:creationId xmlns:a16="http://schemas.microsoft.com/office/drawing/2014/main" id="{70D64976-7E4E-274B-6449-DC337FF8263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0220" y="165252"/>
            <a:ext cx="1729073" cy="1197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947131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ageCurlSingle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00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FF50281E-2C97-1785-BFA3-22BBE07D6307}"/>
              </a:ext>
            </a:extLst>
          </p:cNvPr>
          <p:cNvSpPr txBox="1"/>
          <p:nvPr/>
        </p:nvSpPr>
        <p:spPr>
          <a:xfrm>
            <a:off x="1758766" y="2875178"/>
            <a:ext cx="14401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rPr>
              <a:t>g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rPr>
              <a:t>e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rPr>
              <a:t>n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rPr>
              <a:t>e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Lato" panose="020F0502020204030203" pitchFamily="34" charset="0"/>
              <a:ea typeface="思源黑体 VF" panose="020B0200000000000000" pitchFamily="34" charset="-122"/>
              <a:cs typeface="+mn-cs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7A41F3FA-B256-691E-1DBD-88EF6A019552}"/>
              </a:ext>
            </a:extLst>
          </p:cNvPr>
          <p:cNvSpPr txBox="1"/>
          <p:nvPr/>
        </p:nvSpPr>
        <p:spPr>
          <a:xfrm>
            <a:off x="5204822" y="2923838"/>
            <a:ext cx="18978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rPr>
              <a:t>compl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rPr>
              <a:t>e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rPr>
              <a:t>t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rPr>
              <a:t>e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Lato" panose="020F0502020204030203" pitchFamily="34" charset="0"/>
              <a:ea typeface="思源黑体 VF" panose="020B0200000000000000" pitchFamily="34" charset="-122"/>
              <a:cs typeface="+mn-cs"/>
            </a:endParaRPr>
          </a:p>
        </p:txBody>
      </p:sp>
      <p:sp>
        <p:nvSpPr>
          <p:cNvPr id="6" name="文本框 3">
            <a:extLst>
              <a:ext uri="{FF2B5EF4-FFF2-40B4-BE49-F238E27FC236}">
                <a16:creationId xmlns:a16="http://schemas.microsoft.com/office/drawing/2014/main" id="{FF50281E-2C97-1785-BFA3-22BBE07D6307}"/>
              </a:ext>
            </a:extLst>
          </p:cNvPr>
          <p:cNvSpPr txBox="1"/>
          <p:nvPr/>
        </p:nvSpPr>
        <p:spPr>
          <a:xfrm>
            <a:off x="8870962" y="2891665"/>
            <a:ext cx="18309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3200" dirty="0">
                <a:solidFill>
                  <a:prstClr val="black"/>
                </a:solidFill>
                <a:latin typeface="Lato" panose="020F0502020204030203" pitchFamily="34" charset="0"/>
                <a:ea typeface="思源黑体 VF" panose="020B0200000000000000" pitchFamily="34" charset="-122"/>
              </a:rPr>
              <a:t>comp</a:t>
            </a:r>
            <a:r>
              <a:rPr lang="en-US" altLang="zh-CN" sz="3200" dirty="0">
                <a:solidFill>
                  <a:srgbClr val="FF0000"/>
                </a:solidFill>
                <a:latin typeface="Lato" panose="020F0502020204030203" pitchFamily="34" charset="0"/>
                <a:ea typeface="思源黑体 VF" panose="020B0200000000000000" pitchFamily="34" charset="-122"/>
              </a:rPr>
              <a:t>e</a:t>
            </a:r>
            <a:r>
              <a:rPr lang="en-US" altLang="zh-CN" sz="3200" dirty="0">
                <a:solidFill>
                  <a:prstClr val="black"/>
                </a:solidFill>
                <a:latin typeface="Lato" panose="020F0502020204030203" pitchFamily="34" charset="0"/>
                <a:ea typeface="思源黑体 VF" panose="020B0200000000000000" pitchFamily="34" charset="-122"/>
              </a:rPr>
              <a:t>t</a:t>
            </a:r>
            <a:r>
              <a:rPr lang="en-US" altLang="zh-CN" sz="3200" dirty="0">
                <a:solidFill>
                  <a:srgbClr val="FF0000"/>
                </a:solidFill>
                <a:latin typeface="Lato" panose="020F0502020204030203" pitchFamily="34" charset="0"/>
                <a:ea typeface="思源黑体 VF" panose="020B0200000000000000" pitchFamily="34" charset="-122"/>
              </a:rPr>
              <a:t>e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Lato" panose="020F0502020204030203" pitchFamily="34" charset="0"/>
              <a:ea typeface="思源黑体 VF" panose="020B0200000000000000" pitchFamily="34" charset="-122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CBA8FD62-7D61-3ABE-D371-20F244AB546D}"/>
              </a:ext>
            </a:extLst>
          </p:cNvPr>
          <p:cNvSpPr txBox="1"/>
          <p:nvPr/>
        </p:nvSpPr>
        <p:spPr>
          <a:xfrm>
            <a:off x="1699152" y="5814146"/>
            <a:ext cx="166899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3200" dirty="0">
                <a:solidFill>
                  <a:srgbClr val="FF0000"/>
                </a:solidFill>
                <a:latin typeface="Lato" panose="020F0502020204030203" pitchFamily="34" charset="0"/>
                <a:ea typeface="思源黑体 VF" panose="020B0200000000000000" pitchFamily="34" charset="-122"/>
              </a:rPr>
              <a:t>e</a:t>
            </a:r>
            <a:r>
              <a:rPr lang="en-US" altLang="zh-CN" sz="3200" dirty="0">
                <a:solidFill>
                  <a:prstClr val="black"/>
                </a:solidFill>
                <a:latin typeface="Lato" panose="020F0502020204030203" pitchFamily="34" charset="0"/>
                <a:ea typeface="思源黑体 VF" panose="020B0200000000000000" pitchFamily="34" charset="-122"/>
              </a:rPr>
              <a:t>v</a:t>
            </a:r>
            <a:r>
              <a:rPr lang="en-US" altLang="zh-CN" sz="3200" dirty="0">
                <a:solidFill>
                  <a:srgbClr val="FF0000"/>
                </a:solidFill>
                <a:latin typeface="Lato" panose="020F0502020204030203" pitchFamily="34" charset="0"/>
                <a:ea typeface="思源黑体 VF" panose="020B0200000000000000" pitchFamily="34" charset="-122"/>
              </a:rPr>
              <a:t>e</a:t>
            </a:r>
            <a:r>
              <a:rPr lang="en-US" altLang="zh-CN" sz="3200" dirty="0">
                <a:solidFill>
                  <a:prstClr val="black"/>
                </a:solidFill>
                <a:latin typeface="Lato" panose="020F0502020204030203" pitchFamily="34" charset="0"/>
                <a:ea typeface="思源黑体 VF" panose="020B0200000000000000" pitchFamily="34" charset="-122"/>
              </a:rPr>
              <a:t>ning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ato" panose="020F0502020204030203" pitchFamily="34" charset="0"/>
              <a:ea typeface="思源黑体 VF" panose="020B0200000000000000" pitchFamily="34" charset="-122"/>
              <a:cs typeface="+mn-cs"/>
            </a:endParaRPr>
          </a:p>
        </p:txBody>
      </p:sp>
      <p:sp>
        <p:nvSpPr>
          <p:cNvPr id="16" name="文本框 3">
            <a:extLst>
              <a:ext uri="{FF2B5EF4-FFF2-40B4-BE49-F238E27FC236}">
                <a16:creationId xmlns:a16="http://schemas.microsoft.com/office/drawing/2014/main" id="{FF50281E-2C97-1785-BFA3-22BBE07D6307}"/>
              </a:ext>
            </a:extLst>
          </p:cNvPr>
          <p:cNvSpPr txBox="1"/>
          <p:nvPr/>
        </p:nvSpPr>
        <p:spPr>
          <a:xfrm>
            <a:off x="5319228" y="5834897"/>
            <a:ext cx="166899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3200" noProof="0" dirty="0">
                <a:solidFill>
                  <a:prstClr val="black"/>
                </a:solidFill>
                <a:latin typeface="Lato" panose="020F0502020204030203" pitchFamily="34" charset="0"/>
                <a:ea typeface="思源黑体 VF" panose="020B0200000000000000" pitchFamily="34" charset="-122"/>
              </a:rPr>
              <a:t>Chin</a:t>
            </a:r>
            <a:r>
              <a:rPr lang="en-US" altLang="zh-CN" sz="3200" noProof="0" dirty="0">
                <a:solidFill>
                  <a:srgbClr val="FF0000"/>
                </a:solidFill>
                <a:latin typeface="Lato" panose="020F0502020204030203" pitchFamily="34" charset="0"/>
                <a:ea typeface="思源黑体 VF" panose="020B0200000000000000" pitchFamily="34" charset="-122"/>
              </a:rPr>
              <a:t>e</a:t>
            </a:r>
            <a:r>
              <a:rPr lang="en-US" altLang="zh-CN" sz="3200" noProof="0" dirty="0">
                <a:solidFill>
                  <a:prstClr val="black"/>
                </a:solidFill>
                <a:latin typeface="Lato" panose="020F0502020204030203" pitchFamily="34" charset="0"/>
                <a:ea typeface="思源黑体 VF" panose="020B0200000000000000" pitchFamily="34" charset="-122"/>
              </a:rPr>
              <a:t>s</a:t>
            </a:r>
            <a:r>
              <a:rPr lang="en-US" altLang="zh-CN" sz="3200" noProof="0" dirty="0">
                <a:solidFill>
                  <a:srgbClr val="FF0000"/>
                </a:solidFill>
                <a:latin typeface="Lato" panose="020F0502020204030203" pitchFamily="34" charset="0"/>
                <a:ea typeface="思源黑体 VF" panose="020B0200000000000000" pitchFamily="34" charset="-122"/>
              </a:rPr>
              <a:t>e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Lato" panose="020F0502020204030203" pitchFamily="34" charset="0"/>
              <a:ea typeface="思源黑体 VF" panose="020B0200000000000000" pitchFamily="34" charset="-122"/>
            </a:endParaRPr>
          </a:p>
        </p:txBody>
      </p:sp>
      <p:sp>
        <p:nvSpPr>
          <p:cNvPr id="14" name="文本框 3">
            <a:extLst>
              <a:ext uri="{FF2B5EF4-FFF2-40B4-BE49-F238E27FC236}">
                <a16:creationId xmlns:a16="http://schemas.microsoft.com/office/drawing/2014/main" id="{FE14292A-9E9C-825C-F3A1-0B493DDFA435}"/>
              </a:ext>
            </a:extLst>
          </p:cNvPr>
          <p:cNvSpPr txBox="1"/>
          <p:nvPr/>
        </p:nvSpPr>
        <p:spPr>
          <a:xfrm>
            <a:off x="8971105" y="5780149"/>
            <a:ext cx="166899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rPr>
              <a:t>日语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Lato" panose="020F0502020204030203" pitchFamily="34" charset="0"/>
              <a:ea typeface="思源黑体 VF" panose="020B0200000000000000" pitchFamily="34" charset="-122"/>
              <a:cs typeface="+mn-cs"/>
            </a:endParaRPr>
          </a:p>
        </p:txBody>
      </p:sp>
      <p:sp>
        <p:nvSpPr>
          <p:cNvPr id="13" name="文本框 3">
            <a:extLst>
              <a:ext uri="{FF2B5EF4-FFF2-40B4-BE49-F238E27FC236}">
                <a16:creationId xmlns:a16="http://schemas.microsoft.com/office/drawing/2014/main" id="{6EC3F03D-3CF1-1B6C-E964-E688E02BE17C}"/>
              </a:ext>
            </a:extLst>
          </p:cNvPr>
          <p:cNvSpPr txBox="1"/>
          <p:nvPr/>
        </p:nvSpPr>
        <p:spPr>
          <a:xfrm>
            <a:off x="5305318" y="5843097"/>
            <a:ext cx="166899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rPr>
              <a:t>汉语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76240E26-4246-63ED-99F9-1186453F620E}"/>
              </a:ext>
            </a:extLst>
          </p:cNvPr>
          <p:cNvSpPr txBox="1"/>
          <p:nvPr/>
        </p:nvSpPr>
        <p:spPr>
          <a:xfrm>
            <a:off x="1699153" y="5834898"/>
            <a:ext cx="166899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3200" noProof="0" dirty="0">
                <a:solidFill>
                  <a:prstClr val="black"/>
                </a:solidFill>
                <a:latin typeface="Lato" panose="020F0502020204030203" pitchFamily="34" charset="0"/>
                <a:ea typeface="思源黑体 VF" panose="020B0200000000000000" pitchFamily="34" charset="-122"/>
              </a:rPr>
              <a:t>傍晚</a:t>
            </a:r>
            <a:endParaRPr kumimoji="0" lang="zh-CN" altLang="en-US" sz="32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ato" panose="020F0502020204030203" pitchFamily="34" charset="0"/>
              <a:ea typeface="思源黑体 VF" panose="020B0200000000000000" pitchFamily="34" charset="-122"/>
            </a:endParaRPr>
          </a:p>
        </p:txBody>
      </p:sp>
      <p:sp>
        <p:nvSpPr>
          <p:cNvPr id="11" name="文本框 3">
            <a:extLst>
              <a:ext uri="{FF2B5EF4-FFF2-40B4-BE49-F238E27FC236}">
                <a16:creationId xmlns:a16="http://schemas.microsoft.com/office/drawing/2014/main" id="{6AEB3C7F-6CAA-8679-E157-621178149793}"/>
              </a:ext>
            </a:extLst>
          </p:cNvPr>
          <p:cNvSpPr txBox="1"/>
          <p:nvPr/>
        </p:nvSpPr>
        <p:spPr>
          <a:xfrm>
            <a:off x="9003028" y="2882379"/>
            <a:ext cx="14401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3200" dirty="0">
                <a:solidFill>
                  <a:prstClr val="black"/>
                </a:solidFill>
                <a:latin typeface="思源黑体 VF" panose="020B0200000000000000" pitchFamily="34" charset="-122"/>
                <a:ea typeface="思源黑体 VF" panose="020B0200000000000000" pitchFamily="34" charset="-122"/>
              </a:rPr>
              <a:t>竞争</a:t>
            </a:r>
            <a:endParaRPr kumimoji="0" lang="zh-CN" altLang="en-US" sz="32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思源黑体 VF" panose="020B0200000000000000" pitchFamily="34" charset="-122"/>
              <a:ea typeface="思源黑体 VF" panose="020B0200000000000000" pitchFamily="34" charset="-122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F0A3272A-A109-1BF0-77CA-1749692FFFAB}"/>
              </a:ext>
            </a:extLst>
          </p:cNvPr>
          <p:cNvSpPr txBox="1"/>
          <p:nvPr/>
        </p:nvSpPr>
        <p:spPr>
          <a:xfrm>
            <a:off x="5375910" y="2955312"/>
            <a:ext cx="14401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3200" dirty="0">
                <a:solidFill>
                  <a:prstClr val="black"/>
                </a:solidFill>
                <a:latin typeface="Lato" panose="020F0502020204030203" pitchFamily="34" charset="0"/>
                <a:ea typeface="思源黑体 VF" panose="020B0200000000000000" pitchFamily="34" charset="-122"/>
              </a:rPr>
              <a:t>完成</a:t>
            </a:r>
            <a:endParaRPr kumimoji="0" lang="zh-CN" altLang="en-US" sz="320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Lato" panose="020F0502020204030203" pitchFamily="34" charset="0"/>
              <a:ea typeface="思源黑体 VF" panose="020B0200000000000000" pitchFamily="34" charset="-122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787186F9-F903-A7B3-2AD2-3FACEFAB67E9}"/>
              </a:ext>
            </a:extLst>
          </p:cNvPr>
          <p:cNvSpPr txBox="1"/>
          <p:nvPr/>
        </p:nvSpPr>
        <p:spPr>
          <a:xfrm>
            <a:off x="1787465" y="2965394"/>
            <a:ext cx="14401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3200" noProof="0" dirty="0">
                <a:solidFill>
                  <a:prstClr val="black"/>
                </a:solidFill>
                <a:latin typeface="Lato" panose="020F0502020204030203" pitchFamily="34" charset="0"/>
                <a:ea typeface="思源黑体 VF" panose="020B0200000000000000" pitchFamily="34" charset="-122"/>
              </a:rPr>
              <a:t>基因</a:t>
            </a:r>
            <a:endParaRPr kumimoji="0" lang="zh-CN" altLang="en-US" sz="32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ato" panose="020F0502020204030203" pitchFamily="34" charset="0"/>
              <a:ea typeface="思源黑体 VF" panose="020B0200000000000000" pitchFamily="34" charset="-122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B9982047-12F1-768B-4BF1-B508E8E16A3F}"/>
              </a:ext>
            </a:extLst>
          </p:cNvPr>
          <p:cNvSpPr txBox="1"/>
          <p:nvPr/>
        </p:nvSpPr>
        <p:spPr>
          <a:xfrm>
            <a:off x="4736405" y="248015"/>
            <a:ext cx="28346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3200" kern="0" dirty="0">
                <a:solidFill>
                  <a:srgbClr val="FF0000"/>
                </a:solidFill>
                <a:latin typeface="Lato" panose="020F0502020204030203" pitchFamily="34" charset="0"/>
                <a:ea typeface="宋体" panose="02010600030101010101" pitchFamily="2" charset="-122"/>
              </a:rPr>
              <a:t>e</a:t>
            </a:r>
            <a:r>
              <a:rPr kumimoji="0" lang="en-US" altLang="zh-CN" sz="320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Lato" panose="020F0502020204030203" pitchFamily="34" charset="0"/>
                <a:ea typeface="宋体" panose="02010600030101010101" pitchFamily="2" charset="-122"/>
              </a:rPr>
              <a:t>-e /i:/ </a:t>
            </a:r>
            <a:r>
              <a:rPr kumimoji="0" lang="zh-CN" altLang="en-US" sz="3200" i="0" u="none" strike="noStrike" kern="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  <a:cs typeface="+mn-cs"/>
              </a:rPr>
              <a:t>一</a:t>
            </a:r>
            <a:endParaRPr kumimoji="0" lang="zh-CN" altLang="en-US" sz="320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思源黑体 VF" panose="020B0200000000000000" pitchFamily="34" charset="-122"/>
              <a:ea typeface="思源黑体 VF" panose="020B0200000000000000" pitchFamily="34" charset="-122"/>
              <a:cs typeface="+mn-cs"/>
            </a:endParaRPr>
          </a:p>
        </p:txBody>
      </p:sp>
      <p:sp>
        <p:nvSpPr>
          <p:cNvPr id="21" name="文本框 3">
            <a:extLst>
              <a:ext uri="{FF2B5EF4-FFF2-40B4-BE49-F238E27FC236}">
                <a16:creationId xmlns:a16="http://schemas.microsoft.com/office/drawing/2014/main" id="{DD30BC0F-1531-99E4-A027-AFCFCFA5FBDA}"/>
              </a:ext>
            </a:extLst>
          </p:cNvPr>
          <p:cNvSpPr txBox="1"/>
          <p:nvPr/>
        </p:nvSpPr>
        <p:spPr>
          <a:xfrm>
            <a:off x="8750866" y="5843097"/>
            <a:ext cx="19766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3200" noProof="0" dirty="0">
                <a:solidFill>
                  <a:prstClr val="black"/>
                </a:solidFill>
                <a:latin typeface="Lato" panose="020F0502020204030203" pitchFamily="34" charset="0"/>
                <a:ea typeface="思源黑体 VF" panose="020B0200000000000000" pitchFamily="34" charset="-122"/>
              </a:rPr>
              <a:t>Japan</a:t>
            </a:r>
            <a:r>
              <a:rPr lang="en-US" altLang="zh-CN" sz="3200" noProof="0" dirty="0">
                <a:solidFill>
                  <a:srgbClr val="FF0000"/>
                </a:solidFill>
                <a:latin typeface="Lato" panose="020F0502020204030203" pitchFamily="34" charset="0"/>
                <a:ea typeface="思源黑体 VF" panose="020B0200000000000000" pitchFamily="34" charset="-122"/>
              </a:rPr>
              <a:t>e</a:t>
            </a:r>
            <a:r>
              <a:rPr lang="en-US" altLang="zh-CN" sz="3200" noProof="0" dirty="0">
                <a:solidFill>
                  <a:prstClr val="black"/>
                </a:solidFill>
                <a:latin typeface="Lato" panose="020F0502020204030203" pitchFamily="34" charset="0"/>
                <a:ea typeface="思源黑体 VF" panose="020B0200000000000000" pitchFamily="34" charset="-122"/>
              </a:rPr>
              <a:t>s</a:t>
            </a:r>
            <a:r>
              <a:rPr lang="en-US" altLang="zh-CN" sz="3200" noProof="0" dirty="0">
                <a:solidFill>
                  <a:srgbClr val="FF0000"/>
                </a:solidFill>
                <a:latin typeface="Lato" panose="020F0502020204030203" pitchFamily="34" charset="0"/>
                <a:ea typeface="思源黑体 VF" panose="020B0200000000000000" pitchFamily="34" charset="-122"/>
              </a:rPr>
              <a:t>e</a:t>
            </a:r>
            <a:endParaRPr kumimoji="0" lang="zh-CN" altLang="en-US" sz="320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Lato" panose="020F0502020204030203" pitchFamily="34" charset="0"/>
              <a:ea typeface="思源黑体 VF" panose="020B0200000000000000" pitchFamily="34" charset="-122"/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3CB4E542-A0E0-F5E9-7A38-9A8E4018867F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11412" y="1320885"/>
            <a:ext cx="2533691" cy="1336521"/>
          </a:xfrm>
          <a:prstGeom prst="rect">
            <a:avLst/>
          </a:prstGeom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id="{2E8DC76B-418F-6A05-0F34-002CF075834F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64773" y="4035130"/>
            <a:ext cx="1668990" cy="1604317"/>
          </a:xfrm>
          <a:prstGeom prst="rect">
            <a:avLst/>
          </a:prstGeom>
        </p:spPr>
      </p:pic>
      <p:pic>
        <p:nvPicPr>
          <p:cNvPr id="23" name="图片 22">
            <a:extLst>
              <a:ext uri="{FF2B5EF4-FFF2-40B4-BE49-F238E27FC236}">
                <a16:creationId xmlns:a16="http://schemas.microsoft.com/office/drawing/2014/main" id="{03245047-DE57-F805-FAB8-F035B442BFE9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342973" y="3868886"/>
            <a:ext cx="916904" cy="1852332"/>
          </a:xfrm>
          <a:prstGeom prst="rect">
            <a:avLst/>
          </a:prstGeom>
        </p:spPr>
      </p:pic>
      <p:pic>
        <p:nvPicPr>
          <p:cNvPr id="25" name="图片 24">
            <a:extLst>
              <a:ext uri="{FF2B5EF4-FFF2-40B4-BE49-F238E27FC236}">
                <a16:creationId xmlns:a16="http://schemas.microsoft.com/office/drawing/2014/main" id="{2F19CADC-E181-F7EC-4BA5-5ED34DBEB558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9738" b="89888" l="8250" r="90000">
                        <a14:foregroundMark x1="9125" y1="37453" x2="9125" y2="37453"/>
                        <a14:foregroundMark x1="8250" y1="82022" x2="8250" y2="82022"/>
                        <a14:foregroundMark x1="17750" y1="85768" x2="17750" y2="85768"/>
                        <a14:foregroundMark x1="58375" y1="38577" x2="58375" y2="38577"/>
                        <a14:foregroundMark x1="54000" y1="43258" x2="54000" y2="43258"/>
                        <a14:foregroundMark x1="77125" y1="32772" x2="77125" y2="32772"/>
                        <a14:foregroundMark x1="77625" y1="57303" x2="77625" y2="5730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29880" y="4180490"/>
            <a:ext cx="2024791" cy="1351548"/>
          </a:xfrm>
          <a:prstGeom prst="rect">
            <a:avLst/>
          </a:prstGeom>
        </p:spPr>
      </p:pic>
      <p:pic>
        <p:nvPicPr>
          <p:cNvPr id="27" name="图片 26">
            <a:extLst>
              <a:ext uri="{FF2B5EF4-FFF2-40B4-BE49-F238E27FC236}">
                <a16:creationId xmlns:a16="http://schemas.microsoft.com/office/drawing/2014/main" id="{92E44CE6-D538-5D41-DC60-BDB683301B00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12084" y="963035"/>
            <a:ext cx="1767830" cy="1912143"/>
          </a:xfrm>
          <a:prstGeom prst="rect">
            <a:avLst/>
          </a:prstGeom>
        </p:spPr>
      </p:pic>
      <p:pic>
        <p:nvPicPr>
          <p:cNvPr id="26" name="ea">
            <a:hlinkClick r:id="" action="ppaction://media"/>
            <a:extLst>
              <a:ext uri="{FF2B5EF4-FFF2-40B4-BE49-F238E27FC236}">
                <a16:creationId xmlns:a16="http://schemas.microsoft.com/office/drawing/2014/main" id="{DD71CB59-6281-9627-C40A-53D9BF85550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0"/>
          <a:stretch>
            <a:fillRect/>
          </a:stretch>
        </p:blipFill>
        <p:spPr>
          <a:xfrm>
            <a:off x="-1016367" y="781121"/>
            <a:ext cx="609600" cy="609600"/>
          </a:xfrm>
          <a:prstGeom prst="rect">
            <a:avLst/>
          </a:prstGeom>
        </p:spPr>
      </p:pic>
      <p:grpSp>
        <p:nvGrpSpPr>
          <p:cNvPr id="33" name="组合 32">
            <a:extLst>
              <a:ext uri="{FF2B5EF4-FFF2-40B4-BE49-F238E27FC236}">
                <a16:creationId xmlns:a16="http://schemas.microsoft.com/office/drawing/2014/main" id="{4E4AE1A7-1768-D62B-E049-A5C5F55F133F}"/>
              </a:ext>
            </a:extLst>
          </p:cNvPr>
          <p:cNvGrpSpPr/>
          <p:nvPr/>
        </p:nvGrpSpPr>
        <p:grpSpPr>
          <a:xfrm>
            <a:off x="8500941" y="781121"/>
            <a:ext cx="2387182" cy="2110544"/>
            <a:chOff x="8258505" y="681834"/>
            <a:chExt cx="2483728" cy="2195902"/>
          </a:xfrm>
        </p:grpSpPr>
        <p:pic>
          <p:nvPicPr>
            <p:cNvPr id="10" name="图片 9">
              <a:extLst>
                <a:ext uri="{FF2B5EF4-FFF2-40B4-BE49-F238E27FC236}">
                  <a16:creationId xmlns:a16="http://schemas.microsoft.com/office/drawing/2014/main" id="{030A5FF7-DB80-813B-A3E6-0E92BE76017D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8258505" y="681834"/>
              <a:ext cx="1542920" cy="2020190"/>
            </a:xfrm>
            <a:prstGeom prst="rect">
              <a:avLst/>
            </a:prstGeom>
          </p:spPr>
        </p:pic>
        <p:pic>
          <p:nvPicPr>
            <p:cNvPr id="30" name="图片 29">
              <a:extLst>
                <a:ext uri="{FF2B5EF4-FFF2-40B4-BE49-F238E27FC236}">
                  <a16:creationId xmlns:a16="http://schemas.microsoft.com/office/drawing/2014/main" id="{80ABAADB-955F-22F8-E067-E6EB7B733A90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8728909" y="754766"/>
              <a:ext cx="1542920" cy="2020190"/>
            </a:xfrm>
            <a:prstGeom prst="rect">
              <a:avLst/>
            </a:prstGeom>
          </p:spPr>
        </p:pic>
        <p:pic>
          <p:nvPicPr>
            <p:cNvPr id="31" name="图片 30">
              <a:extLst>
                <a:ext uri="{FF2B5EF4-FFF2-40B4-BE49-F238E27FC236}">
                  <a16:creationId xmlns:a16="http://schemas.microsoft.com/office/drawing/2014/main" id="{C8BAF536-6AA9-54AE-EBC4-D821D09DE096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199313" y="857546"/>
              <a:ext cx="1542920" cy="2020190"/>
            </a:xfrm>
            <a:prstGeom prst="rect">
              <a:avLst/>
            </a:prstGeom>
          </p:spPr>
        </p:pic>
      </p:grpSp>
      <p:pic>
        <p:nvPicPr>
          <p:cNvPr id="34" name="gene">
            <a:hlinkClick r:id="" action="ppaction://media"/>
            <a:extLst>
              <a:ext uri="{FF2B5EF4-FFF2-40B4-BE49-F238E27FC236}">
                <a16:creationId xmlns:a16="http://schemas.microsoft.com/office/drawing/2014/main" id="{B4028D26-EEB0-717A-68D1-8B7D53D6A6F3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4">
                  <p14:trim st="540" end="217.0312"/>
                </p14:media>
              </p:ext>
            </p:extLst>
          </p:nvPr>
        </p:nvPicPr>
        <p:blipFill>
          <a:blip r:embed="rId20"/>
          <a:stretch>
            <a:fillRect/>
          </a:stretch>
        </p:blipFill>
        <p:spPr>
          <a:xfrm>
            <a:off x="-1982907" y="2417983"/>
            <a:ext cx="609600" cy="609600"/>
          </a:xfrm>
          <a:prstGeom prst="rect">
            <a:avLst/>
          </a:prstGeom>
        </p:spPr>
      </p:pic>
      <p:pic>
        <p:nvPicPr>
          <p:cNvPr id="35" name="compete">
            <a:hlinkClick r:id="" action="ppaction://media"/>
            <a:extLst>
              <a:ext uri="{FF2B5EF4-FFF2-40B4-BE49-F238E27FC236}">
                <a16:creationId xmlns:a16="http://schemas.microsoft.com/office/drawing/2014/main" id="{B3EC7E74-C146-6D1C-6634-BC5007978C5F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5">
                  <p14:trim st="502" end="356.375"/>
                </p14:media>
              </p:ext>
            </p:extLst>
          </p:nvPr>
        </p:nvPicPr>
        <p:blipFill>
          <a:blip r:embed="rId20"/>
          <a:stretch>
            <a:fillRect/>
          </a:stretch>
        </p:blipFill>
        <p:spPr>
          <a:xfrm>
            <a:off x="-1648800" y="3875690"/>
            <a:ext cx="609600" cy="609600"/>
          </a:xfrm>
          <a:prstGeom prst="rect">
            <a:avLst/>
          </a:prstGeom>
        </p:spPr>
      </p:pic>
      <p:pic>
        <p:nvPicPr>
          <p:cNvPr id="36" name="Chinese">
            <a:hlinkClick r:id="" action="ppaction://media"/>
            <a:extLst>
              <a:ext uri="{FF2B5EF4-FFF2-40B4-BE49-F238E27FC236}">
                <a16:creationId xmlns:a16="http://schemas.microsoft.com/office/drawing/2014/main" id="{B092380F-4F23-12BD-420C-F51D41A378A1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6">
                  <p14:trim st="599" end="748.4375"/>
                </p14:media>
              </p:ext>
            </p:extLst>
          </p:nvPr>
        </p:nvPicPr>
        <p:blipFill>
          <a:blip r:embed="rId20"/>
          <a:stretch>
            <a:fillRect/>
          </a:stretch>
        </p:blipFill>
        <p:spPr>
          <a:xfrm>
            <a:off x="-2592507" y="5334647"/>
            <a:ext cx="609600" cy="609600"/>
          </a:xfrm>
          <a:prstGeom prst="rect">
            <a:avLst/>
          </a:prstGeom>
        </p:spPr>
      </p:pic>
      <p:pic>
        <p:nvPicPr>
          <p:cNvPr id="38" name="complete">
            <a:hlinkClick r:id="" action="ppaction://media"/>
            <a:extLst>
              <a:ext uri="{FF2B5EF4-FFF2-40B4-BE49-F238E27FC236}">
                <a16:creationId xmlns:a16="http://schemas.microsoft.com/office/drawing/2014/main" id="{5690DA24-8A9B-27B1-F31F-43BE288809A0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20"/>
          <a:stretch>
            <a:fillRect/>
          </a:stretch>
        </p:blipFill>
        <p:spPr>
          <a:xfrm>
            <a:off x="-2266658" y="3027583"/>
            <a:ext cx="609600" cy="609600"/>
          </a:xfrm>
          <a:prstGeom prst="rect">
            <a:avLst/>
          </a:prstGeom>
        </p:spPr>
      </p:pic>
      <p:pic>
        <p:nvPicPr>
          <p:cNvPr id="39" name="evening">
            <a:hlinkClick r:id="" action="ppaction://media"/>
            <a:extLst>
              <a:ext uri="{FF2B5EF4-FFF2-40B4-BE49-F238E27FC236}">
                <a16:creationId xmlns:a16="http://schemas.microsoft.com/office/drawing/2014/main" id="{0BE12E7F-7E41-D451-78C5-3A4FF0D97D3C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20"/>
          <a:stretch>
            <a:fillRect/>
          </a:stretch>
        </p:blipFill>
        <p:spPr>
          <a:xfrm>
            <a:off x="-2795683" y="1016085"/>
            <a:ext cx="609600" cy="609600"/>
          </a:xfrm>
          <a:prstGeom prst="rect">
            <a:avLst/>
          </a:prstGeom>
        </p:spPr>
      </p:pic>
      <p:pic>
        <p:nvPicPr>
          <p:cNvPr id="40" name="Japanese">
            <a:hlinkClick r:id="" action="ppaction://media"/>
            <a:extLst>
              <a:ext uri="{FF2B5EF4-FFF2-40B4-BE49-F238E27FC236}">
                <a16:creationId xmlns:a16="http://schemas.microsoft.com/office/drawing/2014/main" id="{850BEC5B-F16B-4F65-569B-A1F341FCEB0F}"/>
              </a:ext>
            </a:extLst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20"/>
          <a:stretch>
            <a:fillRect/>
          </a:stretch>
        </p:blipFill>
        <p:spPr>
          <a:xfrm>
            <a:off x="-1286261" y="4924772"/>
            <a:ext cx="609600" cy="609600"/>
          </a:xfrm>
          <a:prstGeom prst="rect">
            <a:avLst/>
          </a:prstGeom>
        </p:spPr>
      </p:pic>
      <p:pic>
        <p:nvPicPr>
          <p:cNvPr id="41" name="图片 40" descr="图片包含 形状&#10;&#10;AI 生成的内容可能不正确。">
            <a:hlinkClick r:id="rId22" action="ppaction://hlinksldjump"/>
            <a:extLst>
              <a:ext uri="{FF2B5EF4-FFF2-40B4-BE49-F238E27FC236}">
                <a16:creationId xmlns:a16="http://schemas.microsoft.com/office/drawing/2014/main" id="{88DE9B4E-9858-8E53-2D28-2A4593A5C4AE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868658" y="5364786"/>
            <a:ext cx="1065325" cy="1046682"/>
          </a:xfrm>
          <a:prstGeom prst="rect">
            <a:avLst/>
          </a:prstGeom>
        </p:spPr>
      </p:pic>
      <p:sp>
        <p:nvSpPr>
          <p:cNvPr id="17" name="灯片编号占位符 16">
            <a:extLst>
              <a:ext uri="{FF2B5EF4-FFF2-40B4-BE49-F238E27FC236}">
                <a16:creationId xmlns:a16="http://schemas.microsoft.com/office/drawing/2014/main" id="{F8EDC7B1-6A01-D878-F3DB-88990A5EFC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D297D-46B3-4BAB-8B3F-90BE8B17238F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810075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xit" presetSubtype="32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42" presetClass="entr" presetSubtype="0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xit" presetSubtype="32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42" presetClass="entr" presetSubtype="0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xit" presetSubtype="32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42" presetClass="entr" presetSubtype="0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3" presetClass="exit" presetSubtype="32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5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42" presetClass="entr" presetSubtype="0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54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5" fill="hold">
                      <p:stCondLst>
                        <p:cond delay="0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53" presetClass="exit" presetSubtype="32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8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42" presetClass="entr" presetSubtype="0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53" presetClass="exit" presetSubtype="32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1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42" presetClass="entr" presetSubtype="0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0" dur="792" fill="hold"/>
                                        <p:tgtEl>
                                          <p:spTgt spid="2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91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2" fill="hold">
                      <p:stCondLst>
                        <p:cond delay="0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9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9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1" dur="1280" fill="hold"/>
                                        <p:tgtEl>
                                          <p:spTgt spid="3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102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3" fill="hold">
                      <p:stCondLst>
                        <p:cond delay="0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0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2" dur="966" fill="hold"/>
                                        <p:tgtEl>
                                          <p:spTgt spid="3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113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4" fill="hold">
                      <p:stCondLst>
                        <p:cond delay="0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1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2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3" dur="1317" fill="hold"/>
                                        <p:tgtEl>
                                          <p:spTgt spid="3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124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5" fill="hold">
                      <p:stCondLst>
                        <p:cond delay="0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3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4" dur="1227" fill="hold"/>
                                        <p:tgtEl>
                                          <p:spTgt spid="4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audio>
              <p:cMediaNode vol="80000">
                <p:cTn id="13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6"/>
                </p:tgtEl>
              </p:cMediaNode>
            </p:audio>
            <p:audio>
              <p:cMediaNode vol="80000">
                <p:cTn id="13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4"/>
                </p:tgtEl>
              </p:cMediaNode>
            </p:audio>
            <p:audio>
              <p:cMediaNode vol="80000">
                <p:cTn id="1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5"/>
                </p:tgtEl>
              </p:cMediaNode>
            </p:audio>
            <p:audio>
              <p:cMediaNode vol="80000">
                <p:cTn id="13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6"/>
                </p:tgtEl>
              </p:cMediaNode>
            </p:audio>
            <p:audio>
              <p:cMediaNode vol="80000">
                <p:cTn id="13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8"/>
                </p:tgtEl>
              </p:cMediaNode>
            </p:audio>
            <p:audio>
              <p:cMediaNode vol="80000">
                <p:cTn id="14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9"/>
                </p:tgtEl>
              </p:cMediaNode>
            </p:audio>
            <p:seq concurrent="1" nextAc="seek">
              <p:cTn id="141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2" fill="hold">
                      <p:stCondLst>
                        <p:cond delay="0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4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1" dur="967" fill="hold"/>
                                        <p:tgtEl>
                                          <p:spTgt spid="3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152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3" fill="hold">
                      <p:stCondLst>
                        <p:cond delay="0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5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5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2" dur="1153" fill="hold"/>
                                        <p:tgtEl>
                                          <p:spTgt spid="3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audio>
              <p:cMediaNode vol="80000">
                <p:cTn id="16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0"/>
                </p:tgtEl>
              </p:cMediaNode>
            </p:audio>
          </p:childTnLst>
        </p:cTn>
      </p:par>
    </p:tnLst>
    <p:bldLst>
      <p:bldP spid="4" grpId="0"/>
      <p:bldP spid="5" grpId="0"/>
      <p:bldP spid="6" grpId="0"/>
      <p:bldP spid="15" grpId="0"/>
      <p:bldP spid="16" grpId="0"/>
      <p:bldP spid="14" grpId="0"/>
      <p:bldP spid="13" grpId="0"/>
      <p:bldP spid="12" grpId="0"/>
      <p:bldP spid="11" grpId="0"/>
      <p:bldP spid="8" grpId="0"/>
      <p:bldP spid="7" grpId="0"/>
      <p:bldP spid="3" grpId="0"/>
      <p:bldP spid="2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A632FB-B5E8-11CF-5431-9BDF3759FB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-e">
            <a:hlinkClick r:id="" action="ppaction://media"/>
            <a:extLst>
              <a:ext uri="{FF2B5EF4-FFF2-40B4-BE49-F238E27FC236}">
                <a16:creationId xmlns:a16="http://schemas.microsoft.com/office/drawing/2014/main" id="{7DE9D5A1-EE37-087D-C23E-58D45810E41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页脚占位符 3">
            <a:extLst>
              <a:ext uri="{FF2B5EF4-FFF2-40B4-BE49-F238E27FC236}">
                <a16:creationId xmlns:a16="http://schemas.microsoft.com/office/drawing/2014/main" id="{6F53D07C-5EC1-3729-3FF8-9DBF3A15F8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cs typeface="+mn-cs"/>
              </a:rPr>
              <a:t>www.happyabcd.com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cs typeface="+mn-cs"/>
            </a:endParaRPr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613A2098-D42D-2231-9550-2D6168E2BF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1825FEA-CAA4-4CE6-95C7-3362D7D9D193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cs typeface="+mn-cs"/>
            </a:endParaRPr>
          </a:p>
        </p:txBody>
      </p:sp>
      <p:pic>
        <p:nvPicPr>
          <p:cNvPr id="2" name="图片 1">
            <a:hlinkClick r:id="rId5" action="ppaction://hlinksldjump"/>
            <a:extLst>
              <a:ext uri="{FF2B5EF4-FFF2-40B4-BE49-F238E27FC236}">
                <a16:creationId xmlns:a16="http://schemas.microsoft.com/office/drawing/2014/main" id="{B6E973C7-95F1-4CFD-CFD9-6BEFAABD664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0220" y="165252"/>
            <a:ext cx="1729073" cy="1197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892639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ageCurlSingle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200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9728D590-C8F2-C97E-6723-CC0B8491662A}"/>
              </a:ext>
            </a:extLst>
          </p:cNvPr>
          <p:cNvSpPr txBox="1"/>
          <p:nvPr/>
        </p:nvSpPr>
        <p:spPr>
          <a:xfrm>
            <a:off x="1772264" y="2913145"/>
            <a:ext cx="14401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  <a:cs typeface="+mn-cs"/>
              </a:rPr>
              <a:t>自行车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B0A4F8EB-A1E3-CBE9-7807-A5BC48F60DB8}"/>
              </a:ext>
            </a:extLst>
          </p:cNvPr>
          <p:cNvSpPr txBox="1"/>
          <p:nvPr/>
        </p:nvSpPr>
        <p:spPr>
          <a:xfrm>
            <a:off x="5399076" y="2928446"/>
            <a:ext cx="14401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  <a:cs typeface="+mn-cs"/>
              </a:rPr>
              <a:t>风筝</a:t>
            </a:r>
          </a:p>
        </p:txBody>
      </p:sp>
      <p:sp>
        <p:nvSpPr>
          <p:cNvPr id="8" name="文本框 3">
            <a:extLst>
              <a:ext uri="{FF2B5EF4-FFF2-40B4-BE49-F238E27FC236}">
                <a16:creationId xmlns:a16="http://schemas.microsoft.com/office/drawing/2014/main" id="{488B7CA9-8F6E-D0A0-806A-275539ECD694}"/>
              </a:ext>
            </a:extLst>
          </p:cNvPr>
          <p:cNvSpPr txBox="1"/>
          <p:nvPr/>
        </p:nvSpPr>
        <p:spPr>
          <a:xfrm>
            <a:off x="9101814" y="2921339"/>
            <a:ext cx="14401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  <a:cs typeface="+mn-cs"/>
              </a:rPr>
              <a:t>骰子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EE1C7528-2943-C6F9-E998-70A2D0AFBEE4}"/>
              </a:ext>
            </a:extLst>
          </p:cNvPr>
          <p:cNvSpPr txBox="1"/>
          <p:nvPr/>
        </p:nvSpPr>
        <p:spPr>
          <a:xfrm>
            <a:off x="1848464" y="5760720"/>
            <a:ext cx="14401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  <a:cs typeface="+mn-cs"/>
              </a:rPr>
              <a:t>时间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思源黑体 VF" panose="020B0200000000000000" pitchFamily="34" charset="-122"/>
              <a:ea typeface="思源黑体 VF" panose="020B0200000000000000" pitchFamily="34" charset="-122"/>
              <a:cs typeface="+mn-cs"/>
            </a:endParaRPr>
          </a:p>
        </p:txBody>
      </p:sp>
      <p:sp>
        <p:nvSpPr>
          <p:cNvPr id="10" name="文本框 3">
            <a:extLst>
              <a:ext uri="{FF2B5EF4-FFF2-40B4-BE49-F238E27FC236}">
                <a16:creationId xmlns:a16="http://schemas.microsoft.com/office/drawing/2014/main" id="{3AA6B30F-A1A7-8473-8E3F-CBC7388BCD67}"/>
              </a:ext>
            </a:extLst>
          </p:cNvPr>
          <p:cNvSpPr txBox="1"/>
          <p:nvPr/>
        </p:nvSpPr>
        <p:spPr>
          <a:xfrm>
            <a:off x="5375910" y="5787278"/>
            <a:ext cx="14401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  <a:cs typeface="+mn-cs"/>
              </a:rPr>
              <a:t>米饭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思源黑体 VF" panose="020B0200000000000000" pitchFamily="34" charset="-122"/>
              <a:ea typeface="思源黑体 VF" panose="020B0200000000000000" pitchFamily="34" charset="-122"/>
              <a:cs typeface="+mn-cs"/>
            </a:endParaRPr>
          </a:p>
        </p:txBody>
      </p:sp>
      <p:sp>
        <p:nvSpPr>
          <p:cNvPr id="12" name="文本框 3">
            <a:extLst>
              <a:ext uri="{FF2B5EF4-FFF2-40B4-BE49-F238E27FC236}">
                <a16:creationId xmlns:a16="http://schemas.microsoft.com/office/drawing/2014/main" id="{93B585E9-1960-8837-1212-63B3D0CF6AD8}"/>
              </a:ext>
            </a:extLst>
          </p:cNvPr>
          <p:cNvSpPr txBox="1"/>
          <p:nvPr/>
        </p:nvSpPr>
        <p:spPr>
          <a:xfrm>
            <a:off x="8979556" y="5813836"/>
            <a:ext cx="14401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  <a:cs typeface="+mn-cs"/>
              </a:rPr>
              <a:t>烟斗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思源黑体 VF" panose="020B0200000000000000" pitchFamily="34" charset="-122"/>
              <a:ea typeface="思源黑体 VF" panose="020B0200000000000000" pitchFamily="34" charset="-122"/>
              <a:cs typeface="+mn-cs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B9982047-12F1-768B-4BF1-B508E8E16A3F}"/>
              </a:ext>
            </a:extLst>
          </p:cNvPr>
          <p:cNvSpPr txBox="1"/>
          <p:nvPr/>
        </p:nvSpPr>
        <p:spPr>
          <a:xfrm>
            <a:off x="4721100" y="245028"/>
            <a:ext cx="27774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Lato" panose="020F0502020204030203" pitchFamily="34" charset="0"/>
                <a:ea typeface="宋体" panose="02010600030101010101" pitchFamily="2" charset="-122"/>
                <a:cs typeface="+mn-cs"/>
              </a:rPr>
              <a:t>i_e</a:t>
            </a:r>
            <a:r>
              <a:rPr kumimoji="0" lang="en-US" altLang="zh-CN" sz="320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Lato" panose="020F0502020204030203" pitchFamily="34" charset="0"/>
                <a:ea typeface="宋体" panose="02010600030101010101" pitchFamily="2" charset="-122"/>
                <a:cs typeface="+mn-cs"/>
              </a:rPr>
              <a:t> /</a:t>
            </a:r>
            <a:r>
              <a:rPr kumimoji="0" lang="en-US" altLang="zh-CN" sz="3200" i="0" u="none" strike="noStrike" kern="1200" cap="none" spc="0" normalizeH="0" baseline="0" noProof="0" dirty="0">
                <a:ln>
                  <a:noFill/>
                </a:ln>
                <a:solidFill>
                  <a:srgbClr val="626469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rPr>
              <a:t> </a:t>
            </a:r>
            <a:r>
              <a:rPr kumimoji="0" lang="en-US" altLang="zh-CN" sz="320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rPr>
              <a:t>ai</a:t>
            </a:r>
            <a:r>
              <a:rPr kumimoji="0" lang="en-US" altLang="zh-CN" sz="320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Lato" panose="020F0502020204030203" pitchFamily="34" charset="0"/>
                <a:ea typeface="宋体" panose="02010600030101010101" pitchFamily="2" charset="-122"/>
                <a:cs typeface="+mn-cs"/>
              </a:rPr>
              <a:t>/ </a:t>
            </a:r>
            <a:r>
              <a:rPr kumimoji="0" lang="zh-CN" altLang="en-US" sz="3200" i="0" u="none" strike="noStrike" kern="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  <a:cs typeface="+mn-cs"/>
              </a:rPr>
              <a:t>爱</a:t>
            </a:r>
            <a:endParaRPr kumimoji="0" lang="zh-CN" altLang="en-US" sz="320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思源黑体 VF" panose="020B0200000000000000" pitchFamily="34" charset="-122"/>
              <a:ea typeface="思源黑体 VF" panose="020B0200000000000000" pitchFamily="34" charset="-122"/>
              <a:cs typeface="+mn-cs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FF50281E-2C97-1785-BFA3-22BBE07D6307}"/>
              </a:ext>
            </a:extLst>
          </p:cNvPr>
          <p:cNvSpPr txBox="1"/>
          <p:nvPr/>
        </p:nvSpPr>
        <p:spPr>
          <a:xfrm>
            <a:off x="1813560" y="2950269"/>
            <a:ext cx="14401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rPr>
              <a:t>b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rPr>
              <a:t>i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rPr>
              <a:t>k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rPr>
              <a:t>e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Lato" panose="020F0502020204030203" pitchFamily="34" charset="0"/>
              <a:ea typeface="思源黑体 VF" panose="020B0200000000000000" pitchFamily="34" charset="-122"/>
              <a:cs typeface="+mn-cs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7A41F3FA-B256-691E-1DBD-88EF6A019552}"/>
              </a:ext>
            </a:extLst>
          </p:cNvPr>
          <p:cNvSpPr txBox="1"/>
          <p:nvPr/>
        </p:nvSpPr>
        <p:spPr>
          <a:xfrm>
            <a:off x="5414693" y="2928445"/>
            <a:ext cx="14401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rPr>
              <a:t>k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rPr>
              <a:t>i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rPr>
              <a:t>t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rPr>
              <a:t>e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Lato" panose="020F0502020204030203" pitchFamily="34" charset="0"/>
              <a:ea typeface="思源黑体 VF" panose="020B0200000000000000" pitchFamily="34" charset="-122"/>
              <a:cs typeface="+mn-cs"/>
            </a:endParaRPr>
          </a:p>
        </p:txBody>
      </p:sp>
      <p:sp>
        <p:nvSpPr>
          <p:cNvPr id="6" name="文本框 3">
            <a:extLst>
              <a:ext uri="{FF2B5EF4-FFF2-40B4-BE49-F238E27FC236}">
                <a16:creationId xmlns:a16="http://schemas.microsoft.com/office/drawing/2014/main" id="{FF50281E-2C97-1785-BFA3-22BBE07D6307}"/>
              </a:ext>
            </a:extLst>
          </p:cNvPr>
          <p:cNvSpPr txBox="1"/>
          <p:nvPr/>
        </p:nvSpPr>
        <p:spPr>
          <a:xfrm>
            <a:off x="9025889" y="2928446"/>
            <a:ext cx="14401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rPr>
              <a:t>d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rPr>
              <a:t>i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rPr>
              <a:t>c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rPr>
              <a:t>e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Lato" panose="020F0502020204030203" pitchFamily="34" charset="0"/>
              <a:ea typeface="思源黑体 VF" panose="020B0200000000000000" pitchFamily="34" charset="-122"/>
              <a:cs typeface="+mn-cs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CBA8FD62-7D61-3ABE-D371-20F244AB546D}"/>
              </a:ext>
            </a:extLst>
          </p:cNvPr>
          <p:cNvSpPr txBox="1"/>
          <p:nvPr/>
        </p:nvSpPr>
        <p:spPr>
          <a:xfrm>
            <a:off x="1772264" y="5824941"/>
            <a:ext cx="14401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rPr>
              <a:t>t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rPr>
              <a:t>i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rPr>
              <a:t>m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rPr>
              <a:t>e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Lato" panose="020F0502020204030203" pitchFamily="34" charset="0"/>
              <a:ea typeface="思源黑体 VF" panose="020B0200000000000000" pitchFamily="34" charset="-122"/>
              <a:cs typeface="+mn-cs"/>
            </a:endParaRPr>
          </a:p>
        </p:txBody>
      </p:sp>
      <p:sp>
        <p:nvSpPr>
          <p:cNvPr id="16" name="文本框 3">
            <a:extLst>
              <a:ext uri="{FF2B5EF4-FFF2-40B4-BE49-F238E27FC236}">
                <a16:creationId xmlns:a16="http://schemas.microsoft.com/office/drawing/2014/main" id="{FF50281E-2C97-1785-BFA3-22BBE07D6307}"/>
              </a:ext>
            </a:extLst>
          </p:cNvPr>
          <p:cNvSpPr txBox="1"/>
          <p:nvPr/>
        </p:nvSpPr>
        <p:spPr>
          <a:xfrm>
            <a:off x="5360976" y="5824941"/>
            <a:ext cx="14401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rPr>
              <a:t>r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rPr>
              <a:t>i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rPr>
              <a:t>c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rPr>
              <a:t>e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Lato" panose="020F0502020204030203" pitchFamily="34" charset="0"/>
              <a:ea typeface="思源黑体 VF" panose="020B0200000000000000" pitchFamily="34" charset="-122"/>
              <a:cs typeface="+mn-cs"/>
            </a:endParaRPr>
          </a:p>
        </p:txBody>
      </p:sp>
      <p:sp>
        <p:nvSpPr>
          <p:cNvPr id="21" name="文本框 3">
            <a:extLst>
              <a:ext uri="{FF2B5EF4-FFF2-40B4-BE49-F238E27FC236}">
                <a16:creationId xmlns:a16="http://schemas.microsoft.com/office/drawing/2014/main" id="{DD30BC0F-1531-99E4-A027-AFCFCFA5FBDA}"/>
              </a:ext>
            </a:extLst>
          </p:cNvPr>
          <p:cNvSpPr txBox="1"/>
          <p:nvPr/>
        </p:nvSpPr>
        <p:spPr>
          <a:xfrm>
            <a:off x="9025889" y="5787278"/>
            <a:ext cx="14401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rPr>
              <a:t>p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rPr>
              <a:t>i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rPr>
              <a:t>p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rPr>
              <a:t>e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Lato" panose="020F0502020204030203" pitchFamily="34" charset="0"/>
              <a:ea typeface="思源黑体 VF" panose="020B0200000000000000" pitchFamily="34" charset="-122"/>
              <a:cs typeface="+mn-cs"/>
            </a:endParaRP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95F57586-BA7B-98FF-652D-2D442DC1EE31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03142" y="930189"/>
            <a:ext cx="2861014" cy="1838202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BAB7FFBD-C784-0B6A-733C-B56047DB10E1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40" b="4040"/>
          <a:stretch/>
        </p:blipFill>
        <p:spPr>
          <a:xfrm>
            <a:off x="1380625" y="3716922"/>
            <a:ext cx="2223459" cy="2043798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01E274A8-17E1-BC85-8B4D-099961B049D6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951103" y="1214296"/>
            <a:ext cx="1589752" cy="1444683"/>
          </a:xfrm>
          <a:prstGeom prst="rect">
            <a:avLst/>
          </a:prstGeom>
        </p:spPr>
      </p:pic>
      <p:pic>
        <p:nvPicPr>
          <p:cNvPr id="32" name="图片 31">
            <a:extLst>
              <a:ext uri="{FF2B5EF4-FFF2-40B4-BE49-F238E27FC236}">
                <a16:creationId xmlns:a16="http://schemas.microsoft.com/office/drawing/2014/main" id="{5C3D377F-937E-DAC1-BAD2-2F11089FFA70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62" b="4362"/>
          <a:stretch/>
        </p:blipFill>
        <p:spPr>
          <a:xfrm>
            <a:off x="8587917" y="3882553"/>
            <a:ext cx="2467975" cy="1878167"/>
          </a:xfrm>
          <a:prstGeom prst="rect">
            <a:avLst/>
          </a:prstGeom>
        </p:spPr>
      </p:pic>
      <p:pic>
        <p:nvPicPr>
          <p:cNvPr id="14" name="bike">
            <a:hlinkClick r:id="" action="ppaction://media"/>
            <a:extLst>
              <a:ext uri="{FF2B5EF4-FFF2-40B4-BE49-F238E27FC236}">
                <a16:creationId xmlns:a16="http://schemas.microsoft.com/office/drawing/2014/main" id="{A9E74107-331E-F334-F26A-49CE23791BC2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764" end="312"/>
                </p14:media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-1093132" y="675846"/>
            <a:ext cx="609600" cy="609600"/>
          </a:xfrm>
          <a:prstGeom prst="rect">
            <a:avLst/>
          </a:prstGeom>
        </p:spPr>
      </p:pic>
      <p:pic>
        <p:nvPicPr>
          <p:cNvPr id="20" name="图片 19" descr="形状&#10;&#10;AI 生成的内容可能不正确。">
            <a:extLst>
              <a:ext uri="{FF2B5EF4-FFF2-40B4-BE49-F238E27FC236}">
                <a16:creationId xmlns:a16="http://schemas.microsoft.com/office/drawing/2014/main" id="{3A87E0B2-5042-3CAB-C8B0-3880E966364E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6753" y="1120173"/>
            <a:ext cx="2224827" cy="1625466"/>
          </a:xfrm>
          <a:prstGeom prst="rect">
            <a:avLst/>
          </a:prstGeom>
        </p:spPr>
      </p:pic>
      <p:pic>
        <p:nvPicPr>
          <p:cNvPr id="23" name="图片 22" descr="图片包含 物体, 室内, 灯光, 桌子&#10;&#10;AI 生成的内容可能不正确。">
            <a:extLst>
              <a:ext uri="{FF2B5EF4-FFF2-40B4-BE49-F238E27FC236}">
                <a16:creationId xmlns:a16="http://schemas.microsoft.com/office/drawing/2014/main" id="{3B5FFAE2-1238-75FE-5FF2-3E3F4BEDBE23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6916" y="3852592"/>
            <a:ext cx="1878167" cy="1878167"/>
          </a:xfrm>
          <a:prstGeom prst="rect">
            <a:avLst/>
          </a:prstGeom>
        </p:spPr>
      </p:pic>
      <p:pic>
        <p:nvPicPr>
          <p:cNvPr id="24" name="kite">
            <a:hlinkClick r:id="" action="ppaction://media"/>
            <a:extLst>
              <a:ext uri="{FF2B5EF4-FFF2-40B4-BE49-F238E27FC236}">
                <a16:creationId xmlns:a16="http://schemas.microsoft.com/office/drawing/2014/main" id="{A9875615-468C-E8E3-1287-53335A9019E6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-1313152" y="6132488"/>
            <a:ext cx="609600" cy="609600"/>
          </a:xfrm>
          <a:prstGeom prst="rect">
            <a:avLst/>
          </a:prstGeom>
        </p:spPr>
      </p:pic>
      <p:pic>
        <p:nvPicPr>
          <p:cNvPr id="25" name="dice">
            <a:hlinkClick r:id="" action="ppaction://media"/>
            <a:extLst>
              <a:ext uri="{FF2B5EF4-FFF2-40B4-BE49-F238E27FC236}">
                <a16:creationId xmlns:a16="http://schemas.microsoft.com/office/drawing/2014/main" id="{51854091-EFF5-C66B-D18E-4A399DE4F0AB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-1124161" y="5094843"/>
            <a:ext cx="609600" cy="609600"/>
          </a:xfrm>
          <a:prstGeom prst="rect">
            <a:avLst/>
          </a:prstGeom>
        </p:spPr>
      </p:pic>
      <p:pic>
        <p:nvPicPr>
          <p:cNvPr id="26" name="time">
            <a:hlinkClick r:id="" action="ppaction://media"/>
            <a:extLst>
              <a:ext uri="{FF2B5EF4-FFF2-40B4-BE49-F238E27FC236}">
                <a16:creationId xmlns:a16="http://schemas.microsoft.com/office/drawing/2014/main" id="{C0F1BDAF-4106-8822-EC1E-3EC2A2B70E5B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-1116959" y="3882553"/>
            <a:ext cx="609600" cy="609600"/>
          </a:xfrm>
          <a:prstGeom prst="rect">
            <a:avLst/>
          </a:prstGeom>
        </p:spPr>
      </p:pic>
      <p:pic>
        <p:nvPicPr>
          <p:cNvPr id="27" name="rice">
            <a:hlinkClick r:id="" action="ppaction://media"/>
            <a:extLst>
              <a:ext uri="{FF2B5EF4-FFF2-40B4-BE49-F238E27FC236}">
                <a16:creationId xmlns:a16="http://schemas.microsoft.com/office/drawing/2014/main" id="{E3C285B7-ECB4-2B3E-CD1A-E50290C38095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-1008352" y="2886935"/>
            <a:ext cx="609600" cy="609600"/>
          </a:xfrm>
          <a:prstGeom prst="rect">
            <a:avLst/>
          </a:prstGeom>
        </p:spPr>
      </p:pic>
      <p:pic>
        <p:nvPicPr>
          <p:cNvPr id="28" name="pipe">
            <a:hlinkClick r:id="" action="ppaction://media"/>
            <a:extLst>
              <a:ext uri="{FF2B5EF4-FFF2-40B4-BE49-F238E27FC236}">
                <a16:creationId xmlns:a16="http://schemas.microsoft.com/office/drawing/2014/main" id="{0F036533-AFCB-5FFE-766A-1B0D23DB35C4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11">
                  <p14:trim st="524" end="197.0312"/>
                </p14:media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-1116959" y="1849290"/>
            <a:ext cx="609600" cy="609600"/>
          </a:xfrm>
          <a:prstGeom prst="rect">
            <a:avLst/>
          </a:prstGeom>
        </p:spPr>
      </p:pic>
      <p:pic>
        <p:nvPicPr>
          <p:cNvPr id="29" name="i-e">
            <a:hlinkClick r:id="" action="ppaction://media"/>
            <a:extLst>
              <a:ext uri="{FF2B5EF4-FFF2-40B4-BE49-F238E27FC236}">
                <a16:creationId xmlns:a16="http://schemas.microsoft.com/office/drawing/2014/main" id="{3FDF78B1-C4BF-982C-D9FC-02813359EA90}"/>
              </a:ext>
            </a:extLst>
          </p:cNvPr>
          <p:cNvPicPr>
            <a:picLocks noChangeAspect="1"/>
          </p:cNvPicPr>
          <p:nvPr>
            <a:audioFile r:link="rId13"/>
            <p:extLst>
              <p:ext uri="{DAA4B4D4-6D71-4841-9C94-3DE7FCFB9230}">
                <p14:media xmlns:p14="http://schemas.microsoft.com/office/powerpoint/2010/main" r:embed="rId12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-1124161" y="157024"/>
            <a:ext cx="609600" cy="609600"/>
          </a:xfrm>
          <a:prstGeom prst="rect">
            <a:avLst/>
          </a:prstGeom>
        </p:spPr>
      </p:pic>
      <p:pic>
        <p:nvPicPr>
          <p:cNvPr id="18" name="图片 17" descr="图片包含 形状&#10;&#10;AI 生成的内容可能不正确。">
            <a:hlinkClick r:id="rId22" action="ppaction://hlinksldjump"/>
            <a:extLst>
              <a:ext uri="{FF2B5EF4-FFF2-40B4-BE49-F238E27FC236}">
                <a16:creationId xmlns:a16="http://schemas.microsoft.com/office/drawing/2014/main" id="{46E13BD9-87B0-5A19-B5AF-9F9AB764456B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868658" y="5364786"/>
            <a:ext cx="1065325" cy="1046682"/>
          </a:xfrm>
          <a:prstGeom prst="rect">
            <a:avLst/>
          </a:prstGeom>
        </p:spPr>
      </p:pic>
      <p:sp>
        <p:nvSpPr>
          <p:cNvPr id="22" name="灯片编号占位符 21">
            <a:extLst>
              <a:ext uri="{FF2B5EF4-FFF2-40B4-BE49-F238E27FC236}">
                <a16:creationId xmlns:a16="http://schemas.microsoft.com/office/drawing/2014/main" id="{91325E11-6420-BF53-7363-F8F8B3FBC0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D297D-46B3-4BAB-8B3F-90BE8B17238F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2116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xit" presetSubtype="32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42" presetClass="entr" presetSubtype="0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xit" presetSubtype="32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42" presetClass="entr" presetSubtype="0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xit" presetSubtype="32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42" presetClass="entr" presetSubtype="0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3" presetClass="exit" presetSubtype="32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5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42" presetClass="entr" presetSubtype="0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54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5" fill="hold">
                      <p:stCondLst>
                        <p:cond delay="0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53" presetClass="exit" presetSubtype="32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8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42" presetClass="entr" presetSubtype="0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53" presetClass="exit" presetSubtype="32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1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42" presetClass="entr" presetSubtype="0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0" dur="783" fill="hold"/>
                                        <p:tgtEl>
                                          <p:spTgt spid="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91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2" fill="hold">
                      <p:stCondLst>
                        <p:cond delay="0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9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9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1" dur="1066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0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3" fill="hold">
                      <p:stCondLst>
                        <p:cond delay="0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0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2" dur="992" fill="hold"/>
                                        <p:tgtEl>
                                          <p:spTgt spid="2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113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4" fill="hold">
                      <p:stCondLst>
                        <p:cond delay="0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1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2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3" dur="1003" fill="hold"/>
                                        <p:tgtEl>
                                          <p:spTgt spid="2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audio>
              <p:cMediaNode vol="80000">
                <p:cTn id="1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audio>
              <p:cMediaNode vol="80000">
                <p:cTn id="1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4"/>
                </p:tgtEl>
              </p:cMediaNode>
            </p:audio>
            <p:audio>
              <p:cMediaNode vol="80000">
                <p:cTn id="12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"/>
                </p:tgtEl>
              </p:cMediaNode>
            </p:audio>
            <p:audio>
              <p:cMediaNode vol="80000">
                <p:cTn id="1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6"/>
                </p:tgtEl>
              </p:cMediaNode>
            </p:audio>
            <p:audio>
              <p:cMediaNode vol="80000">
                <p:cTn id="1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7"/>
                </p:tgtEl>
              </p:cMediaNode>
            </p:audio>
            <p:audio>
              <p:cMediaNode vol="80000">
                <p:cTn id="12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8"/>
                </p:tgtEl>
              </p:cMediaNode>
            </p:audio>
            <p:audio>
              <p:cMediaNode vol="80000">
                <p:cTn id="13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9"/>
                </p:tgtEl>
              </p:cMediaNode>
            </p:audio>
            <p:seq concurrent="1" nextAc="seek">
              <p:cTn id="131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2" fill="hold">
                      <p:stCondLst>
                        <p:cond delay="0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3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3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1" dur="888" fill="hold"/>
                                        <p:tgtEl>
                                          <p:spTgt spid="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14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3" fill="hold">
                      <p:stCondLst>
                        <p:cond delay="0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4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5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2" dur="914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153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4" fill="hold">
                      <p:stCondLst>
                        <p:cond delay="0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5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5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3" dur="966" fill="hold"/>
                                        <p:tgtEl>
                                          <p:spTgt spid="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</p:childTnLst>
        </p:cTn>
      </p:par>
    </p:tnLst>
    <p:bldLst>
      <p:bldP spid="2" grpId="0"/>
      <p:bldP spid="7" grpId="0"/>
      <p:bldP spid="8" grpId="0"/>
      <p:bldP spid="9" grpId="0"/>
      <p:bldP spid="10" grpId="0"/>
      <p:bldP spid="12" grpId="0"/>
      <p:bldP spid="3" grpId="0"/>
      <p:bldP spid="4" grpId="0"/>
      <p:bldP spid="5" grpId="0"/>
      <p:bldP spid="6" grpId="0"/>
      <p:bldP spid="15" grpId="0"/>
      <p:bldP spid="16" grpId="0"/>
      <p:bldP spid="2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AB7CC2-CF2B-C2D0-5D21-4C0AB7A980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eigh">
            <a:hlinkClick r:id="" action="ppaction://media"/>
            <a:extLst>
              <a:ext uri="{FF2B5EF4-FFF2-40B4-BE49-F238E27FC236}">
                <a16:creationId xmlns:a16="http://schemas.microsoft.com/office/drawing/2014/main" id="{864CCF5A-F4AD-7AF5-6A15-D3569CB1EA9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页脚占位符 3">
            <a:extLst>
              <a:ext uri="{FF2B5EF4-FFF2-40B4-BE49-F238E27FC236}">
                <a16:creationId xmlns:a16="http://schemas.microsoft.com/office/drawing/2014/main" id="{CB9BBF76-9EA9-6DE0-6F24-C8D32C97DC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cs typeface="+mn-cs"/>
              </a:rPr>
              <a:t>www.happyabcd.com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cs typeface="+mn-cs"/>
            </a:endParaRPr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1B982FAE-1C79-8D67-DB9D-05EB56522B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1825FEA-CAA4-4CE6-95C7-3362D7D9D193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cs typeface="+mn-cs"/>
            </a:endParaRPr>
          </a:p>
        </p:txBody>
      </p:sp>
      <p:pic>
        <p:nvPicPr>
          <p:cNvPr id="2" name="图片 1">
            <a:hlinkClick r:id="rId5" action="ppaction://hlinksldjump"/>
            <a:extLst>
              <a:ext uri="{FF2B5EF4-FFF2-40B4-BE49-F238E27FC236}">
                <a16:creationId xmlns:a16="http://schemas.microsoft.com/office/drawing/2014/main" id="{96C77675-C209-A056-2DBF-6EC97CBCBA0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0220" y="165252"/>
            <a:ext cx="1729073" cy="1197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138002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ageCurlSingle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800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>
            <a:extLst>
              <a:ext uri="{FF2B5EF4-FFF2-40B4-BE49-F238E27FC236}">
                <a16:creationId xmlns:a16="http://schemas.microsoft.com/office/drawing/2014/main" id="{64A5FE2F-6B24-24B8-83FB-F394578ECC0C}"/>
              </a:ext>
            </a:extLst>
          </p:cNvPr>
          <p:cNvSpPr txBox="1"/>
          <p:nvPr/>
        </p:nvSpPr>
        <p:spPr>
          <a:xfrm>
            <a:off x="1813558" y="2928125"/>
            <a:ext cx="14401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  <a:cs typeface="+mn-cs"/>
              </a:rPr>
              <a:t>派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思源黑体 VF" panose="020B0200000000000000" pitchFamily="34" charset="-122"/>
              <a:ea typeface="思源黑体 VF" panose="020B0200000000000000" pitchFamily="34" charset="-122"/>
              <a:cs typeface="+mn-cs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7390B82E-927E-1780-829E-8D33AA01BD6F}"/>
              </a:ext>
            </a:extLst>
          </p:cNvPr>
          <p:cNvSpPr txBox="1"/>
          <p:nvPr/>
        </p:nvSpPr>
        <p:spPr>
          <a:xfrm>
            <a:off x="5421611" y="2938506"/>
            <a:ext cx="14401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  <a:cs typeface="+mn-cs"/>
              </a:rPr>
              <a:t>领带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思源黑体 VF" panose="020B0200000000000000" pitchFamily="34" charset="-122"/>
              <a:ea typeface="思源黑体 VF" panose="020B0200000000000000" pitchFamily="34" charset="-122"/>
              <a:cs typeface="+mn-cs"/>
            </a:endParaRPr>
          </a:p>
        </p:txBody>
      </p:sp>
      <p:sp>
        <p:nvSpPr>
          <p:cNvPr id="13" name="文本框 3">
            <a:extLst>
              <a:ext uri="{FF2B5EF4-FFF2-40B4-BE49-F238E27FC236}">
                <a16:creationId xmlns:a16="http://schemas.microsoft.com/office/drawing/2014/main" id="{0246D6EB-E688-49D3-874C-D52865619037}"/>
              </a:ext>
            </a:extLst>
          </p:cNvPr>
          <p:cNvSpPr txBox="1"/>
          <p:nvPr/>
        </p:nvSpPr>
        <p:spPr>
          <a:xfrm>
            <a:off x="8835388" y="2890000"/>
            <a:ext cx="18897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  <a:cs typeface="+mn-cs"/>
              </a:rPr>
              <a:t>躺下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D5EAB11F-3650-F391-28E5-7E7900B46561}"/>
              </a:ext>
            </a:extLst>
          </p:cNvPr>
          <p:cNvSpPr txBox="1"/>
          <p:nvPr/>
        </p:nvSpPr>
        <p:spPr>
          <a:xfrm>
            <a:off x="1828799" y="5783194"/>
            <a:ext cx="14401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  <a:cs typeface="+mn-cs"/>
              </a:rPr>
              <a:t>灯泡</a:t>
            </a:r>
          </a:p>
        </p:txBody>
      </p:sp>
      <p:sp>
        <p:nvSpPr>
          <p:cNvPr id="17" name="文本框 3">
            <a:extLst>
              <a:ext uri="{FF2B5EF4-FFF2-40B4-BE49-F238E27FC236}">
                <a16:creationId xmlns:a16="http://schemas.microsoft.com/office/drawing/2014/main" id="{4D7210C1-0ED8-B1FB-E857-8685E279C8D3}"/>
              </a:ext>
            </a:extLst>
          </p:cNvPr>
          <p:cNvSpPr txBox="1"/>
          <p:nvPr/>
        </p:nvSpPr>
        <p:spPr>
          <a:xfrm>
            <a:off x="5499732" y="5783193"/>
            <a:ext cx="14401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  <a:cs typeface="+mn-cs"/>
              </a:rPr>
              <a:t>打架</a:t>
            </a:r>
          </a:p>
        </p:txBody>
      </p:sp>
      <p:sp>
        <p:nvSpPr>
          <p:cNvPr id="19" name="文本框 3">
            <a:extLst>
              <a:ext uri="{FF2B5EF4-FFF2-40B4-BE49-F238E27FC236}">
                <a16:creationId xmlns:a16="http://schemas.microsoft.com/office/drawing/2014/main" id="{B8D5BC07-2537-F5F9-9345-B791D0A55ED2}"/>
              </a:ext>
            </a:extLst>
          </p:cNvPr>
          <p:cNvSpPr txBox="1"/>
          <p:nvPr/>
        </p:nvSpPr>
        <p:spPr>
          <a:xfrm>
            <a:off x="9025889" y="5783192"/>
            <a:ext cx="14401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  <a:cs typeface="+mn-cs"/>
              </a:rPr>
              <a:t>夜晚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思源黑体 VF" panose="020B0200000000000000" pitchFamily="34" charset="-122"/>
              <a:ea typeface="思源黑体 VF" panose="020B0200000000000000" pitchFamily="34" charset="-122"/>
              <a:cs typeface="+mn-cs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B9982047-12F1-768B-4BF1-B508E8E16A3F}"/>
              </a:ext>
            </a:extLst>
          </p:cNvPr>
          <p:cNvSpPr txBox="1"/>
          <p:nvPr/>
        </p:nvSpPr>
        <p:spPr>
          <a:xfrm>
            <a:off x="4634865" y="320188"/>
            <a:ext cx="29222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Lato" panose="020F0502020204030203" pitchFamily="34" charset="0"/>
                <a:ea typeface="宋体" panose="02010600030101010101" pitchFamily="2" charset="-122"/>
                <a:cs typeface="+mn-cs"/>
              </a:rPr>
              <a:t>ie</a:t>
            </a:r>
            <a:r>
              <a:rPr kumimoji="0" lang="en-US" altLang="zh-CN" sz="320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Lato" panose="020F0502020204030203" pitchFamily="34" charset="0"/>
                <a:ea typeface="宋体" panose="02010600030101010101" pitchFamily="2" charset="-122"/>
                <a:cs typeface="+mn-cs"/>
              </a:rPr>
              <a:t> </a:t>
            </a:r>
            <a:r>
              <a:rPr kumimoji="0" lang="en-US" altLang="zh-CN" sz="3200" i="0" u="none" strike="noStrike" kern="0" cap="none" spc="0" normalizeH="0" baseline="0" noProof="0" dirty="0" err="1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Lato" panose="020F0502020204030203" pitchFamily="34" charset="0"/>
                <a:ea typeface="宋体" panose="02010600030101010101" pitchFamily="2" charset="-122"/>
                <a:cs typeface="+mn-cs"/>
              </a:rPr>
              <a:t>igh</a:t>
            </a:r>
            <a:r>
              <a:rPr kumimoji="0" lang="en-US" altLang="zh-CN" sz="320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Lato" panose="020F0502020204030203" pitchFamily="34" charset="0"/>
                <a:ea typeface="宋体" panose="02010600030101010101" pitchFamily="2" charset="-122"/>
                <a:cs typeface="+mn-cs"/>
              </a:rPr>
              <a:t> </a:t>
            </a:r>
            <a:r>
              <a:rPr kumimoji="0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Lato" panose="020F0502020204030203" pitchFamily="34" charset="0"/>
                <a:ea typeface="宋体" panose="02010600030101010101" pitchFamily="2" charset="-122"/>
                <a:cs typeface="+mn-cs"/>
              </a:rPr>
              <a:t>/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626469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rPr>
              <a:t>ai</a:t>
            </a:r>
            <a:r>
              <a:rPr kumimoji="0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Lato" panose="020F0502020204030203" pitchFamily="34" charset="0"/>
                <a:ea typeface="宋体" panose="02010600030101010101" pitchFamily="2" charset="-122"/>
                <a:cs typeface="+mn-cs"/>
              </a:rPr>
              <a:t>/ </a:t>
            </a:r>
            <a:r>
              <a:rPr kumimoji="0" lang="zh-CN" altLang="en-US" sz="3200" i="0" u="none" strike="noStrike" kern="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  <a:cs typeface="+mn-cs"/>
              </a:rPr>
              <a:t>爱</a:t>
            </a:r>
            <a:endParaRPr kumimoji="0" lang="zh-CN" altLang="en-US" sz="320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思源黑体 VF" panose="020B0200000000000000" pitchFamily="34" charset="-122"/>
              <a:ea typeface="思源黑体 VF" panose="020B0200000000000000" pitchFamily="34" charset="-122"/>
              <a:cs typeface="+mn-cs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FF50281E-2C97-1785-BFA3-22BBE07D6307}"/>
              </a:ext>
            </a:extLst>
          </p:cNvPr>
          <p:cNvSpPr txBox="1"/>
          <p:nvPr/>
        </p:nvSpPr>
        <p:spPr>
          <a:xfrm>
            <a:off x="1779269" y="2919982"/>
            <a:ext cx="14401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rPr>
              <a:t>p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rPr>
              <a:t>ie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Lato" panose="020F0502020204030203" pitchFamily="34" charset="0"/>
              <a:ea typeface="思源黑体 VF" panose="020B0200000000000000" pitchFamily="34" charset="-122"/>
              <a:cs typeface="+mn-cs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7A41F3FA-B256-691E-1DBD-88EF6A019552}"/>
              </a:ext>
            </a:extLst>
          </p:cNvPr>
          <p:cNvSpPr txBox="1"/>
          <p:nvPr/>
        </p:nvSpPr>
        <p:spPr>
          <a:xfrm>
            <a:off x="5436869" y="2940718"/>
            <a:ext cx="14401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rPr>
              <a:t>t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rPr>
              <a:t>ie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Lato" panose="020F0502020204030203" pitchFamily="34" charset="0"/>
              <a:ea typeface="思源黑体 VF" panose="020B0200000000000000" pitchFamily="34" charset="-122"/>
              <a:cs typeface="+mn-cs"/>
            </a:endParaRPr>
          </a:p>
        </p:txBody>
      </p:sp>
      <p:sp>
        <p:nvSpPr>
          <p:cNvPr id="6" name="文本框 3">
            <a:extLst>
              <a:ext uri="{FF2B5EF4-FFF2-40B4-BE49-F238E27FC236}">
                <a16:creationId xmlns:a16="http://schemas.microsoft.com/office/drawing/2014/main" id="{FF50281E-2C97-1785-BFA3-22BBE07D6307}"/>
              </a:ext>
            </a:extLst>
          </p:cNvPr>
          <p:cNvSpPr txBox="1"/>
          <p:nvPr/>
        </p:nvSpPr>
        <p:spPr>
          <a:xfrm>
            <a:off x="8801099" y="2908496"/>
            <a:ext cx="18897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rPr>
              <a:t>L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rPr>
              <a:t>ie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rPr>
              <a:t> down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Lato" panose="020F0502020204030203" pitchFamily="34" charset="0"/>
              <a:ea typeface="思源黑体 VF" panose="020B0200000000000000" pitchFamily="34" charset="-122"/>
              <a:cs typeface="+mn-cs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CBA8FD62-7D61-3ABE-D371-20F244AB546D}"/>
              </a:ext>
            </a:extLst>
          </p:cNvPr>
          <p:cNvSpPr txBox="1"/>
          <p:nvPr/>
        </p:nvSpPr>
        <p:spPr>
          <a:xfrm>
            <a:off x="1813560" y="5818596"/>
            <a:ext cx="14401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rPr>
              <a:t>l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rPr>
              <a:t>igh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rPr>
              <a:t>t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ato" panose="020F0502020204030203" pitchFamily="34" charset="0"/>
              <a:ea typeface="思源黑体 VF" panose="020B0200000000000000" pitchFamily="34" charset="-122"/>
              <a:cs typeface="+mn-cs"/>
            </a:endParaRPr>
          </a:p>
        </p:txBody>
      </p:sp>
      <p:sp>
        <p:nvSpPr>
          <p:cNvPr id="16" name="文本框 3">
            <a:extLst>
              <a:ext uri="{FF2B5EF4-FFF2-40B4-BE49-F238E27FC236}">
                <a16:creationId xmlns:a16="http://schemas.microsoft.com/office/drawing/2014/main" id="{FF50281E-2C97-1785-BFA3-22BBE07D6307}"/>
              </a:ext>
            </a:extLst>
          </p:cNvPr>
          <p:cNvSpPr txBox="1"/>
          <p:nvPr/>
        </p:nvSpPr>
        <p:spPr>
          <a:xfrm>
            <a:off x="5436869" y="5818596"/>
            <a:ext cx="14401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rPr>
              <a:t>f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rPr>
              <a:t>igh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rPr>
              <a:t>t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ato" panose="020F0502020204030203" pitchFamily="34" charset="0"/>
              <a:ea typeface="思源黑体 VF" panose="020B0200000000000000" pitchFamily="34" charset="-122"/>
              <a:cs typeface="+mn-cs"/>
            </a:endParaRPr>
          </a:p>
        </p:txBody>
      </p:sp>
      <p:sp>
        <p:nvSpPr>
          <p:cNvPr id="21" name="文本框 3">
            <a:extLst>
              <a:ext uri="{FF2B5EF4-FFF2-40B4-BE49-F238E27FC236}">
                <a16:creationId xmlns:a16="http://schemas.microsoft.com/office/drawing/2014/main" id="{DD30BC0F-1531-99E4-A027-AFCFCFA5FBDA}"/>
              </a:ext>
            </a:extLst>
          </p:cNvPr>
          <p:cNvSpPr txBox="1"/>
          <p:nvPr/>
        </p:nvSpPr>
        <p:spPr>
          <a:xfrm>
            <a:off x="9060178" y="5818596"/>
            <a:ext cx="14401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rPr>
              <a:t>n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rPr>
              <a:t>igh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rPr>
              <a:t>t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Lato" panose="020F0502020204030203" pitchFamily="34" charset="0"/>
              <a:ea typeface="思源黑体 VF" panose="020B0200000000000000" pitchFamily="34" charset="-122"/>
              <a:cs typeface="+mn-cs"/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FA368AB3-80CC-4AAD-36FD-3B2C8C4DB802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55860" y="1206225"/>
            <a:ext cx="2355578" cy="1533290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9B3CA94A-CFC3-FB49-8654-201FD3ED53BE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76" b="2676"/>
          <a:stretch/>
        </p:blipFill>
        <p:spPr>
          <a:xfrm rot="1578779">
            <a:off x="5733109" y="1000028"/>
            <a:ext cx="847700" cy="1855109"/>
          </a:xfrm>
          <a:prstGeom prst="rect">
            <a:avLst/>
          </a:prstGeom>
        </p:spPr>
      </p:pic>
      <p:pic>
        <p:nvPicPr>
          <p:cNvPr id="18" name="图片 17" descr="图标&#10;&#10;描述已自动生成">
            <a:extLst>
              <a:ext uri="{FF2B5EF4-FFF2-40B4-BE49-F238E27FC236}">
                <a16:creationId xmlns:a16="http://schemas.microsoft.com/office/drawing/2014/main" id="{753819BF-2FB4-C619-2E34-E3E7BD6289E3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9603" y="3646377"/>
            <a:ext cx="1148091" cy="2005398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id="{66448512-B2A0-751F-21CD-2F17494D199B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54000" y="3580722"/>
            <a:ext cx="1684000" cy="2237873"/>
          </a:xfrm>
          <a:prstGeom prst="rect">
            <a:avLst/>
          </a:prstGeom>
        </p:spPr>
      </p:pic>
      <p:pic>
        <p:nvPicPr>
          <p:cNvPr id="26" name="图片 25">
            <a:extLst>
              <a:ext uri="{FF2B5EF4-FFF2-40B4-BE49-F238E27FC236}">
                <a16:creationId xmlns:a16="http://schemas.microsoft.com/office/drawing/2014/main" id="{6EE00194-CE46-FDF6-226B-F73C3C38EBCC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359" b="11359"/>
          <a:stretch/>
        </p:blipFill>
        <p:spPr>
          <a:xfrm>
            <a:off x="8433238" y="3863339"/>
            <a:ext cx="2438405" cy="1884449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166D4144-F7DA-49F9-255C-9D6BF07DB2F3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433238" y="1025015"/>
            <a:ext cx="2257620" cy="1714500"/>
          </a:xfrm>
          <a:prstGeom prst="rect">
            <a:avLst/>
          </a:prstGeom>
        </p:spPr>
      </p:pic>
      <p:pic>
        <p:nvPicPr>
          <p:cNvPr id="2" name="i-e">
            <a:hlinkClick r:id="" action="ppaction://media"/>
            <a:extLst>
              <a:ext uri="{FF2B5EF4-FFF2-40B4-BE49-F238E27FC236}">
                <a16:creationId xmlns:a16="http://schemas.microsoft.com/office/drawing/2014/main" id="{2E1F9707-5820-51B1-A89F-8267555E0BC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-908166" y="720215"/>
            <a:ext cx="609600" cy="609600"/>
          </a:xfrm>
          <a:prstGeom prst="rect">
            <a:avLst/>
          </a:prstGeom>
        </p:spPr>
      </p:pic>
      <p:pic>
        <p:nvPicPr>
          <p:cNvPr id="12" name="tie">
            <a:hlinkClick r:id="" action="ppaction://media"/>
            <a:extLst>
              <a:ext uri="{FF2B5EF4-FFF2-40B4-BE49-F238E27FC236}">
                <a16:creationId xmlns:a16="http://schemas.microsoft.com/office/drawing/2014/main" id="{84F37DAA-54A0-81D6-D297-FDFF9EDF2140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4">
                  <p14:trim st="503" end="151.9375"/>
                </p14:media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-1172807" y="5432620"/>
            <a:ext cx="609600" cy="609600"/>
          </a:xfrm>
          <a:prstGeom prst="rect">
            <a:avLst/>
          </a:prstGeom>
        </p:spPr>
      </p:pic>
      <p:pic>
        <p:nvPicPr>
          <p:cNvPr id="20" name="lie down">
            <a:hlinkClick r:id="" action="ppaction://media"/>
            <a:extLst>
              <a:ext uri="{FF2B5EF4-FFF2-40B4-BE49-F238E27FC236}">
                <a16:creationId xmlns:a16="http://schemas.microsoft.com/office/drawing/2014/main" id="{5684159E-FE8B-F7EC-7E6A-8AA08E87EEB9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5">
                  <p14:trim st="488" end="148.0312"/>
                </p14:media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-868007" y="4184892"/>
            <a:ext cx="609600" cy="609600"/>
          </a:xfrm>
          <a:prstGeom prst="rect">
            <a:avLst/>
          </a:prstGeom>
        </p:spPr>
      </p:pic>
      <p:pic>
        <p:nvPicPr>
          <p:cNvPr id="22" name="fight">
            <a:hlinkClick r:id="" action="ppaction://media"/>
            <a:extLst>
              <a:ext uri="{FF2B5EF4-FFF2-40B4-BE49-F238E27FC236}">
                <a16:creationId xmlns:a16="http://schemas.microsoft.com/office/drawing/2014/main" id="{AAEE43DC-6855-6221-1D7B-C9F63B7B5230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6">
                  <p14:trim st="415" end="241.0312"/>
                </p14:media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-1179715" y="2926093"/>
            <a:ext cx="609600" cy="609600"/>
          </a:xfrm>
          <a:prstGeom prst="rect">
            <a:avLst/>
          </a:prstGeom>
        </p:spPr>
      </p:pic>
      <p:pic>
        <p:nvPicPr>
          <p:cNvPr id="23" name="night">
            <a:hlinkClick r:id="" action="ppaction://media"/>
            <a:extLst>
              <a:ext uri="{FF2B5EF4-FFF2-40B4-BE49-F238E27FC236}">
                <a16:creationId xmlns:a16="http://schemas.microsoft.com/office/drawing/2014/main" id="{64803916-B23C-EBA8-AB8A-0A878E88BB18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7">
                  <p14:trim st="440" end="152.0312"/>
                </p14:media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-939515" y="1885174"/>
            <a:ext cx="609600" cy="609600"/>
          </a:xfrm>
          <a:prstGeom prst="rect">
            <a:avLst/>
          </a:prstGeom>
        </p:spPr>
      </p:pic>
      <p:pic>
        <p:nvPicPr>
          <p:cNvPr id="25" name="pie">
            <a:hlinkClick r:id="" action="ppaction://media"/>
            <a:extLst>
              <a:ext uri="{FF2B5EF4-FFF2-40B4-BE49-F238E27FC236}">
                <a16:creationId xmlns:a16="http://schemas.microsoft.com/office/drawing/2014/main" id="{55C00D39-51D8-230B-1DA1-9B5544AB0F35}"/>
              </a:ext>
            </a:extLst>
          </p:cNvPr>
          <p:cNvPicPr>
            <a:picLocks noChangeAspect="1"/>
          </p:cNvPicPr>
          <p:nvPr>
            <a:audioFile r:link="rId9"/>
            <p:extLst>
              <p:ext uri="{DAA4B4D4-6D71-4841-9C94-3DE7FCFB9230}">
                <p14:media xmlns:p14="http://schemas.microsoft.com/office/powerpoint/2010/main" r:embed="rId8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-1477607" y="2576795"/>
            <a:ext cx="609600" cy="609600"/>
          </a:xfrm>
          <a:prstGeom prst="rect">
            <a:avLst/>
          </a:prstGeom>
        </p:spPr>
      </p:pic>
      <p:pic>
        <p:nvPicPr>
          <p:cNvPr id="27" name="light">
            <a:hlinkClick r:id="" action="ppaction://media"/>
            <a:extLst>
              <a:ext uri="{FF2B5EF4-FFF2-40B4-BE49-F238E27FC236}">
                <a16:creationId xmlns:a16="http://schemas.microsoft.com/office/drawing/2014/main" id="{DABD4A2B-B356-E226-C0E6-01E1288EA58C}"/>
              </a:ext>
            </a:extLst>
          </p:cNvPr>
          <p:cNvPicPr>
            <a:picLocks noChangeAspect="1"/>
          </p:cNvPicPr>
          <p:nvPr>
            <a:audioFile r:link="rId11"/>
            <p:extLst>
              <p:ext uri="{DAA4B4D4-6D71-4841-9C94-3DE7FCFB9230}">
                <p14:media xmlns:p14="http://schemas.microsoft.com/office/powerpoint/2010/main" r:embed="rId10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-942311" y="3493271"/>
            <a:ext cx="609600" cy="609600"/>
          </a:xfrm>
          <a:prstGeom prst="rect">
            <a:avLst/>
          </a:prstGeom>
        </p:spPr>
      </p:pic>
      <p:pic>
        <p:nvPicPr>
          <p:cNvPr id="28" name="图片 27" descr="图片包含 形状&#10;&#10;AI 生成的内容可能不正确。">
            <a:hlinkClick r:id="rId20" action="ppaction://hlinksldjump"/>
            <a:extLst>
              <a:ext uri="{FF2B5EF4-FFF2-40B4-BE49-F238E27FC236}">
                <a16:creationId xmlns:a16="http://schemas.microsoft.com/office/drawing/2014/main" id="{6FE68892-2D62-9D41-B6EE-B4AE75F2A9CC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868658" y="5364786"/>
            <a:ext cx="1065325" cy="1046682"/>
          </a:xfrm>
          <a:prstGeom prst="rect">
            <a:avLst/>
          </a:prstGeom>
        </p:spPr>
      </p:pic>
      <p:sp>
        <p:nvSpPr>
          <p:cNvPr id="30" name="灯片编号占位符 29">
            <a:extLst>
              <a:ext uri="{FF2B5EF4-FFF2-40B4-BE49-F238E27FC236}">
                <a16:creationId xmlns:a16="http://schemas.microsoft.com/office/drawing/2014/main" id="{C8B79578-29B9-9B7F-3BE8-C0F65BCDA1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D297D-46B3-4BAB-8B3F-90BE8B17238F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368720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xit" presetSubtype="32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42" presetClass="entr" presetSubtype="0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xit" presetSubtype="32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42" presetClass="entr" presetSubtype="0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xit" presetSubtype="32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42" presetClass="entr" presetSubtype="0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3" presetClass="exit" presetSubtype="32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5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42" presetClass="entr" presetSubtype="0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54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5" fill="hold">
                      <p:stCondLst>
                        <p:cond delay="0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53" presetClass="exit" presetSubtype="32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8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42" presetClass="entr" presetSubtype="0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53" presetClass="exit" presetSubtype="32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1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42" presetClass="entr" presetSubtype="0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audio>
              <p:cMediaNode vol="80000">
                <p:cTn id="8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8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audio>
              <p:cMediaNode vol="80000">
                <p:cTn id="8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  <p:audio>
              <p:cMediaNode vol="80000">
                <p:cTn id="8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  <p:audio>
              <p:cMediaNode vol="80000">
                <p:cTn id="8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"/>
                </p:tgtEl>
              </p:cMediaNode>
            </p:audio>
            <p:seq concurrent="1" nextAc="seek">
              <p:cTn id="85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6" fill="hold">
                      <p:stCondLst>
                        <p:cond delay="0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9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9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5" dur="78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96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7" fill="hold">
                      <p:stCondLst>
                        <p:cond delay="0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0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6" dur="888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0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8" fill="hold">
                      <p:stCondLst>
                        <p:cond delay="0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1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1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7" dur="834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1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9" fill="hold">
                      <p:stCondLst>
                        <p:cond delay="0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2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8" dur="1088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29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0" fill="hold">
                      <p:stCondLst>
                        <p:cond delay="0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3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3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9" dur="992" fill="hold"/>
                                        <p:tgtEl>
                                          <p:spTgt spid="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140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1" fill="hold">
                      <p:stCondLst>
                        <p:cond delay="0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4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0" dur="1068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151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2" fill="hold">
                      <p:stCondLst>
                        <p:cond delay="0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5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5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5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1" dur="1132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audio>
              <p:cMediaNode vol="80000">
                <p:cTn id="16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"/>
                </p:tgtEl>
              </p:cMediaNode>
            </p:audio>
            <p:audio>
              <p:cMediaNode vol="80000">
                <p:cTn id="16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7"/>
                </p:tgtEl>
              </p:cMediaNode>
            </p:audio>
          </p:childTnLst>
        </p:cTn>
      </p:par>
    </p:tnLst>
    <p:bldLst>
      <p:bldP spid="10" grpId="0"/>
      <p:bldP spid="11" grpId="0"/>
      <p:bldP spid="13" grpId="0"/>
      <p:bldP spid="14" grpId="0"/>
      <p:bldP spid="17" grpId="0"/>
      <p:bldP spid="19" grpId="0"/>
      <p:bldP spid="3" grpId="0"/>
      <p:bldP spid="4" grpId="0"/>
      <p:bldP spid="5" grpId="0"/>
      <p:bldP spid="6" grpId="0"/>
      <p:bldP spid="15" grpId="0"/>
      <p:bldP spid="16" grpId="0"/>
      <p:bldP spid="21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89DE09-0938-E6D1-04F3-80B38F71E8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r">
            <a:hlinkClick r:id="" action="ppaction://media"/>
            <a:extLst>
              <a:ext uri="{FF2B5EF4-FFF2-40B4-BE49-F238E27FC236}">
                <a16:creationId xmlns:a16="http://schemas.microsoft.com/office/drawing/2014/main" id="{A6DA5A57-B44C-6196-704D-BA609DA2F05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页脚占位符 3">
            <a:extLst>
              <a:ext uri="{FF2B5EF4-FFF2-40B4-BE49-F238E27FC236}">
                <a16:creationId xmlns:a16="http://schemas.microsoft.com/office/drawing/2014/main" id="{1AEDB7D4-6320-C714-E947-753C07EF5E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cs typeface="+mn-cs"/>
              </a:rPr>
              <a:t>www.happyabcd.com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cs typeface="+mn-cs"/>
            </a:endParaRPr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0186CFA6-F9DB-DB29-7CFD-685BB1D119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1825FEA-CAA4-4CE6-95C7-3362D7D9D193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cs typeface="+mn-cs"/>
            </a:endParaRPr>
          </a:p>
        </p:txBody>
      </p:sp>
      <p:pic>
        <p:nvPicPr>
          <p:cNvPr id="2" name="图片 1">
            <a:hlinkClick r:id="rId5" action="ppaction://hlinksldjump"/>
            <a:extLst>
              <a:ext uri="{FF2B5EF4-FFF2-40B4-BE49-F238E27FC236}">
                <a16:creationId xmlns:a16="http://schemas.microsoft.com/office/drawing/2014/main" id="{67767E7F-7317-FFA9-9D50-C3A23E3D6D3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0220" y="165252"/>
            <a:ext cx="1729073" cy="1197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414924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ageCurlSingle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00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82F12FAB-BA30-9789-39D0-9AFCFE87AC5D}"/>
              </a:ext>
            </a:extLst>
          </p:cNvPr>
          <p:cNvSpPr txBox="1"/>
          <p:nvPr/>
        </p:nvSpPr>
        <p:spPr>
          <a:xfrm>
            <a:off x="1769241" y="2935214"/>
            <a:ext cx="15877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  <a:cs typeface="+mn-cs"/>
              </a:rPr>
              <a:t>清洁工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思源黑体 VF" panose="020B0200000000000000" pitchFamily="34" charset="-122"/>
              <a:ea typeface="思源黑体 VF" panose="020B0200000000000000" pitchFamily="34" charset="-122"/>
              <a:cs typeface="+mn-cs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7D41D03D-AF75-C267-68FA-28B225B6EC9D}"/>
              </a:ext>
            </a:extLst>
          </p:cNvPr>
          <p:cNvSpPr txBox="1"/>
          <p:nvPr/>
        </p:nvSpPr>
        <p:spPr>
          <a:xfrm>
            <a:off x="5269228" y="2935213"/>
            <a:ext cx="17124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  <a:cs typeface="+mn-cs"/>
              </a:rPr>
              <a:t>教师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思源黑体 VF" panose="020B0200000000000000" pitchFamily="34" charset="-122"/>
              <a:ea typeface="思源黑体 VF" panose="020B0200000000000000" pitchFamily="34" charset="-122"/>
              <a:cs typeface="+mn-cs"/>
            </a:endParaRPr>
          </a:p>
        </p:txBody>
      </p:sp>
      <p:sp>
        <p:nvSpPr>
          <p:cNvPr id="9" name="文本框 3">
            <a:extLst>
              <a:ext uri="{FF2B5EF4-FFF2-40B4-BE49-F238E27FC236}">
                <a16:creationId xmlns:a16="http://schemas.microsoft.com/office/drawing/2014/main" id="{7D2AC1F4-DD0D-5F2A-3EB5-8BE63495F4BF}"/>
              </a:ext>
            </a:extLst>
          </p:cNvPr>
          <p:cNvSpPr txBox="1"/>
          <p:nvPr/>
        </p:nvSpPr>
        <p:spPr>
          <a:xfrm>
            <a:off x="8987286" y="2935213"/>
            <a:ext cx="15763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  <a:cs typeface="+mn-cs"/>
              </a:rPr>
              <a:t>农民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思源黑体 VF" panose="020B0200000000000000" pitchFamily="34" charset="-122"/>
              <a:ea typeface="思源黑体 VF" panose="020B0200000000000000" pitchFamily="34" charset="-122"/>
              <a:cs typeface="+mn-cs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83484C6A-87B2-76EC-FAEB-D72B08A962A2}"/>
              </a:ext>
            </a:extLst>
          </p:cNvPr>
          <p:cNvSpPr txBox="1"/>
          <p:nvPr/>
        </p:nvSpPr>
        <p:spPr>
          <a:xfrm>
            <a:off x="1843033" y="5807077"/>
            <a:ext cx="14401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  <a:cs typeface="+mn-cs"/>
              </a:rPr>
              <a:t>司机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思源黑体 VF" panose="020B0200000000000000" pitchFamily="34" charset="-122"/>
              <a:ea typeface="思源黑体 VF" panose="020B0200000000000000" pitchFamily="34" charset="-122"/>
              <a:cs typeface="+mn-cs"/>
            </a:endParaRPr>
          </a:p>
        </p:txBody>
      </p:sp>
      <p:sp>
        <p:nvSpPr>
          <p:cNvPr id="12" name="文本框 3">
            <a:extLst>
              <a:ext uri="{FF2B5EF4-FFF2-40B4-BE49-F238E27FC236}">
                <a16:creationId xmlns:a16="http://schemas.microsoft.com/office/drawing/2014/main" id="{FE21AC21-263D-B5DA-5602-70A9CC1EA7E8}"/>
              </a:ext>
            </a:extLst>
          </p:cNvPr>
          <p:cNvSpPr txBox="1"/>
          <p:nvPr/>
        </p:nvSpPr>
        <p:spPr>
          <a:xfrm>
            <a:off x="5355853" y="5807076"/>
            <a:ext cx="16268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  <a:cs typeface="+mn-cs"/>
              </a:rPr>
              <a:t>开瓶器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思源黑体 VF" panose="020B0200000000000000" pitchFamily="34" charset="-122"/>
              <a:ea typeface="思源黑体 VF" panose="020B0200000000000000" pitchFamily="34" charset="-122"/>
              <a:cs typeface="+mn-cs"/>
            </a:endParaRPr>
          </a:p>
        </p:txBody>
      </p:sp>
      <p:sp>
        <p:nvSpPr>
          <p:cNvPr id="13" name="文本框 3">
            <a:extLst>
              <a:ext uri="{FF2B5EF4-FFF2-40B4-BE49-F238E27FC236}">
                <a16:creationId xmlns:a16="http://schemas.microsoft.com/office/drawing/2014/main" id="{94BC1665-604D-9C57-DC95-E1FD2B2C7445}"/>
              </a:ext>
            </a:extLst>
          </p:cNvPr>
          <p:cNvSpPr txBox="1"/>
          <p:nvPr/>
        </p:nvSpPr>
        <p:spPr>
          <a:xfrm>
            <a:off x="8886321" y="5807076"/>
            <a:ext cx="17983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  <a:cs typeface="+mn-cs"/>
              </a:rPr>
              <a:t>打印机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思源黑体 VF" panose="020B0200000000000000" pitchFamily="34" charset="-122"/>
              <a:ea typeface="思源黑体 VF" panose="020B0200000000000000" pitchFamily="34" charset="-122"/>
              <a:cs typeface="+mn-cs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B9982047-12F1-768B-4BF1-B508E8E16A3F}"/>
              </a:ext>
            </a:extLst>
          </p:cNvPr>
          <p:cNvSpPr txBox="1"/>
          <p:nvPr/>
        </p:nvSpPr>
        <p:spPr>
          <a:xfrm>
            <a:off x="4583429" y="255221"/>
            <a:ext cx="30251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Lato" panose="020F0502020204030203" pitchFamily="34" charset="0"/>
                <a:ea typeface="宋体" panose="02010600030101010101" pitchFamily="2" charset="-122"/>
                <a:cs typeface="+mn-cs"/>
              </a:rPr>
              <a:t>er</a:t>
            </a:r>
            <a:r>
              <a:rPr kumimoji="0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Lato" panose="020F0502020204030203" pitchFamily="34" charset="0"/>
                <a:ea typeface="宋体" panose="02010600030101010101" pitchFamily="2" charset="-122"/>
                <a:cs typeface="+mn-cs"/>
              </a:rPr>
              <a:t> /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626469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rPr>
              <a:t> ə(r)</a:t>
            </a:r>
            <a:r>
              <a:rPr kumimoji="0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Lato" panose="020F0502020204030203" pitchFamily="34" charset="0"/>
                <a:ea typeface="宋体" panose="02010600030101010101" pitchFamily="2" charset="-122"/>
                <a:cs typeface="+mn-cs"/>
              </a:rPr>
              <a:t>/ </a:t>
            </a:r>
            <a:r>
              <a:rPr kumimoji="0" lang="zh-CN" altLang="en-US" sz="3200" i="0" u="none" strike="noStrike" kern="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  <a:cs typeface="+mn-cs"/>
              </a:rPr>
              <a:t>额儿</a:t>
            </a:r>
            <a:endParaRPr kumimoji="0" lang="zh-CN" altLang="en-US" sz="320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思源黑体 VF" panose="020B0200000000000000" pitchFamily="34" charset="-122"/>
              <a:ea typeface="思源黑体 VF" panose="020B0200000000000000" pitchFamily="34" charset="-122"/>
              <a:cs typeface="+mn-cs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FF50281E-2C97-1785-BFA3-22BBE07D6307}"/>
              </a:ext>
            </a:extLst>
          </p:cNvPr>
          <p:cNvSpPr txBox="1"/>
          <p:nvPr/>
        </p:nvSpPr>
        <p:spPr>
          <a:xfrm>
            <a:off x="1705371" y="2930927"/>
            <a:ext cx="15877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rPr>
              <a:t>clean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rPr>
              <a:t>er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Lato" panose="020F0502020204030203" pitchFamily="34" charset="0"/>
              <a:ea typeface="思源黑体 VF" panose="020B0200000000000000" pitchFamily="34" charset="-122"/>
              <a:cs typeface="+mn-cs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7A41F3FA-B256-691E-1DBD-88EF6A019552}"/>
              </a:ext>
            </a:extLst>
          </p:cNvPr>
          <p:cNvSpPr txBox="1"/>
          <p:nvPr/>
        </p:nvSpPr>
        <p:spPr>
          <a:xfrm>
            <a:off x="5239754" y="2950763"/>
            <a:ext cx="17124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rPr>
              <a:t>teach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rPr>
              <a:t>er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Lato" panose="020F0502020204030203" pitchFamily="34" charset="0"/>
              <a:ea typeface="思源黑体 VF" panose="020B0200000000000000" pitchFamily="34" charset="-122"/>
              <a:cs typeface="+mn-cs"/>
            </a:endParaRPr>
          </a:p>
        </p:txBody>
      </p:sp>
      <p:sp>
        <p:nvSpPr>
          <p:cNvPr id="6" name="文本框 3">
            <a:extLst>
              <a:ext uri="{FF2B5EF4-FFF2-40B4-BE49-F238E27FC236}">
                <a16:creationId xmlns:a16="http://schemas.microsoft.com/office/drawing/2014/main" id="{FF50281E-2C97-1785-BFA3-22BBE07D6307}"/>
              </a:ext>
            </a:extLst>
          </p:cNvPr>
          <p:cNvSpPr txBox="1"/>
          <p:nvPr/>
        </p:nvSpPr>
        <p:spPr>
          <a:xfrm>
            <a:off x="8987286" y="2966457"/>
            <a:ext cx="15763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rPr>
              <a:t>farm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rPr>
              <a:t>er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Lato" panose="020F0502020204030203" pitchFamily="34" charset="0"/>
              <a:ea typeface="思源黑体 VF" panose="020B0200000000000000" pitchFamily="34" charset="-122"/>
              <a:cs typeface="+mn-cs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CBA8FD62-7D61-3ABE-D371-20F244AB546D}"/>
              </a:ext>
            </a:extLst>
          </p:cNvPr>
          <p:cNvSpPr txBox="1"/>
          <p:nvPr/>
        </p:nvSpPr>
        <p:spPr>
          <a:xfrm>
            <a:off x="1813559" y="5807078"/>
            <a:ext cx="14401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rPr>
              <a:t>driv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rPr>
              <a:t>er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Lato" panose="020F0502020204030203" pitchFamily="34" charset="0"/>
              <a:ea typeface="思源黑体 VF" panose="020B0200000000000000" pitchFamily="34" charset="-122"/>
              <a:cs typeface="+mn-cs"/>
            </a:endParaRPr>
          </a:p>
        </p:txBody>
      </p:sp>
      <p:sp>
        <p:nvSpPr>
          <p:cNvPr id="16" name="文本框 3">
            <a:extLst>
              <a:ext uri="{FF2B5EF4-FFF2-40B4-BE49-F238E27FC236}">
                <a16:creationId xmlns:a16="http://schemas.microsoft.com/office/drawing/2014/main" id="{FF50281E-2C97-1785-BFA3-22BBE07D6307}"/>
              </a:ext>
            </a:extLst>
          </p:cNvPr>
          <p:cNvSpPr txBox="1"/>
          <p:nvPr/>
        </p:nvSpPr>
        <p:spPr>
          <a:xfrm>
            <a:off x="5289240" y="5788009"/>
            <a:ext cx="16268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rPr>
              <a:t>open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rPr>
              <a:t>er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Lato" panose="020F0502020204030203" pitchFamily="34" charset="0"/>
              <a:ea typeface="思源黑体 VF" panose="020B0200000000000000" pitchFamily="34" charset="-122"/>
              <a:cs typeface="+mn-cs"/>
            </a:endParaRPr>
          </a:p>
        </p:txBody>
      </p:sp>
      <p:sp>
        <p:nvSpPr>
          <p:cNvPr id="21" name="文本框 3">
            <a:extLst>
              <a:ext uri="{FF2B5EF4-FFF2-40B4-BE49-F238E27FC236}">
                <a16:creationId xmlns:a16="http://schemas.microsoft.com/office/drawing/2014/main" id="{DD30BC0F-1531-99E4-A027-AFCFCFA5FBDA}"/>
              </a:ext>
            </a:extLst>
          </p:cNvPr>
          <p:cNvSpPr txBox="1"/>
          <p:nvPr/>
        </p:nvSpPr>
        <p:spPr>
          <a:xfrm>
            <a:off x="8856847" y="5807077"/>
            <a:ext cx="17983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rPr>
              <a:t>print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rPr>
              <a:t>er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Lato" panose="020F0502020204030203" pitchFamily="34" charset="0"/>
              <a:ea typeface="思源黑体 VF" panose="020B0200000000000000" pitchFamily="34" charset="-122"/>
              <a:cs typeface="+mn-cs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C3F038F8-90FA-79C6-87BF-F97011CC8358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4792979" y="1227245"/>
            <a:ext cx="2606040" cy="1707968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2103FAC3-C2A0-8F35-E595-131D5F727A07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185891" y="582852"/>
            <a:ext cx="1054685" cy="2276975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91165393-8193-05AA-3D6A-9B4702FD9222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846" t="-3264" r="-10519" b="-1820"/>
          <a:stretch/>
        </p:blipFill>
        <p:spPr>
          <a:xfrm>
            <a:off x="1850829" y="466147"/>
            <a:ext cx="1598945" cy="2510386"/>
          </a:xfrm>
          <a:prstGeom prst="rect">
            <a:avLst/>
          </a:prstGeom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id="{68FBCA59-6423-0732-4C52-BA53663629CE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39753" y="3922786"/>
            <a:ext cx="1712492" cy="1821801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E572D103-B847-1B9C-F492-35E81949BBF7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8790674" y="3876667"/>
            <a:ext cx="1930665" cy="1867920"/>
          </a:xfrm>
          <a:prstGeom prst="rect">
            <a:avLst/>
          </a:prstGeom>
        </p:spPr>
      </p:pic>
      <p:grpSp>
        <p:nvGrpSpPr>
          <p:cNvPr id="29" name="组合 28">
            <a:extLst>
              <a:ext uri="{FF2B5EF4-FFF2-40B4-BE49-F238E27FC236}">
                <a16:creationId xmlns:a16="http://schemas.microsoft.com/office/drawing/2014/main" id="{40DC8EC5-2D6D-871B-8062-ED2F213FEEA9}"/>
              </a:ext>
            </a:extLst>
          </p:cNvPr>
          <p:cNvGrpSpPr/>
          <p:nvPr/>
        </p:nvGrpSpPr>
        <p:grpSpPr>
          <a:xfrm flipH="1">
            <a:off x="1024055" y="3876667"/>
            <a:ext cx="3005980" cy="1947224"/>
            <a:chOff x="1024055" y="3876667"/>
            <a:chExt cx="3005980" cy="1947224"/>
          </a:xfrm>
        </p:grpSpPr>
        <p:pic>
          <p:nvPicPr>
            <p:cNvPr id="25" name="图片 24" descr="卡通人物&#10;&#10;中度可信度描述已自动生成">
              <a:extLst>
                <a:ext uri="{FF2B5EF4-FFF2-40B4-BE49-F238E27FC236}">
                  <a16:creationId xmlns:a16="http://schemas.microsoft.com/office/drawing/2014/main" id="{55570288-0934-4D65-32E6-CF9CB41A33CA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>
              <a:extLst>
                <a:ext uri="{BEBA8EAE-BF5A-486C-A8C5-ECC9F3942E4B}">
                  <a14:imgProps xmlns:a14="http://schemas.microsoft.com/office/drawing/2010/main">
                    <a14:imgLayer r:embed="rId22">
                      <a14:imgEffect>
                        <a14:backgroundRemoval t="3178" b="93645" l="3500" r="95875">
                          <a14:foregroundMark x1="30500" y1="58318" x2="30500" y2="58318"/>
                          <a14:foregroundMark x1="28125" y1="56822" x2="28125" y2="56822"/>
                          <a14:foregroundMark x1="28125" y1="56822" x2="28125" y2="56822"/>
                          <a14:foregroundMark x1="16625" y1="67477" x2="16625" y2="67477"/>
                          <a14:foregroundMark x1="3500" y1="71589" x2="3500" y2="71589"/>
                          <a14:foregroundMark x1="32875" y1="65794" x2="32875" y2="65794"/>
                          <a14:foregroundMark x1="34750" y1="65607" x2="34750" y2="65607"/>
                          <a14:foregroundMark x1="34750" y1="65607" x2="34750" y2="65607"/>
                          <a14:foregroundMark x1="34750" y1="65607" x2="34750" y2="65607"/>
                          <a14:foregroundMark x1="35125" y1="63551" x2="35125" y2="63551"/>
                          <a14:foregroundMark x1="62375" y1="5794" x2="62375" y2="5794"/>
                          <a14:foregroundMark x1="62375" y1="5794" x2="62375" y2="5794"/>
                          <a14:foregroundMark x1="62375" y1="5794" x2="62375" y2="5794"/>
                          <a14:foregroundMark x1="62375" y1="5794" x2="62375" y2="5794"/>
                          <a14:foregroundMark x1="62375" y1="5794" x2="62375" y2="5794"/>
                          <a14:foregroundMark x1="62375" y1="5794" x2="62375" y2="5794"/>
                          <a14:foregroundMark x1="62375" y1="5794" x2="62375" y2="5794"/>
                          <a14:foregroundMark x1="62375" y1="5794" x2="62375" y2="5794"/>
                          <a14:foregroundMark x1="62375" y1="5794" x2="62375" y2="5794"/>
                          <a14:foregroundMark x1="62375" y1="5794" x2="62375" y2="5794"/>
                          <a14:foregroundMark x1="62375" y1="5794" x2="62375" y2="5794"/>
                          <a14:foregroundMark x1="55500" y1="5047" x2="55500" y2="5047"/>
                          <a14:foregroundMark x1="61875" y1="6355" x2="61875" y2="6355"/>
                          <a14:foregroundMark x1="50500" y1="93645" x2="50500" y2="93645"/>
                          <a14:foregroundMark x1="50500" y1="93645" x2="50500" y2="93645"/>
                          <a14:foregroundMark x1="50500" y1="93645" x2="50500" y2="93645"/>
                          <a14:foregroundMark x1="50500" y1="93645" x2="50500" y2="93645"/>
                          <a14:foregroundMark x1="49500" y1="92897" x2="49500" y2="92897"/>
                          <a14:foregroundMark x1="49375" y1="92523" x2="49375" y2="92523"/>
                          <a14:foregroundMark x1="49250" y1="91402" x2="49250" y2="91402"/>
                          <a14:foregroundMark x1="49125" y1="89907" x2="49125" y2="89907"/>
                          <a14:foregroundMark x1="87250" y1="88972" x2="87250" y2="88972"/>
                          <a14:foregroundMark x1="87250" y1="88972" x2="87250" y2="88972"/>
                          <a14:foregroundMark x1="95875" y1="68972" x2="95875" y2="68972"/>
                          <a14:foregroundMark x1="95875" y1="68972" x2="95875" y2="68972"/>
                          <a14:foregroundMark x1="28500" y1="62617" x2="28500" y2="62617"/>
                          <a14:foregroundMark x1="28500" y1="62617" x2="28500" y2="62617"/>
                          <a14:foregroundMark x1="28500" y1="62617" x2="28500" y2="62617"/>
                          <a14:foregroundMark x1="28500" y1="62617" x2="28500" y2="62617"/>
                          <a14:foregroundMark x1="28500" y1="62617" x2="28500" y2="62617"/>
                          <a14:foregroundMark x1="31250" y1="63738" x2="31250" y2="63738"/>
                          <a14:foregroundMark x1="31250" y1="63738" x2="31250" y2="63738"/>
                          <a14:foregroundMark x1="31250" y1="63738" x2="31250" y2="63738"/>
                          <a14:foregroundMark x1="31250" y1="63738" x2="31250" y2="63738"/>
                          <a14:foregroundMark x1="35250" y1="68037" x2="35250" y2="68037"/>
                          <a14:foregroundMark x1="35250" y1="68037" x2="35250" y2="68037"/>
                          <a14:foregroundMark x1="35250" y1="68037" x2="35250" y2="68037"/>
                          <a14:foregroundMark x1="35250" y1="68037" x2="35250" y2="68037"/>
                          <a14:foregroundMark x1="35250" y1="68037" x2="35250" y2="68037"/>
                          <a14:foregroundMark x1="35250" y1="68037" x2="35250" y2="68037"/>
                          <a14:foregroundMark x1="35250" y1="68037" x2="35250" y2="68037"/>
                          <a14:foregroundMark x1="34000" y1="64673" x2="34000" y2="64673"/>
                          <a14:foregroundMark x1="33500" y1="59252" x2="33500" y2="59252"/>
                          <a14:foregroundMark x1="32625" y1="56822" x2="32625" y2="56822"/>
                          <a14:foregroundMark x1="5000" y1="84673" x2="5000" y2="84673"/>
                          <a14:foregroundMark x1="5000" y1="84673" x2="5000" y2="84673"/>
                          <a14:foregroundMark x1="5000" y1="84673" x2="5000" y2="84673"/>
                          <a14:foregroundMark x1="65125" y1="8972" x2="65125" y2="8972"/>
                          <a14:foregroundMark x1="65125" y1="8972" x2="65125" y2="8972"/>
                          <a14:foregroundMark x1="65125" y1="8972" x2="65125" y2="8972"/>
                          <a14:foregroundMark x1="64625" y1="8037" x2="64625" y2="8037"/>
                          <a14:foregroundMark x1="64625" y1="8037" x2="64625" y2="8037"/>
                          <a14:foregroundMark x1="31000" y1="71028" x2="31000" y2="71028"/>
                          <a14:foregroundMark x1="31000" y1="71028" x2="31000" y2="71028"/>
                          <a14:foregroundMark x1="61125" y1="3178" x2="61125" y2="3178"/>
                          <a14:foregroundMark x1="61125" y1="3178" x2="61125" y2="3178"/>
                          <a14:foregroundMark x1="32500" y1="57944" x2="32500" y2="57944"/>
                          <a14:foregroundMark x1="32500" y1="57944" x2="32500" y2="57944"/>
                          <a14:foregroundMark x1="32500" y1="57944" x2="32500" y2="57944"/>
                          <a14:foregroundMark x1="32750" y1="59065" x2="32750" y2="59065"/>
                          <a14:foregroundMark x1="33000" y1="60374" x2="33000" y2="60374"/>
                          <a14:foregroundMark x1="33000" y1="60374" x2="33000" y2="60374"/>
                          <a14:foregroundMark x1="33000" y1="60374" x2="33000" y2="60374"/>
                          <a14:foregroundMark x1="33000" y1="60374" x2="33000" y2="60374"/>
                          <a14:foregroundMark x1="33125" y1="62430" x2="32250" y2="68598"/>
                          <a14:foregroundMark x1="32125" y1="68972" x2="32125" y2="68972"/>
                          <a14:foregroundMark x1="32125" y1="68972" x2="32125" y2="68972"/>
                          <a14:foregroundMark x1="32125" y1="68972" x2="32125" y2="68972"/>
                          <a14:foregroundMark x1="32125" y1="71028" x2="32125" y2="71028"/>
                          <a14:foregroundMark x1="32000" y1="73084" x2="32000" y2="73084"/>
                          <a14:foregroundMark x1="32000" y1="75327" x2="32000" y2="75327"/>
                          <a14:foregroundMark x1="34625" y1="71776" x2="34625" y2="71776"/>
                          <a14:foregroundMark x1="35375" y1="69720" x2="35375" y2="69720"/>
                          <a14:foregroundMark x1="35375" y1="69720" x2="35375" y2="69720"/>
                          <a14:foregroundMark x1="35375" y1="67664" x2="35375" y2="66916"/>
                          <a14:foregroundMark x1="34750" y1="53084" x2="34750" y2="53084"/>
                          <a14:foregroundMark x1="34625" y1="52897" x2="34625" y2="52897"/>
                          <a14:foregroundMark x1="34625" y1="53271" x2="34625" y2="53271"/>
                          <a14:foregroundMark x1="27750" y1="53645" x2="27750" y2="53645"/>
                          <a14:foregroundMark x1="27625" y1="53458" x2="27625" y2="53458"/>
                          <a14:foregroundMark x1="27625" y1="53832" x2="27625" y2="54393"/>
                          <a14:foregroundMark x1="28250" y1="55327" x2="28500" y2="55888"/>
                          <a14:foregroundMark x1="28500" y1="56075" x2="28500" y2="56075"/>
                          <a14:foregroundMark x1="28500" y1="59252" x2="28500" y2="59252"/>
                          <a14:foregroundMark x1="28125" y1="60748" x2="28000" y2="61869"/>
                          <a14:foregroundMark x1="27625" y1="63178" x2="27625" y2="63178"/>
                          <a14:foregroundMark x1="27500" y1="63925" x2="27500" y2="63925"/>
                          <a14:foregroundMark x1="27375" y1="65234" x2="27375" y2="65234"/>
                          <a14:foregroundMark x1="27375" y1="67477" x2="27375" y2="68224"/>
                          <a14:foregroundMark x1="27500" y1="70093" x2="27500" y2="70093"/>
                          <a14:foregroundMark x1="27875" y1="71589" x2="27875" y2="71589"/>
                          <a14:foregroundMark x1="27875" y1="71589" x2="27875" y2="71589"/>
                          <a14:foregroundMark x1="28250" y1="74206" x2="28250" y2="74206"/>
                          <a14:foregroundMark x1="28500" y1="76075" x2="28500" y2="76075"/>
                          <a14:foregroundMark x1="29125" y1="78505" x2="29125" y2="78505"/>
                          <a14:foregroundMark x1="30500" y1="77944" x2="30500" y2="77944"/>
                          <a14:foregroundMark x1="31250" y1="77944" x2="31625" y2="77757"/>
                          <a14:foregroundMark x1="33125" y1="77570" x2="33125" y2="77570"/>
                          <a14:foregroundMark x1="61625" y1="9159" x2="61625" y2="9159"/>
                          <a14:foregroundMark x1="62750" y1="9159" x2="62750" y2="9159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4055" y="3915357"/>
              <a:ext cx="2853882" cy="1908534"/>
            </a:xfrm>
            <a:prstGeom prst="rect">
              <a:avLst/>
            </a:prstGeom>
          </p:spPr>
        </p:pic>
        <p:cxnSp>
          <p:nvCxnSpPr>
            <p:cNvPr id="28" name="直接箭头连接符 27">
              <a:extLst>
                <a:ext uri="{FF2B5EF4-FFF2-40B4-BE49-F238E27FC236}">
                  <a16:creationId xmlns:a16="http://schemas.microsoft.com/office/drawing/2014/main" id="{40DA6880-86BF-5677-80AB-16C14674C1E2}"/>
                </a:ext>
              </a:extLst>
            </p:cNvPr>
            <p:cNvCxnSpPr/>
            <p:nvPr/>
          </p:nvCxnSpPr>
          <p:spPr>
            <a:xfrm flipH="1">
              <a:off x="2972416" y="3876667"/>
              <a:ext cx="1057619" cy="32076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7" name="teacher">
            <a:hlinkClick r:id="" action="ppaction://media"/>
            <a:extLst>
              <a:ext uri="{FF2B5EF4-FFF2-40B4-BE49-F238E27FC236}">
                <a16:creationId xmlns:a16="http://schemas.microsoft.com/office/drawing/2014/main" id="{EE0E5BAD-F9ED-ACEB-EA76-CE7E2825FBA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3"/>
          <a:stretch>
            <a:fillRect/>
          </a:stretch>
        </p:blipFill>
        <p:spPr>
          <a:xfrm>
            <a:off x="-1435578" y="3732247"/>
            <a:ext cx="609600" cy="609600"/>
          </a:xfrm>
          <a:prstGeom prst="rect">
            <a:avLst/>
          </a:prstGeom>
        </p:spPr>
      </p:pic>
      <p:pic>
        <p:nvPicPr>
          <p:cNvPr id="20" name="opener">
            <a:hlinkClick r:id="" action="ppaction://media"/>
            <a:extLst>
              <a:ext uri="{FF2B5EF4-FFF2-40B4-BE49-F238E27FC236}">
                <a16:creationId xmlns:a16="http://schemas.microsoft.com/office/drawing/2014/main" id="{A3F44AD4-D603-6447-1592-18CF343839D2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23"/>
          <a:stretch>
            <a:fillRect/>
          </a:stretch>
        </p:blipFill>
        <p:spPr>
          <a:xfrm>
            <a:off x="-1354473" y="1776429"/>
            <a:ext cx="609600" cy="609600"/>
          </a:xfrm>
          <a:prstGeom prst="rect">
            <a:avLst/>
          </a:prstGeom>
        </p:spPr>
      </p:pic>
      <p:pic>
        <p:nvPicPr>
          <p:cNvPr id="23" name="printer">
            <a:hlinkClick r:id="" action="ppaction://media"/>
            <a:extLst>
              <a:ext uri="{FF2B5EF4-FFF2-40B4-BE49-F238E27FC236}">
                <a16:creationId xmlns:a16="http://schemas.microsoft.com/office/drawing/2014/main" id="{227BB492-744C-D473-A7AE-86E70513DD5A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23"/>
          <a:stretch>
            <a:fillRect/>
          </a:stretch>
        </p:blipFill>
        <p:spPr>
          <a:xfrm>
            <a:off x="-1659273" y="547608"/>
            <a:ext cx="609600" cy="609600"/>
          </a:xfrm>
          <a:prstGeom prst="rect">
            <a:avLst/>
          </a:prstGeom>
        </p:spPr>
      </p:pic>
      <p:pic>
        <p:nvPicPr>
          <p:cNvPr id="24" name="er">
            <a:hlinkClick r:id="" action="ppaction://media"/>
            <a:extLst>
              <a:ext uri="{FF2B5EF4-FFF2-40B4-BE49-F238E27FC236}">
                <a16:creationId xmlns:a16="http://schemas.microsoft.com/office/drawing/2014/main" id="{65A8DFC7-F3A8-B8E5-1E39-3AC5F8C4B498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23"/>
          <a:stretch>
            <a:fillRect/>
          </a:stretch>
        </p:blipFill>
        <p:spPr>
          <a:xfrm>
            <a:off x="-1435578" y="4656268"/>
            <a:ext cx="609600" cy="609600"/>
          </a:xfrm>
          <a:prstGeom prst="rect">
            <a:avLst/>
          </a:prstGeom>
        </p:spPr>
      </p:pic>
      <p:pic>
        <p:nvPicPr>
          <p:cNvPr id="26" name="cleaner">
            <a:hlinkClick r:id="" action="ppaction://media"/>
            <a:extLst>
              <a:ext uri="{FF2B5EF4-FFF2-40B4-BE49-F238E27FC236}">
                <a16:creationId xmlns:a16="http://schemas.microsoft.com/office/drawing/2014/main" id="{F76A2644-D658-EE3E-123A-C8242340587B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23"/>
          <a:stretch>
            <a:fillRect/>
          </a:stretch>
        </p:blipFill>
        <p:spPr>
          <a:xfrm>
            <a:off x="-1845741" y="5577324"/>
            <a:ext cx="609600" cy="609600"/>
          </a:xfrm>
          <a:prstGeom prst="rect">
            <a:avLst/>
          </a:prstGeom>
        </p:spPr>
      </p:pic>
      <p:pic>
        <p:nvPicPr>
          <p:cNvPr id="27" name="driver">
            <a:hlinkClick r:id="" action="ppaction://media"/>
            <a:extLst>
              <a:ext uri="{FF2B5EF4-FFF2-40B4-BE49-F238E27FC236}">
                <a16:creationId xmlns:a16="http://schemas.microsoft.com/office/drawing/2014/main" id="{C4340E94-5D12-8632-30FA-36C9E15B9924}"/>
              </a:ext>
            </a:extLst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23"/>
          <a:stretch>
            <a:fillRect/>
          </a:stretch>
        </p:blipFill>
        <p:spPr>
          <a:xfrm>
            <a:off x="-1413457" y="5519091"/>
            <a:ext cx="609600" cy="609600"/>
          </a:xfrm>
          <a:prstGeom prst="rect">
            <a:avLst/>
          </a:prstGeom>
        </p:spPr>
      </p:pic>
      <p:pic>
        <p:nvPicPr>
          <p:cNvPr id="30" name="farmer">
            <a:hlinkClick r:id="" action="ppaction://media"/>
            <a:extLst>
              <a:ext uri="{FF2B5EF4-FFF2-40B4-BE49-F238E27FC236}">
                <a16:creationId xmlns:a16="http://schemas.microsoft.com/office/drawing/2014/main" id="{330F8B06-DF80-2E73-46AF-301BFE5B2191}"/>
              </a:ext>
            </a:extLst>
          </p:cNvPr>
          <p:cNvPicPr>
            <a:picLocks noChangeAspect="1"/>
          </p:cNvPicPr>
          <p:nvPr>
            <a:audioFile r:link="rId14"/>
            <p:extLst>
              <p:ext uri="{DAA4B4D4-6D71-4841-9C94-3DE7FCFB9230}">
                <p14:media xmlns:p14="http://schemas.microsoft.com/office/powerpoint/2010/main" r:embed="rId13"/>
              </p:ext>
            </p:extLst>
          </p:nvPr>
        </p:nvPicPr>
        <p:blipFill>
          <a:blip r:embed="rId23"/>
          <a:stretch>
            <a:fillRect/>
          </a:stretch>
        </p:blipFill>
        <p:spPr>
          <a:xfrm>
            <a:off x="-1845741" y="2293097"/>
            <a:ext cx="609600" cy="609600"/>
          </a:xfrm>
          <a:prstGeom prst="rect">
            <a:avLst/>
          </a:prstGeom>
        </p:spPr>
      </p:pic>
      <p:pic>
        <p:nvPicPr>
          <p:cNvPr id="18" name="图片 17" descr="图片包含 形状&#10;&#10;AI 生成的内容可能不正确。">
            <a:hlinkClick r:id="rId24" action="ppaction://hlinksldjump"/>
            <a:extLst>
              <a:ext uri="{FF2B5EF4-FFF2-40B4-BE49-F238E27FC236}">
                <a16:creationId xmlns:a16="http://schemas.microsoft.com/office/drawing/2014/main" id="{66ABACFC-1308-6751-703E-F34A35230FB4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868658" y="5364786"/>
            <a:ext cx="1065325" cy="1046682"/>
          </a:xfrm>
          <a:prstGeom prst="rect">
            <a:avLst/>
          </a:prstGeom>
        </p:spPr>
      </p:pic>
      <p:sp>
        <p:nvSpPr>
          <p:cNvPr id="32" name="灯片编号占位符 31">
            <a:extLst>
              <a:ext uri="{FF2B5EF4-FFF2-40B4-BE49-F238E27FC236}">
                <a16:creationId xmlns:a16="http://schemas.microsoft.com/office/drawing/2014/main" id="{3E11DE92-FFD2-2197-1DB1-98A9442434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D297D-46B3-4BAB-8B3F-90BE8B17238F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35687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xit" presetSubtype="32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42" presetClass="entr" presetSubtype="0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xit" presetSubtype="32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42" presetClass="entr" presetSubtype="0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xit" presetSubtype="32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42" presetClass="entr" presetSubtype="0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3" presetClass="exit" presetSubtype="32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5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42" presetClass="entr" presetSubtype="0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54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5" fill="hold">
                      <p:stCondLst>
                        <p:cond delay="0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53" presetClass="exit" presetSubtype="32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8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42" presetClass="entr" presetSubtype="0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53" presetClass="exit" presetSubtype="32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1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42" presetClass="entr" presetSubtype="0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0" dur="705" fill="hold"/>
                                        <p:tgtEl>
                                          <p:spTgt spid="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91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2" fill="hold">
                      <p:stCondLst>
                        <p:cond delay="0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9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9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1" dur="835" fill="hold"/>
                                        <p:tgtEl>
                                          <p:spTgt spid="2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10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3" fill="hold">
                      <p:stCondLst>
                        <p:cond delay="0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0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2" dur="992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13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4" fill="hold">
                      <p:stCondLst>
                        <p:cond delay="0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1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2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3" dur="757" fill="hold"/>
                                        <p:tgtEl>
                                          <p:spTgt spid="3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24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5" fill="hold">
                      <p:stCondLst>
                        <p:cond delay="0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3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4" dur="862" fill="hold"/>
                                        <p:tgtEl>
                                          <p:spTgt spid="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135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6" fill="hold">
                      <p:stCondLst>
                        <p:cond delay="0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3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5" dur="1018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146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7" fill="hold">
                      <p:stCondLst>
                        <p:cond delay="0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5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5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5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6" dur="1018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audio>
              <p:cMediaNode vol="80000">
                <p:cTn id="15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audio>
              <p:cMediaNode vol="80000">
                <p:cTn id="15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  <p:audio>
              <p:cMediaNode vol="80000">
                <p:cTn id="15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"/>
                </p:tgtEl>
              </p:cMediaNode>
            </p:audio>
            <p:audio>
              <p:cMediaNode vol="80000">
                <p:cTn id="16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4"/>
                </p:tgtEl>
              </p:cMediaNode>
            </p:audio>
            <p:audio>
              <p:cMediaNode vol="80000">
                <p:cTn id="16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6"/>
                </p:tgtEl>
              </p:cMediaNode>
            </p:audio>
            <p:audio>
              <p:cMediaNode vol="80000">
                <p:cTn id="16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7"/>
                </p:tgtEl>
              </p:cMediaNode>
            </p:audio>
            <p:audio>
              <p:cMediaNode vol="80000">
                <p:cTn id="16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0"/>
                </p:tgtEl>
              </p:cMediaNode>
            </p:audio>
          </p:childTnLst>
        </p:cTn>
      </p:par>
    </p:tnLst>
    <p:bldLst>
      <p:bldP spid="2" grpId="0"/>
      <p:bldP spid="7" grpId="0"/>
      <p:bldP spid="9" grpId="0"/>
      <p:bldP spid="10" grpId="0"/>
      <p:bldP spid="12" grpId="0"/>
      <p:bldP spid="13" grpId="0"/>
      <p:bldP spid="3" grpId="0"/>
      <p:bldP spid="4" grpId="0"/>
      <p:bldP spid="5" grpId="0"/>
      <p:bldP spid="6" grpId="0"/>
      <p:bldP spid="15" grpId="0"/>
      <p:bldP spid="16" grpId="0"/>
      <p:bldP spid="21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D76425-56A5-767A-9F4C-B49EBD050A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r">
            <a:hlinkClick r:id="" action="ppaction://media"/>
            <a:extLst>
              <a:ext uri="{FF2B5EF4-FFF2-40B4-BE49-F238E27FC236}">
                <a16:creationId xmlns:a16="http://schemas.microsoft.com/office/drawing/2014/main" id="{7029F2E6-EC83-BC48-84A2-6BADE238467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页脚占位符 3">
            <a:extLst>
              <a:ext uri="{FF2B5EF4-FFF2-40B4-BE49-F238E27FC236}">
                <a16:creationId xmlns:a16="http://schemas.microsoft.com/office/drawing/2014/main" id="{CD601278-3179-6E40-3019-5E27980162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cs typeface="+mn-cs"/>
              </a:rPr>
              <a:t>www.happyabcd.com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cs typeface="+mn-cs"/>
            </a:endParaRPr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290F580C-918F-F299-1299-8B916F233C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1825FEA-CAA4-4CE6-95C7-3362D7D9D193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cs typeface="+mn-cs"/>
            </a:endParaRPr>
          </a:p>
        </p:txBody>
      </p:sp>
      <p:pic>
        <p:nvPicPr>
          <p:cNvPr id="2" name="图片 1">
            <a:hlinkClick r:id="rId5" action="ppaction://hlinksldjump"/>
            <a:extLst>
              <a:ext uri="{FF2B5EF4-FFF2-40B4-BE49-F238E27FC236}">
                <a16:creationId xmlns:a16="http://schemas.microsoft.com/office/drawing/2014/main" id="{06C11F81-9B73-D44F-E3FB-A0F65539E99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0220" y="165252"/>
            <a:ext cx="1729073" cy="1197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732581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ageCurlSingle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600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>
            <a:extLst>
              <a:ext uri="{FF2B5EF4-FFF2-40B4-BE49-F238E27FC236}">
                <a16:creationId xmlns:a16="http://schemas.microsoft.com/office/drawing/2014/main" id="{A48F6E3A-9C3B-17F6-720A-DCF584DAF64F}"/>
              </a:ext>
            </a:extLst>
          </p:cNvPr>
          <p:cNvSpPr txBox="1"/>
          <p:nvPr/>
        </p:nvSpPr>
        <p:spPr>
          <a:xfrm>
            <a:off x="1776618" y="2907745"/>
            <a:ext cx="14401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  <a:cs typeface="+mn-cs"/>
              </a:rPr>
              <a:t>鸟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FADC6248-1CA2-3AA6-9CE0-B4C75F2764BF}"/>
              </a:ext>
            </a:extLst>
          </p:cNvPr>
          <p:cNvSpPr txBox="1"/>
          <p:nvPr/>
        </p:nvSpPr>
        <p:spPr>
          <a:xfrm>
            <a:off x="5448833" y="2869407"/>
            <a:ext cx="14401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  <a:cs typeface="+mn-cs"/>
              </a:rPr>
              <a:t>衬衫</a:t>
            </a:r>
          </a:p>
        </p:txBody>
      </p:sp>
      <p:sp>
        <p:nvSpPr>
          <p:cNvPr id="11" name="文本框 3">
            <a:extLst>
              <a:ext uri="{FF2B5EF4-FFF2-40B4-BE49-F238E27FC236}">
                <a16:creationId xmlns:a16="http://schemas.microsoft.com/office/drawing/2014/main" id="{F982CD39-64AF-43B5-8B6C-3E194D549A0F}"/>
              </a:ext>
            </a:extLst>
          </p:cNvPr>
          <p:cNvSpPr txBox="1"/>
          <p:nvPr/>
        </p:nvSpPr>
        <p:spPr>
          <a:xfrm>
            <a:off x="9007199" y="2907746"/>
            <a:ext cx="14401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  <a:cs typeface="+mn-cs"/>
              </a:rPr>
              <a:t>半身裙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思源黑体 VF" panose="020B0200000000000000" pitchFamily="34" charset="-122"/>
              <a:ea typeface="思源黑体 VF" panose="020B0200000000000000" pitchFamily="34" charset="-122"/>
              <a:cs typeface="+mn-cs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9FE6A309-7AD5-A6BF-348E-1F21C2A3E591}"/>
              </a:ext>
            </a:extLst>
          </p:cNvPr>
          <p:cNvSpPr txBox="1"/>
          <p:nvPr/>
        </p:nvSpPr>
        <p:spPr>
          <a:xfrm>
            <a:off x="1796767" y="5759761"/>
            <a:ext cx="14401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  <a:cs typeface="+mn-cs"/>
              </a:rPr>
              <a:t>女孩</a:t>
            </a:r>
          </a:p>
        </p:txBody>
      </p:sp>
      <p:sp>
        <p:nvSpPr>
          <p:cNvPr id="14" name="文本框 3">
            <a:extLst>
              <a:ext uri="{FF2B5EF4-FFF2-40B4-BE49-F238E27FC236}">
                <a16:creationId xmlns:a16="http://schemas.microsoft.com/office/drawing/2014/main" id="{D24A769B-CD1F-7A63-00CA-F73A0AD04AAC}"/>
              </a:ext>
            </a:extLst>
          </p:cNvPr>
          <p:cNvSpPr txBox="1"/>
          <p:nvPr/>
        </p:nvSpPr>
        <p:spPr>
          <a:xfrm>
            <a:off x="5451646" y="5759761"/>
            <a:ext cx="14401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  <a:cs typeface="+mn-cs"/>
              </a:rPr>
              <a:t>脏</a:t>
            </a:r>
          </a:p>
        </p:txBody>
      </p:sp>
      <p:sp>
        <p:nvSpPr>
          <p:cNvPr id="17" name="文本框 3">
            <a:extLst>
              <a:ext uri="{FF2B5EF4-FFF2-40B4-BE49-F238E27FC236}">
                <a16:creationId xmlns:a16="http://schemas.microsoft.com/office/drawing/2014/main" id="{51EE6F63-FA52-C554-6BB5-79C3D2DED2DE}"/>
              </a:ext>
            </a:extLst>
          </p:cNvPr>
          <p:cNvSpPr txBox="1"/>
          <p:nvPr/>
        </p:nvSpPr>
        <p:spPr>
          <a:xfrm>
            <a:off x="8838343" y="5759760"/>
            <a:ext cx="17278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  <a:cs typeface="+mn-cs"/>
              </a:rPr>
              <a:t>第一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思源黑体 VF" panose="020B0200000000000000" pitchFamily="34" charset="-122"/>
              <a:ea typeface="思源黑体 VF" panose="020B0200000000000000" pitchFamily="34" charset="-122"/>
              <a:cs typeface="+mn-cs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B9982047-12F1-768B-4BF1-B508E8E16A3F}"/>
              </a:ext>
            </a:extLst>
          </p:cNvPr>
          <p:cNvSpPr txBox="1"/>
          <p:nvPr/>
        </p:nvSpPr>
        <p:spPr>
          <a:xfrm>
            <a:off x="4335785" y="265098"/>
            <a:ext cx="39433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Lato" panose="020F0502020204030203" pitchFamily="34" charset="0"/>
                <a:ea typeface="宋体" panose="02010600030101010101" pitchFamily="2" charset="-122"/>
                <a:cs typeface="+mn-cs"/>
              </a:rPr>
              <a:t>ir</a:t>
            </a:r>
            <a:r>
              <a:rPr kumimoji="0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Lato" panose="020F0502020204030203" pitchFamily="34" charset="0"/>
                <a:ea typeface="宋体" panose="02010600030101010101" pitchFamily="2" charset="-122"/>
                <a:cs typeface="+mn-cs"/>
              </a:rPr>
              <a:t> /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626469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rPr>
              <a:t>ɜ</a:t>
            </a: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626469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rPr>
              <a:t>：</a:t>
            </a:r>
            <a:r>
              <a:rPr kumimoji="0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Lato" panose="020F0502020204030203" pitchFamily="34" charset="0"/>
                <a:ea typeface="宋体" panose="02010600030101010101" pitchFamily="2" charset="-122"/>
                <a:cs typeface="+mn-cs"/>
              </a:rPr>
              <a:t>/ </a:t>
            </a:r>
            <a:r>
              <a:rPr kumimoji="0" lang="zh-CN" altLang="en-US" sz="3200" i="0" u="none" strike="noStrike" kern="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  <a:cs typeface="+mn-cs"/>
              </a:rPr>
              <a:t>额儿（长音）</a:t>
            </a:r>
            <a:endParaRPr kumimoji="0" lang="zh-CN" altLang="en-US" sz="320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思源黑体 VF" panose="020B0200000000000000" pitchFamily="34" charset="-122"/>
              <a:ea typeface="思源黑体 VF" panose="020B0200000000000000" pitchFamily="34" charset="-122"/>
              <a:cs typeface="+mn-cs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FF50281E-2C97-1785-BFA3-22BBE07D6307}"/>
              </a:ext>
            </a:extLst>
          </p:cNvPr>
          <p:cNvSpPr txBox="1"/>
          <p:nvPr/>
        </p:nvSpPr>
        <p:spPr>
          <a:xfrm>
            <a:off x="1835347" y="2907744"/>
            <a:ext cx="14401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rPr>
              <a:t>b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rPr>
              <a:t>ir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rPr>
              <a:t>d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ato" panose="020F0502020204030203" pitchFamily="34" charset="0"/>
              <a:ea typeface="思源黑体 VF" panose="020B0200000000000000" pitchFamily="34" charset="-122"/>
              <a:cs typeface="+mn-cs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7A41F3FA-B256-691E-1DBD-88EF6A019552}"/>
              </a:ext>
            </a:extLst>
          </p:cNvPr>
          <p:cNvSpPr txBox="1"/>
          <p:nvPr/>
        </p:nvSpPr>
        <p:spPr>
          <a:xfrm>
            <a:off x="5399817" y="2926655"/>
            <a:ext cx="14401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rPr>
              <a:t>sh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rPr>
              <a:t>ir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rPr>
              <a:t>t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ato" panose="020F0502020204030203" pitchFamily="34" charset="0"/>
              <a:ea typeface="思源黑体 VF" panose="020B0200000000000000" pitchFamily="34" charset="-122"/>
              <a:cs typeface="+mn-cs"/>
            </a:endParaRPr>
          </a:p>
        </p:txBody>
      </p:sp>
      <p:sp>
        <p:nvSpPr>
          <p:cNvPr id="6" name="文本框 3">
            <a:extLst>
              <a:ext uri="{FF2B5EF4-FFF2-40B4-BE49-F238E27FC236}">
                <a16:creationId xmlns:a16="http://schemas.microsoft.com/office/drawing/2014/main" id="{FF50281E-2C97-1785-BFA3-22BBE07D6307}"/>
              </a:ext>
            </a:extLst>
          </p:cNvPr>
          <p:cNvSpPr txBox="1"/>
          <p:nvPr/>
        </p:nvSpPr>
        <p:spPr>
          <a:xfrm>
            <a:off x="9007199" y="2948214"/>
            <a:ext cx="14401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rPr>
              <a:t>sk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rPr>
              <a:t>ir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rPr>
              <a:t>t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Lato" panose="020F0502020204030203" pitchFamily="34" charset="0"/>
              <a:ea typeface="思源黑体 VF" panose="020B0200000000000000" pitchFamily="34" charset="-122"/>
              <a:cs typeface="+mn-cs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CBA8FD62-7D61-3ABE-D371-20F244AB546D}"/>
              </a:ext>
            </a:extLst>
          </p:cNvPr>
          <p:cNvSpPr txBox="1"/>
          <p:nvPr/>
        </p:nvSpPr>
        <p:spPr>
          <a:xfrm>
            <a:off x="1753072" y="5769608"/>
            <a:ext cx="14401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rPr>
              <a:t>g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rPr>
              <a:t>ir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rPr>
              <a:t>l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ato" panose="020F0502020204030203" pitchFamily="34" charset="0"/>
              <a:ea typeface="思源黑体 VF" panose="020B0200000000000000" pitchFamily="34" charset="-122"/>
              <a:cs typeface="+mn-cs"/>
            </a:endParaRPr>
          </a:p>
        </p:txBody>
      </p:sp>
      <p:sp>
        <p:nvSpPr>
          <p:cNvPr id="16" name="文本框 3">
            <a:extLst>
              <a:ext uri="{FF2B5EF4-FFF2-40B4-BE49-F238E27FC236}">
                <a16:creationId xmlns:a16="http://schemas.microsoft.com/office/drawing/2014/main" id="{FF50281E-2C97-1785-BFA3-22BBE07D6307}"/>
              </a:ext>
            </a:extLst>
          </p:cNvPr>
          <p:cNvSpPr txBox="1"/>
          <p:nvPr/>
        </p:nvSpPr>
        <p:spPr>
          <a:xfrm>
            <a:off x="5421116" y="5816468"/>
            <a:ext cx="14401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rPr>
              <a:t>d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rPr>
              <a:t>ir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rPr>
              <a:t>ty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ato" panose="020F0502020204030203" pitchFamily="34" charset="0"/>
              <a:ea typeface="思源黑体 VF" panose="020B0200000000000000" pitchFamily="34" charset="-122"/>
              <a:cs typeface="+mn-cs"/>
            </a:endParaRPr>
          </a:p>
        </p:txBody>
      </p:sp>
      <p:sp>
        <p:nvSpPr>
          <p:cNvPr id="21" name="文本框 3">
            <a:extLst>
              <a:ext uri="{FF2B5EF4-FFF2-40B4-BE49-F238E27FC236}">
                <a16:creationId xmlns:a16="http://schemas.microsoft.com/office/drawing/2014/main" id="{DD30BC0F-1531-99E4-A027-AFCFCFA5FBDA}"/>
              </a:ext>
            </a:extLst>
          </p:cNvPr>
          <p:cNvSpPr txBox="1"/>
          <p:nvPr/>
        </p:nvSpPr>
        <p:spPr>
          <a:xfrm>
            <a:off x="8882038" y="5787193"/>
            <a:ext cx="17278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rPr>
              <a:t>f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rPr>
              <a:t>ir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rPr>
              <a:t>st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Lato" panose="020F0502020204030203" pitchFamily="34" charset="0"/>
              <a:ea typeface="思源黑体 VF" panose="020B0200000000000000" pitchFamily="34" charset="-122"/>
              <a:cs typeface="+mn-cs"/>
            </a:endParaRPr>
          </a:p>
        </p:txBody>
      </p:sp>
      <p:pic>
        <p:nvPicPr>
          <p:cNvPr id="7" name="图片 6" descr="卡通人物&#10;&#10;描述已自动生成">
            <a:extLst>
              <a:ext uri="{FF2B5EF4-FFF2-40B4-BE49-F238E27FC236}">
                <a16:creationId xmlns:a16="http://schemas.microsoft.com/office/drawing/2014/main" id="{609FA175-D94F-C8F3-5A97-D4215A7E278D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5434" y="1212154"/>
            <a:ext cx="2416431" cy="1539642"/>
          </a:xfrm>
          <a:prstGeom prst="rect">
            <a:avLst/>
          </a:prstGeom>
        </p:spPr>
      </p:pic>
      <p:pic>
        <p:nvPicPr>
          <p:cNvPr id="10" name="图片 9" descr="形状&#10;&#10;描述已自动生成">
            <a:extLst>
              <a:ext uri="{FF2B5EF4-FFF2-40B4-BE49-F238E27FC236}">
                <a16:creationId xmlns:a16="http://schemas.microsoft.com/office/drawing/2014/main" id="{2915D76D-D239-7CFA-7A4E-BA28F91437E7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82038" y="1212154"/>
            <a:ext cx="1727884" cy="1584075"/>
          </a:xfrm>
          <a:prstGeom prst="rect">
            <a:avLst/>
          </a:prstGeom>
        </p:spPr>
      </p:pic>
      <p:pic>
        <p:nvPicPr>
          <p:cNvPr id="27" name="图片 26" descr="图片包含 形状&#10;&#10;描述已自动生成">
            <a:extLst>
              <a:ext uri="{FF2B5EF4-FFF2-40B4-BE49-F238E27FC236}">
                <a16:creationId xmlns:a16="http://schemas.microsoft.com/office/drawing/2014/main" id="{55518A3C-D8EF-2BF7-D7CE-79DA9804F218}"/>
              </a:ext>
            </a:extLst>
          </p:cNvPr>
          <p:cNvPicPr>
            <a:picLocks noChangeAspect="1"/>
          </p:cNvPicPr>
          <p:nvPr/>
        </p:nvPicPr>
        <p:blipFill rotWithShape="1"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022"/>
          <a:stretch/>
        </p:blipFill>
        <p:spPr>
          <a:xfrm>
            <a:off x="4806435" y="849873"/>
            <a:ext cx="2579127" cy="2062735"/>
          </a:xfrm>
          <a:prstGeom prst="rect">
            <a:avLst/>
          </a:prstGeom>
        </p:spPr>
      </p:pic>
      <p:pic>
        <p:nvPicPr>
          <p:cNvPr id="31" name="图片 30">
            <a:extLst>
              <a:ext uri="{FF2B5EF4-FFF2-40B4-BE49-F238E27FC236}">
                <a16:creationId xmlns:a16="http://schemas.microsoft.com/office/drawing/2014/main" id="{E75A475B-ED3E-C35C-3C22-33EDCBA92FFF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33" b="6933"/>
          <a:stretch/>
        </p:blipFill>
        <p:spPr>
          <a:xfrm>
            <a:off x="4664128" y="3864539"/>
            <a:ext cx="2790562" cy="1946916"/>
          </a:xfrm>
          <a:prstGeom prst="rect">
            <a:avLst/>
          </a:prstGeom>
        </p:spPr>
      </p:pic>
      <p:pic>
        <p:nvPicPr>
          <p:cNvPr id="19" name="图片 18" descr="卡通人物&#10;&#10;AI 生成的内容可能不正确。">
            <a:extLst>
              <a:ext uri="{FF2B5EF4-FFF2-40B4-BE49-F238E27FC236}">
                <a16:creationId xmlns:a16="http://schemas.microsoft.com/office/drawing/2014/main" id="{C338AC56-03A7-011C-D904-7E6742C956E6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22" t="8587" r="44361" b="34399"/>
          <a:stretch/>
        </p:blipFill>
        <p:spPr>
          <a:xfrm>
            <a:off x="1885947" y="3462507"/>
            <a:ext cx="1097575" cy="2287407"/>
          </a:xfrm>
          <a:prstGeom prst="rect">
            <a:avLst/>
          </a:prstGeom>
        </p:spPr>
      </p:pic>
      <p:pic>
        <p:nvPicPr>
          <p:cNvPr id="13" name="图片 12" descr="图片包含 标志, 前, 桌子, 大&#10;&#10;AI 生成的内容可能不正确。">
            <a:extLst>
              <a:ext uri="{FF2B5EF4-FFF2-40B4-BE49-F238E27FC236}">
                <a16:creationId xmlns:a16="http://schemas.microsoft.com/office/drawing/2014/main" id="{84C73DB6-8395-BCD0-5B3F-A1196D1623D5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4938" y="3823255"/>
            <a:ext cx="1172441" cy="1902815"/>
          </a:xfrm>
          <a:prstGeom prst="rect">
            <a:avLst/>
          </a:prstGeom>
        </p:spPr>
      </p:pic>
      <p:pic>
        <p:nvPicPr>
          <p:cNvPr id="2" name="bird">
            <a:hlinkClick r:id="" action="ppaction://media"/>
            <a:extLst>
              <a:ext uri="{FF2B5EF4-FFF2-40B4-BE49-F238E27FC236}">
                <a16:creationId xmlns:a16="http://schemas.microsoft.com/office/drawing/2014/main" id="{6A6D0137-736E-A1FA-BF15-FCBE6711133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2"/>
          <a:stretch>
            <a:fillRect/>
          </a:stretch>
        </p:blipFill>
        <p:spPr>
          <a:xfrm>
            <a:off x="-1054262" y="4610736"/>
            <a:ext cx="609600" cy="609600"/>
          </a:xfrm>
          <a:prstGeom prst="rect">
            <a:avLst/>
          </a:prstGeom>
        </p:spPr>
      </p:pic>
      <p:pic>
        <p:nvPicPr>
          <p:cNvPr id="18" name="shirt">
            <a:hlinkClick r:id="" action="ppaction://media"/>
            <a:extLst>
              <a:ext uri="{FF2B5EF4-FFF2-40B4-BE49-F238E27FC236}">
                <a16:creationId xmlns:a16="http://schemas.microsoft.com/office/drawing/2014/main" id="{A3019D65-B277-95C8-B477-08B13C146E47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22"/>
          <a:stretch>
            <a:fillRect/>
          </a:stretch>
        </p:blipFill>
        <p:spPr>
          <a:xfrm>
            <a:off x="-1054262" y="3996610"/>
            <a:ext cx="609600" cy="609600"/>
          </a:xfrm>
          <a:prstGeom prst="rect">
            <a:avLst/>
          </a:prstGeom>
        </p:spPr>
      </p:pic>
      <p:pic>
        <p:nvPicPr>
          <p:cNvPr id="20" name="skirt">
            <a:hlinkClick r:id="" action="ppaction://media"/>
            <a:extLst>
              <a:ext uri="{FF2B5EF4-FFF2-40B4-BE49-F238E27FC236}">
                <a16:creationId xmlns:a16="http://schemas.microsoft.com/office/drawing/2014/main" id="{33D14846-1E99-0221-73F6-39E2501BE79A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22"/>
          <a:stretch>
            <a:fillRect/>
          </a:stretch>
        </p:blipFill>
        <p:spPr>
          <a:xfrm>
            <a:off x="-1249277" y="3115305"/>
            <a:ext cx="609600" cy="609600"/>
          </a:xfrm>
          <a:prstGeom prst="rect">
            <a:avLst/>
          </a:prstGeom>
        </p:spPr>
      </p:pic>
      <p:pic>
        <p:nvPicPr>
          <p:cNvPr id="22" name="girl">
            <a:hlinkClick r:id="" action="ppaction://media"/>
            <a:extLst>
              <a:ext uri="{FF2B5EF4-FFF2-40B4-BE49-F238E27FC236}">
                <a16:creationId xmlns:a16="http://schemas.microsoft.com/office/drawing/2014/main" id="{94D33D7B-E328-D475-8612-32F1B88A5D99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22"/>
          <a:stretch>
            <a:fillRect/>
          </a:stretch>
        </p:blipFill>
        <p:spPr>
          <a:xfrm>
            <a:off x="-1445327" y="2142196"/>
            <a:ext cx="609600" cy="609600"/>
          </a:xfrm>
          <a:prstGeom prst="rect">
            <a:avLst/>
          </a:prstGeom>
        </p:spPr>
      </p:pic>
      <p:pic>
        <p:nvPicPr>
          <p:cNvPr id="23" name="dirty">
            <a:hlinkClick r:id="" action="ppaction://media"/>
            <a:extLst>
              <a:ext uri="{FF2B5EF4-FFF2-40B4-BE49-F238E27FC236}">
                <a16:creationId xmlns:a16="http://schemas.microsoft.com/office/drawing/2014/main" id="{804AF174-47E6-685A-7B17-469DD0E99DEB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22"/>
          <a:stretch>
            <a:fillRect/>
          </a:stretch>
        </p:blipFill>
        <p:spPr>
          <a:xfrm>
            <a:off x="-1368725" y="849873"/>
            <a:ext cx="609600" cy="609600"/>
          </a:xfrm>
          <a:prstGeom prst="rect">
            <a:avLst/>
          </a:prstGeom>
        </p:spPr>
      </p:pic>
      <p:pic>
        <p:nvPicPr>
          <p:cNvPr id="25" name="first">
            <a:hlinkClick r:id="" action="ppaction://media"/>
            <a:extLst>
              <a:ext uri="{FF2B5EF4-FFF2-40B4-BE49-F238E27FC236}">
                <a16:creationId xmlns:a16="http://schemas.microsoft.com/office/drawing/2014/main" id="{A278E46D-FD79-8E2A-2455-AC67EBD1B633}"/>
              </a:ext>
            </a:extLst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22"/>
          <a:stretch>
            <a:fillRect/>
          </a:stretch>
        </p:blipFill>
        <p:spPr>
          <a:xfrm>
            <a:off x="-1359062" y="5438234"/>
            <a:ext cx="609600" cy="609600"/>
          </a:xfrm>
          <a:prstGeom prst="rect">
            <a:avLst/>
          </a:prstGeom>
        </p:spPr>
      </p:pic>
      <p:pic>
        <p:nvPicPr>
          <p:cNvPr id="24" name="er长">
            <a:hlinkClick r:id="" action="ppaction://media"/>
            <a:extLst>
              <a:ext uri="{FF2B5EF4-FFF2-40B4-BE49-F238E27FC236}">
                <a16:creationId xmlns:a16="http://schemas.microsoft.com/office/drawing/2014/main" id="{776546A0-D68C-4068-E2FC-BDBFD5B2E450}"/>
              </a:ext>
            </a:extLst>
          </p:cNvPr>
          <p:cNvPicPr>
            <a:picLocks noChangeAspect="1"/>
          </p:cNvPicPr>
          <p:nvPr>
            <a:audioFile r:link="rId14"/>
            <p:extLst>
              <p:ext uri="{DAA4B4D4-6D71-4841-9C94-3DE7FCFB9230}">
                <p14:media xmlns:p14="http://schemas.microsoft.com/office/powerpoint/2010/main" r:embed="rId13"/>
              </p:ext>
            </p:extLst>
          </p:nvPr>
        </p:nvPicPr>
        <p:blipFill>
          <a:blip r:embed="rId22"/>
          <a:stretch>
            <a:fillRect/>
          </a:stretch>
        </p:blipFill>
        <p:spPr>
          <a:xfrm>
            <a:off x="-905803" y="1649041"/>
            <a:ext cx="609600" cy="609600"/>
          </a:xfrm>
          <a:prstGeom prst="rect">
            <a:avLst/>
          </a:prstGeom>
        </p:spPr>
      </p:pic>
      <p:pic>
        <p:nvPicPr>
          <p:cNvPr id="26" name="图片 25" descr="图片包含 形状&#10;&#10;AI 生成的内容可能不正确。">
            <a:hlinkClick r:id="rId23" action="ppaction://hlinksldjump"/>
            <a:extLst>
              <a:ext uri="{FF2B5EF4-FFF2-40B4-BE49-F238E27FC236}">
                <a16:creationId xmlns:a16="http://schemas.microsoft.com/office/drawing/2014/main" id="{53D08CE8-9F49-ADF1-5789-35CEDDF820CF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868658" y="5364786"/>
            <a:ext cx="1065325" cy="1046682"/>
          </a:xfrm>
          <a:prstGeom prst="rect">
            <a:avLst/>
          </a:prstGeom>
        </p:spPr>
      </p:pic>
      <p:sp>
        <p:nvSpPr>
          <p:cNvPr id="29" name="灯片编号占位符 28">
            <a:extLst>
              <a:ext uri="{FF2B5EF4-FFF2-40B4-BE49-F238E27FC236}">
                <a16:creationId xmlns:a16="http://schemas.microsoft.com/office/drawing/2014/main" id="{B4FF7C7E-11C1-B51E-6E9D-124AB1AC6E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D297D-46B3-4BAB-8B3F-90BE8B17238F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755474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xit" presetSubtype="32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42" presetClass="entr" presetSubtype="0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xit" presetSubtype="32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42" presetClass="entr" presetSubtype="0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xit" presetSubtype="32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42" presetClass="entr" presetSubtype="0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3" presetClass="exit" presetSubtype="32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5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42" presetClass="entr" presetSubtype="0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54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5" fill="hold">
                      <p:stCondLst>
                        <p:cond delay="0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53" presetClass="exit" presetSubtype="32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8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42" presetClass="entr" presetSubtype="0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53" presetClass="exit" presetSubtype="32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1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00"/>
                            </p:stCondLst>
                            <p:childTnLst>
                              <p:par>
                                <p:cTn id="76" presetID="42" presetClass="entr" presetSubtype="0" fill="remove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8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8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  <p:audio>
              <p:cMediaNode vol="80000">
                <p:cTn id="8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  <p:audio>
              <p:cMediaNode vol="80000">
                <p:cTn id="8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  <p:audio>
              <p:cMediaNode vol="80000">
                <p:cTn id="8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"/>
                </p:tgtEl>
              </p:cMediaNode>
            </p:audio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9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9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6" dur="1044" fill="hold"/>
                                        <p:tgtEl>
                                          <p:spTgt spid="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9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8" fill="hold">
                      <p:stCondLst>
                        <p:cond delay="0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0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7" dur="78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08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9" fill="hold">
                      <p:stCondLst>
                        <p:cond delay="0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8" dur="914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119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0" fill="hold">
                      <p:stCondLst>
                        <p:cond delay="0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2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9" dur="992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30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1" fill="hold">
                      <p:stCondLst>
                        <p:cond delay="0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3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3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0" dur="653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141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2" fill="hold">
                      <p:stCondLst>
                        <p:cond delay="0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4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1" dur="783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15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3" fill="hold">
                      <p:stCondLst>
                        <p:cond delay="0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5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5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2" dur="1071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16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"/>
                </p:tgtEl>
              </p:cMediaNode>
            </p:audio>
            <p:audio>
              <p:cMediaNode vol="80000">
                <p:cTn id="16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4"/>
                </p:tgtEl>
              </p:cMediaNode>
            </p:audio>
          </p:childTnLst>
        </p:cTn>
      </p:par>
    </p:tnLst>
    <p:bldLst>
      <p:bldP spid="8" grpId="0"/>
      <p:bldP spid="9" grpId="0"/>
      <p:bldP spid="11" grpId="0"/>
      <p:bldP spid="12" grpId="0"/>
      <p:bldP spid="14" grpId="0"/>
      <p:bldP spid="17" grpId="0"/>
      <p:bldP spid="3" grpId="0"/>
      <p:bldP spid="4" grpId="0"/>
      <p:bldP spid="5" grpId="0"/>
      <p:bldP spid="6" grpId="0"/>
      <p:bldP spid="15" grpId="0"/>
      <p:bldP spid="16" grpId="0"/>
      <p:bldP spid="21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6CE23C-93EA-2FE4-1FAB-71465312D5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ur">
            <a:hlinkClick r:id="" action="ppaction://media"/>
            <a:extLst>
              <a:ext uri="{FF2B5EF4-FFF2-40B4-BE49-F238E27FC236}">
                <a16:creationId xmlns:a16="http://schemas.microsoft.com/office/drawing/2014/main" id="{5A332E6D-A4E8-6DE9-0012-21F1EB4CB8B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页脚占位符 3">
            <a:extLst>
              <a:ext uri="{FF2B5EF4-FFF2-40B4-BE49-F238E27FC236}">
                <a16:creationId xmlns:a16="http://schemas.microsoft.com/office/drawing/2014/main" id="{42D8EEB1-3059-9CB7-20C0-2F8ACB5DA7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cs typeface="+mn-cs"/>
              </a:rPr>
              <a:t>www.happyabcd.com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cs typeface="+mn-cs"/>
            </a:endParaRPr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03E172B1-3316-4A2D-272D-9494C1127A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1825FEA-CAA4-4CE6-95C7-3362D7D9D193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cs typeface="+mn-cs"/>
            </a:endParaRPr>
          </a:p>
        </p:txBody>
      </p:sp>
      <p:pic>
        <p:nvPicPr>
          <p:cNvPr id="2" name="图片 1">
            <a:hlinkClick r:id="rId5" action="ppaction://hlinksldjump"/>
            <a:extLst>
              <a:ext uri="{FF2B5EF4-FFF2-40B4-BE49-F238E27FC236}">
                <a16:creationId xmlns:a16="http://schemas.microsoft.com/office/drawing/2014/main" id="{563FC284-84EE-DB79-802D-B965957ADBE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0220" y="165252"/>
            <a:ext cx="1729073" cy="1197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498464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ageCurlSingle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200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967B1962-D223-C528-4226-22FC58FDAB3C}"/>
              </a:ext>
            </a:extLst>
          </p:cNvPr>
          <p:cNvSpPr txBox="1"/>
          <p:nvPr/>
        </p:nvSpPr>
        <p:spPr>
          <a:xfrm>
            <a:off x="1828640" y="2904903"/>
            <a:ext cx="14401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  <a:cs typeface="+mn-cs"/>
              </a:rPr>
              <a:t>海龟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4EA56427-2C1B-A4A2-7A08-1C289CA39692}"/>
              </a:ext>
            </a:extLst>
          </p:cNvPr>
          <p:cNvSpPr txBox="1"/>
          <p:nvPr/>
        </p:nvSpPr>
        <p:spPr>
          <a:xfrm>
            <a:off x="5481439" y="2913793"/>
            <a:ext cx="14401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  <a:cs typeface="+mn-cs"/>
              </a:rPr>
              <a:t>护士</a:t>
            </a:r>
          </a:p>
        </p:txBody>
      </p:sp>
      <p:sp>
        <p:nvSpPr>
          <p:cNvPr id="10" name="文本框 3">
            <a:extLst>
              <a:ext uri="{FF2B5EF4-FFF2-40B4-BE49-F238E27FC236}">
                <a16:creationId xmlns:a16="http://schemas.microsoft.com/office/drawing/2014/main" id="{A99D9011-89B0-AB2E-E13F-CE198D966555}"/>
              </a:ext>
            </a:extLst>
          </p:cNvPr>
          <p:cNvSpPr txBox="1"/>
          <p:nvPr/>
        </p:nvSpPr>
        <p:spPr>
          <a:xfrm>
            <a:off x="8996945" y="2911864"/>
            <a:ext cx="15251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  <a:cs typeface="+mn-cs"/>
              </a:rPr>
              <a:t>紫色的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思源黑体 VF" panose="020B0200000000000000" pitchFamily="34" charset="-122"/>
              <a:ea typeface="思源黑体 VF" panose="020B0200000000000000" pitchFamily="34" charset="-122"/>
              <a:cs typeface="+mn-cs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3C5C0849-DC33-5F19-C797-069BD8D3E93D}"/>
              </a:ext>
            </a:extLst>
          </p:cNvPr>
          <p:cNvSpPr txBox="1"/>
          <p:nvPr/>
        </p:nvSpPr>
        <p:spPr>
          <a:xfrm>
            <a:off x="1654669" y="5784393"/>
            <a:ext cx="18669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  <a:cs typeface="+mn-cs"/>
              </a:rPr>
              <a:t>转弯</a:t>
            </a:r>
          </a:p>
        </p:txBody>
      </p:sp>
      <p:sp>
        <p:nvSpPr>
          <p:cNvPr id="17" name="文本框 3">
            <a:extLst>
              <a:ext uri="{FF2B5EF4-FFF2-40B4-BE49-F238E27FC236}">
                <a16:creationId xmlns:a16="http://schemas.microsoft.com/office/drawing/2014/main" id="{3B5DD8CD-F3D4-E36C-400A-F0FF5EAC10BA}"/>
              </a:ext>
            </a:extLst>
          </p:cNvPr>
          <p:cNvSpPr txBox="1"/>
          <p:nvPr/>
        </p:nvSpPr>
        <p:spPr>
          <a:xfrm>
            <a:off x="5412793" y="5784392"/>
            <a:ext cx="14401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  <a:cs typeface="+mn-cs"/>
              </a:rPr>
              <a:t>冲浪</a:t>
            </a:r>
          </a:p>
        </p:txBody>
      </p:sp>
      <p:sp>
        <p:nvSpPr>
          <p:cNvPr id="18" name="文本框 3">
            <a:extLst>
              <a:ext uri="{FF2B5EF4-FFF2-40B4-BE49-F238E27FC236}">
                <a16:creationId xmlns:a16="http://schemas.microsoft.com/office/drawing/2014/main" id="{FC43D5BB-3E3C-D106-76A1-B4AB6A7D4E81}"/>
              </a:ext>
            </a:extLst>
          </p:cNvPr>
          <p:cNvSpPr txBox="1"/>
          <p:nvPr/>
        </p:nvSpPr>
        <p:spPr>
          <a:xfrm>
            <a:off x="8948865" y="5784392"/>
            <a:ext cx="15884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  <a:cs typeface="+mn-cs"/>
              </a:rPr>
              <a:t>教堂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思源黑体 VF" panose="020B0200000000000000" pitchFamily="34" charset="-122"/>
              <a:ea typeface="思源黑体 VF" panose="020B0200000000000000" pitchFamily="34" charset="-122"/>
              <a:cs typeface="+mn-cs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B9982047-12F1-768B-4BF1-B508E8E16A3F}"/>
              </a:ext>
            </a:extLst>
          </p:cNvPr>
          <p:cNvSpPr txBox="1"/>
          <p:nvPr/>
        </p:nvSpPr>
        <p:spPr>
          <a:xfrm>
            <a:off x="4057556" y="313767"/>
            <a:ext cx="46533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Lato" panose="020F0502020204030203" pitchFamily="34" charset="0"/>
                <a:ea typeface="宋体" panose="02010600030101010101" pitchFamily="2" charset="-122"/>
                <a:cs typeface="+mn-cs"/>
              </a:rPr>
              <a:t>ur</a:t>
            </a:r>
            <a:r>
              <a:rPr kumimoji="0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Lato" panose="020F0502020204030203" pitchFamily="34" charset="0"/>
                <a:ea typeface="宋体" panose="02010600030101010101" pitchFamily="2" charset="-122"/>
                <a:cs typeface="+mn-cs"/>
              </a:rPr>
              <a:t> /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626469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rPr>
              <a:t>  ɜ</a:t>
            </a: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626469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rPr>
              <a:t>： </a:t>
            </a:r>
            <a:r>
              <a:rPr kumimoji="0" lang="en-US" altLang="zh-CN" sz="320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</a:rPr>
              <a:t>/ </a:t>
            </a:r>
            <a:r>
              <a:rPr kumimoji="0" lang="zh-CN" altLang="en-US" sz="3200" i="0" u="none" strike="noStrike" kern="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</a:rPr>
              <a:t>额儿（长音</a:t>
            </a:r>
            <a:r>
              <a:rPr kumimoji="0" lang="zh-CN" altLang="en-US" sz="2400" i="0" u="none" strike="noStrike" kern="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</a:rPr>
              <a:t>）</a:t>
            </a:r>
            <a:endParaRPr kumimoji="0" lang="zh-CN" altLang="en-US" sz="180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思源黑体 VF" panose="020B0200000000000000" pitchFamily="34" charset="-122"/>
              <a:ea typeface="思源黑体 VF" panose="020B0200000000000000" pitchFamily="34" charset="-122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FF50281E-2C97-1785-BFA3-22BBE07D6307}"/>
              </a:ext>
            </a:extLst>
          </p:cNvPr>
          <p:cNvSpPr txBox="1"/>
          <p:nvPr/>
        </p:nvSpPr>
        <p:spPr>
          <a:xfrm>
            <a:off x="1912366" y="2915419"/>
            <a:ext cx="14401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rPr>
              <a:t>t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rPr>
              <a:t>ur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rPr>
              <a:t>tle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ato" panose="020F0502020204030203" pitchFamily="34" charset="0"/>
              <a:ea typeface="思源黑体 VF" panose="020B0200000000000000" pitchFamily="34" charset="-122"/>
              <a:cs typeface="+mn-cs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7A41F3FA-B256-691E-1DBD-88EF6A019552}"/>
              </a:ext>
            </a:extLst>
          </p:cNvPr>
          <p:cNvSpPr txBox="1"/>
          <p:nvPr/>
        </p:nvSpPr>
        <p:spPr>
          <a:xfrm>
            <a:off x="5412793" y="2916429"/>
            <a:ext cx="14401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rPr>
              <a:t>n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rPr>
              <a:t>ur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rPr>
              <a:t>se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ato" panose="020F0502020204030203" pitchFamily="34" charset="0"/>
              <a:ea typeface="思源黑体 VF" panose="020B0200000000000000" pitchFamily="34" charset="-122"/>
              <a:cs typeface="+mn-cs"/>
            </a:endParaRPr>
          </a:p>
        </p:txBody>
      </p:sp>
      <p:sp>
        <p:nvSpPr>
          <p:cNvPr id="6" name="文本框 3">
            <a:extLst>
              <a:ext uri="{FF2B5EF4-FFF2-40B4-BE49-F238E27FC236}">
                <a16:creationId xmlns:a16="http://schemas.microsoft.com/office/drawing/2014/main" id="{FF50281E-2C97-1785-BFA3-22BBE07D6307}"/>
              </a:ext>
            </a:extLst>
          </p:cNvPr>
          <p:cNvSpPr txBox="1"/>
          <p:nvPr/>
        </p:nvSpPr>
        <p:spPr>
          <a:xfrm>
            <a:off x="9042513" y="2904903"/>
            <a:ext cx="14795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rPr>
              <a:t>p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rPr>
              <a:t>ur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rPr>
              <a:t>ple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Lato" panose="020F0502020204030203" pitchFamily="34" charset="0"/>
              <a:ea typeface="思源黑体 VF" panose="020B0200000000000000" pitchFamily="34" charset="-122"/>
              <a:cs typeface="+mn-cs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CBA8FD62-7D61-3ABE-D371-20F244AB546D}"/>
              </a:ext>
            </a:extLst>
          </p:cNvPr>
          <p:cNvSpPr txBox="1"/>
          <p:nvPr/>
        </p:nvSpPr>
        <p:spPr>
          <a:xfrm>
            <a:off x="1589298" y="5829671"/>
            <a:ext cx="18669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rPr>
              <a:t>t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rPr>
              <a:t>ur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rPr>
              <a:t>n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ato" panose="020F0502020204030203" pitchFamily="34" charset="0"/>
              <a:ea typeface="思源黑体 VF" panose="020B0200000000000000" pitchFamily="34" charset="-122"/>
              <a:cs typeface="+mn-cs"/>
            </a:endParaRPr>
          </a:p>
        </p:txBody>
      </p:sp>
      <p:sp>
        <p:nvSpPr>
          <p:cNvPr id="16" name="文本框 3">
            <a:extLst>
              <a:ext uri="{FF2B5EF4-FFF2-40B4-BE49-F238E27FC236}">
                <a16:creationId xmlns:a16="http://schemas.microsoft.com/office/drawing/2014/main" id="{FF50281E-2C97-1785-BFA3-22BBE07D6307}"/>
              </a:ext>
            </a:extLst>
          </p:cNvPr>
          <p:cNvSpPr txBox="1"/>
          <p:nvPr/>
        </p:nvSpPr>
        <p:spPr>
          <a:xfrm>
            <a:off x="5423586" y="5829673"/>
            <a:ext cx="14401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rPr>
              <a:t>s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rPr>
              <a:t>ur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rPr>
              <a:t>f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ato" panose="020F0502020204030203" pitchFamily="34" charset="0"/>
              <a:ea typeface="思源黑体 VF" panose="020B0200000000000000" pitchFamily="34" charset="-122"/>
              <a:cs typeface="+mn-cs"/>
            </a:endParaRPr>
          </a:p>
        </p:txBody>
      </p:sp>
      <p:sp>
        <p:nvSpPr>
          <p:cNvPr id="21" name="文本框 3">
            <a:extLst>
              <a:ext uri="{FF2B5EF4-FFF2-40B4-BE49-F238E27FC236}">
                <a16:creationId xmlns:a16="http://schemas.microsoft.com/office/drawing/2014/main" id="{DD30BC0F-1531-99E4-A027-AFCFCFA5FBDA}"/>
              </a:ext>
            </a:extLst>
          </p:cNvPr>
          <p:cNvSpPr txBox="1"/>
          <p:nvPr/>
        </p:nvSpPr>
        <p:spPr>
          <a:xfrm>
            <a:off x="8933595" y="5829672"/>
            <a:ext cx="15884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rPr>
              <a:t>ch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rPr>
              <a:t>ur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rPr>
              <a:t>ch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Lato" panose="020F0502020204030203" pitchFamily="34" charset="0"/>
              <a:ea typeface="思源黑体 VF" panose="020B0200000000000000" pitchFamily="34" charset="-122"/>
              <a:cs typeface="+mn-cs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0B1FCBD2-E65C-93AE-58E7-9AB1F9B03553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08718" y="1402672"/>
            <a:ext cx="2161017" cy="1442478"/>
          </a:xfrm>
          <a:prstGeom prst="rect">
            <a:avLst/>
          </a:prstGeom>
        </p:spPr>
      </p:pic>
      <p:pic>
        <p:nvPicPr>
          <p:cNvPr id="14" name="图片 13" descr="卡通人物&#10;&#10;描述已自动生成">
            <a:extLst>
              <a:ext uri="{FF2B5EF4-FFF2-40B4-BE49-F238E27FC236}">
                <a16:creationId xmlns:a16="http://schemas.microsoft.com/office/drawing/2014/main" id="{32527EA4-5C01-A62A-F68C-0A75447B30CF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7713" y="898541"/>
            <a:ext cx="1245079" cy="2079464"/>
          </a:xfrm>
          <a:prstGeom prst="rect">
            <a:avLst/>
          </a:prstGeom>
        </p:spPr>
      </p:pic>
      <p:pic>
        <p:nvPicPr>
          <p:cNvPr id="23" name="图片 22">
            <a:extLst>
              <a:ext uri="{FF2B5EF4-FFF2-40B4-BE49-F238E27FC236}">
                <a16:creationId xmlns:a16="http://schemas.microsoft.com/office/drawing/2014/main" id="{D80FFDF4-7709-FE82-3FC9-7891183C0684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670432" y="3596170"/>
            <a:ext cx="2188223" cy="2188223"/>
          </a:xfrm>
          <a:prstGeom prst="rect">
            <a:avLst/>
          </a:prstGeom>
        </p:spPr>
      </p:pic>
      <p:pic>
        <p:nvPicPr>
          <p:cNvPr id="28" name="图片 27">
            <a:extLst>
              <a:ext uri="{FF2B5EF4-FFF2-40B4-BE49-F238E27FC236}">
                <a16:creationId xmlns:a16="http://schemas.microsoft.com/office/drawing/2014/main" id="{1B90B0C3-5F07-54AC-A484-E28FA76684BF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67908" y="3693263"/>
            <a:ext cx="2329949" cy="2091130"/>
          </a:xfrm>
          <a:prstGeom prst="rect">
            <a:avLst/>
          </a:prstGeom>
        </p:spPr>
      </p:pic>
      <p:pic>
        <p:nvPicPr>
          <p:cNvPr id="12" name="图片 11" descr="紫色的卡通人物&#10;&#10;AI 生成的内容可能不正确。">
            <a:extLst>
              <a:ext uri="{FF2B5EF4-FFF2-40B4-BE49-F238E27FC236}">
                <a16:creationId xmlns:a16="http://schemas.microsoft.com/office/drawing/2014/main" id="{B9A9522D-7EB3-25BD-DC7F-0D3E0A339D81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8866" y="1223868"/>
            <a:ext cx="1588465" cy="1588465"/>
          </a:xfrm>
          <a:prstGeom prst="rect">
            <a:avLst/>
          </a:prstGeom>
        </p:spPr>
      </p:pic>
      <p:pic>
        <p:nvPicPr>
          <p:cNvPr id="22" name="图片 21" descr="徽标, 图标&#10;&#10;AI 生成的内容可能不正确。">
            <a:extLst>
              <a:ext uri="{FF2B5EF4-FFF2-40B4-BE49-F238E27FC236}">
                <a16:creationId xmlns:a16="http://schemas.microsoft.com/office/drawing/2014/main" id="{7109B9AE-7985-788F-A92F-D25F05F5519D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4669" y="3927082"/>
            <a:ext cx="1736158" cy="1736158"/>
          </a:xfrm>
          <a:prstGeom prst="rect">
            <a:avLst/>
          </a:prstGeom>
        </p:spPr>
      </p:pic>
      <p:pic>
        <p:nvPicPr>
          <p:cNvPr id="11" name="turtle">
            <a:hlinkClick r:id="" action="ppaction://media"/>
            <a:extLst>
              <a:ext uri="{FF2B5EF4-FFF2-40B4-BE49-F238E27FC236}">
                <a16:creationId xmlns:a16="http://schemas.microsoft.com/office/drawing/2014/main" id="{E328C2BF-0B79-8ECC-5F33-7B43E411C32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2"/>
          <a:stretch>
            <a:fillRect/>
          </a:stretch>
        </p:blipFill>
        <p:spPr>
          <a:xfrm>
            <a:off x="-1255035" y="4985571"/>
            <a:ext cx="609600" cy="609600"/>
          </a:xfrm>
          <a:prstGeom prst="rect">
            <a:avLst/>
          </a:prstGeom>
        </p:spPr>
      </p:pic>
      <p:pic>
        <p:nvPicPr>
          <p:cNvPr id="19" name="nurse">
            <a:hlinkClick r:id="" action="ppaction://media"/>
            <a:extLst>
              <a:ext uri="{FF2B5EF4-FFF2-40B4-BE49-F238E27FC236}">
                <a16:creationId xmlns:a16="http://schemas.microsoft.com/office/drawing/2014/main" id="{33147BEB-1599-D63A-0049-BF1640EE06A3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22"/>
          <a:stretch>
            <a:fillRect/>
          </a:stretch>
        </p:blipFill>
        <p:spPr>
          <a:xfrm>
            <a:off x="-1109932" y="3927082"/>
            <a:ext cx="609600" cy="609600"/>
          </a:xfrm>
          <a:prstGeom prst="rect">
            <a:avLst/>
          </a:prstGeom>
        </p:spPr>
      </p:pic>
      <p:pic>
        <p:nvPicPr>
          <p:cNvPr id="20" name="purple">
            <a:hlinkClick r:id="" action="ppaction://media"/>
            <a:extLst>
              <a:ext uri="{FF2B5EF4-FFF2-40B4-BE49-F238E27FC236}">
                <a16:creationId xmlns:a16="http://schemas.microsoft.com/office/drawing/2014/main" id="{F706BE7F-05E1-A139-58D0-3548EE1E23D2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22"/>
          <a:stretch>
            <a:fillRect/>
          </a:stretch>
        </p:blipFill>
        <p:spPr>
          <a:xfrm>
            <a:off x="-1255035" y="2942056"/>
            <a:ext cx="609600" cy="609600"/>
          </a:xfrm>
          <a:prstGeom prst="rect">
            <a:avLst/>
          </a:prstGeom>
        </p:spPr>
      </p:pic>
      <p:pic>
        <p:nvPicPr>
          <p:cNvPr id="24" name="church">
            <a:hlinkClick r:id="" action="ppaction://media"/>
            <a:extLst>
              <a:ext uri="{FF2B5EF4-FFF2-40B4-BE49-F238E27FC236}">
                <a16:creationId xmlns:a16="http://schemas.microsoft.com/office/drawing/2014/main" id="{DF8B8D28-E1DB-5FB2-D908-768CA65A86F5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22"/>
          <a:stretch>
            <a:fillRect/>
          </a:stretch>
        </p:blipFill>
        <p:spPr>
          <a:xfrm>
            <a:off x="-950235" y="898541"/>
            <a:ext cx="609600" cy="609600"/>
          </a:xfrm>
          <a:prstGeom prst="rect">
            <a:avLst/>
          </a:prstGeom>
        </p:spPr>
      </p:pic>
      <p:pic>
        <p:nvPicPr>
          <p:cNvPr id="25" name="er长">
            <a:hlinkClick r:id="" action="ppaction://media"/>
            <a:extLst>
              <a:ext uri="{FF2B5EF4-FFF2-40B4-BE49-F238E27FC236}">
                <a16:creationId xmlns:a16="http://schemas.microsoft.com/office/drawing/2014/main" id="{AE4D4FF5-00B4-A824-8FAB-F40C22FC21B2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22"/>
          <a:stretch>
            <a:fillRect/>
          </a:stretch>
        </p:blipFill>
        <p:spPr>
          <a:xfrm>
            <a:off x="-902156" y="1799327"/>
            <a:ext cx="609600" cy="609600"/>
          </a:xfrm>
          <a:prstGeom prst="rect">
            <a:avLst/>
          </a:prstGeom>
        </p:spPr>
      </p:pic>
      <p:pic>
        <p:nvPicPr>
          <p:cNvPr id="26" name="surf">
            <a:hlinkClick r:id="" action="ppaction://media"/>
            <a:extLst>
              <a:ext uri="{FF2B5EF4-FFF2-40B4-BE49-F238E27FC236}">
                <a16:creationId xmlns:a16="http://schemas.microsoft.com/office/drawing/2014/main" id="{60F542C6-238C-BD35-8F07-64E04CFA1A30}"/>
              </a:ext>
            </a:extLst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22"/>
          <a:stretch>
            <a:fillRect/>
          </a:stretch>
        </p:blipFill>
        <p:spPr>
          <a:xfrm>
            <a:off x="-1529995" y="3453619"/>
            <a:ext cx="609600" cy="609600"/>
          </a:xfrm>
          <a:prstGeom prst="rect">
            <a:avLst/>
          </a:prstGeom>
        </p:spPr>
      </p:pic>
      <p:pic>
        <p:nvPicPr>
          <p:cNvPr id="27" name="turn">
            <a:hlinkClick r:id="" action="ppaction://media"/>
            <a:extLst>
              <a:ext uri="{FF2B5EF4-FFF2-40B4-BE49-F238E27FC236}">
                <a16:creationId xmlns:a16="http://schemas.microsoft.com/office/drawing/2014/main" id="{90868C8B-67CB-9D4C-1EF6-44A5BEDCF47B}"/>
              </a:ext>
            </a:extLst>
          </p:cNvPr>
          <p:cNvPicPr>
            <a:picLocks noChangeAspect="1"/>
          </p:cNvPicPr>
          <p:nvPr>
            <a:audioFile r:link="rId14"/>
            <p:extLst>
              <p:ext uri="{DAA4B4D4-6D71-4841-9C94-3DE7FCFB9230}">
                <p14:media xmlns:p14="http://schemas.microsoft.com/office/powerpoint/2010/main" r:embed="rId13"/>
              </p:ext>
            </p:extLst>
          </p:nvPr>
        </p:nvPicPr>
        <p:blipFill>
          <a:blip r:embed="rId22"/>
          <a:stretch>
            <a:fillRect/>
          </a:stretch>
        </p:blipFill>
        <p:spPr>
          <a:xfrm>
            <a:off x="-1559835" y="-291227"/>
            <a:ext cx="609600" cy="609600"/>
          </a:xfrm>
          <a:prstGeom prst="rect">
            <a:avLst/>
          </a:prstGeom>
        </p:spPr>
      </p:pic>
      <p:pic>
        <p:nvPicPr>
          <p:cNvPr id="7" name="图片 6" descr="图片包含 形状&#10;&#10;AI 生成的内容可能不正确。">
            <a:hlinkClick r:id="rId23" action="ppaction://hlinksldjump"/>
            <a:extLst>
              <a:ext uri="{FF2B5EF4-FFF2-40B4-BE49-F238E27FC236}">
                <a16:creationId xmlns:a16="http://schemas.microsoft.com/office/drawing/2014/main" id="{C7C02044-6A45-C1C3-3F9A-A7C49B2F8B45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868658" y="5364786"/>
            <a:ext cx="1065325" cy="1046682"/>
          </a:xfrm>
          <a:prstGeom prst="rect">
            <a:avLst/>
          </a:prstGeom>
        </p:spPr>
      </p:pic>
      <p:sp>
        <p:nvSpPr>
          <p:cNvPr id="30" name="灯片编号占位符 29">
            <a:extLst>
              <a:ext uri="{FF2B5EF4-FFF2-40B4-BE49-F238E27FC236}">
                <a16:creationId xmlns:a16="http://schemas.microsoft.com/office/drawing/2014/main" id="{090FCF5E-F338-D9CF-E608-927265A29B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D297D-46B3-4BAB-8B3F-90BE8B17238F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029338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xit" presetSubtype="32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remove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xit" presetSubtype="32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42" presetClass="entr" presetSubtype="0" fill="remove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xit" presetSubtype="32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42" presetClass="entr" presetSubtype="0" fill="remove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xit" presetSubtype="32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8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42" presetClass="entr" presetSubtype="0" fill="remove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xit" presetSubtype="32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2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"/>
                            </p:stCondLst>
                            <p:childTnLst>
                              <p:par>
                                <p:cTn id="67" presetID="42" presetClass="entr" presetSubtype="0" fill="remove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72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3" fill="hold">
                      <p:stCondLst>
                        <p:cond delay="0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3" presetClass="exit" presetSubtype="32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6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00"/>
                            </p:stCondLst>
                            <p:childTnLst>
                              <p:par>
                                <p:cTn id="81" presetID="42" presetClass="entr" presetSubtype="0" fill="remove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9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9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6" dur="1044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9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8" fill="hold">
                      <p:stCondLst>
                        <p:cond delay="0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0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7" dur="940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08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9" fill="hold">
                      <p:stCondLst>
                        <p:cond delay="0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8" dur="783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119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0" fill="hold">
                      <p:stCondLst>
                        <p:cond delay="0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2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9" dur="705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30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1" fill="hold">
                      <p:stCondLst>
                        <p:cond delay="0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3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3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0" dur="783" fill="hold"/>
                                        <p:tgtEl>
                                          <p:spTgt spid="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141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2" fill="hold">
                      <p:stCondLst>
                        <p:cond delay="0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4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1" dur="992" fill="hold"/>
                                        <p:tgtEl>
                                          <p:spTgt spid="2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152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3" fill="hold">
                      <p:stCondLst>
                        <p:cond delay="0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5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5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2" dur="731" fill="hold"/>
                                        <p:tgtEl>
                                          <p:spTgt spid="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audio>
              <p:cMediaNode vol="80000">
                <p:cTn id="16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>
                <p:cTn id="16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audio>
              <p:cMediaNode vol="80000">
                <p:cTn id="16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  <p:audio>
              <p:cMediaNode vol="80000">
                <p:cTn id="16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4"/>
                </p:tgtEl>
              </p:cMediaNode>
            </p:audio>
            <p:audio>
              <p:cMediaNode vol="80000">
                <p:cTn id="16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"/>
                </p:tgtEl>
              </p:cMediaNode>
            </p:audio>
            <p:audio>
              <p:cMediaNode vol="80000">
                <p:cTn id="16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6"/>
                </p:tgtEl>
              </p:cMediaNode>
            </p:audio>
            <p:audio>
              <p:cMediaNode vol="80000">
                <p:cTn id="16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7"/>
                </p:tgtEl>
              </p:cMediaNode>
            </p:audio>
          </p:childTnLst>
        </p:cTn>
      </p:par>
    </p:tnLst>
    <p:bldLst>
      <p:bldP spid="2" grpId="0"/>
      <p:bldP spid="9" grpId="0"/>
      <p:bldP spid="10" grpId="0"/>
      <p:bldP spid="13" grpId="0"/>
      <p:bldP spid="17" grpId="0"/>
      <p:bldP spid="18" grpId="0"/>
      <p:bldP spid="3" grpId="0"/>
      <p:bldP spid="4" grpId="0"/>
      <p:bldP spid="5" grpId="0"/>
      <p:bldP spid="6" grpId="0"/>
      <p:bldP spid="15" grpId="0"/>
      <p:bldP spid="16" grpId="0"/>
      <p:bldP spid="21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A7ABF0-30A9-F6A0-012B-28BAED3FEF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6DD414BF-324A-5291-825B-4FA39C7A7628}"/>
              </a:ext>
            </a:extLst>
          </p:cNvPr>
          <p:cNvGrpSpPr/>
          <p:nvPr/>
        </p:nvGrpSpPr>
        <p:grpSpPr>
          <a:xfrm>
            <a:off x="1759207" y="103615"/>
            <a:ext cx="1518045" cy="2798735"/>
            <a:chOff x="1827034" y="169062"/>
            <a:chExt cx="2136248" cy="3938482"/>
          </a:xfrm>
        </p:grpSpPr>
        <p:pic>
          <p:nvPicPr>
            <p:cNvPr id="19" name="图片 18">
              <a:extLst>
                <a:ext uri="{FF2B5EF4-FFF2-40B4-BE49-F238E27FC236}">
                  <a16:creationId xmlns:a16="http://schemas.microsoft.com/office/drawing/2014/main" id="{8A3052C1-D068-8C7C-1B84-FBEF94CDAC6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5137" t="-4800" r="24245" b="-2328"/>
            <a:stretch>
              <a:fillRect/>
            </a:stretch>
          </p:blipFill>
          <p:spPr>
            <a:xfrm>
              <a:off x="1827034" y="169062"/>
              <a:ext cx="2136248" cy="3096063"/>
            </a:xfrm>
            <a:prstGeom prst="rect">
              <a:avLst/>
            </a:prstGeom>
            <a:effectLst>
              <a:outerShdw blurRad="50800" dist="38100" sx="104000" sy="104000" algn="l" rotWithShape="0">
                <a:prstClr val="black">
                  <a:alpha val="40000"/>
                </a:prstClr>
              </a:outerShdw>
            </a:effectLst>
          </p:spPr>
        </p:pic>
        <p:grpSp>
          <p:nvGrpSpPr>
            <p:cNvPr id="20" name="组合 19">
              <a:extLst>
                <a:ext uri="{FF2B5EF4-FFF2-40B4-BE49-F238E27FC236}">
                  <a16:creationId xmlns:a16="http://schemas.microsoft.com/office/drawing/2014/main" id="{EAC95C0D-13C9-A117-4E26-8C1C3FC5E4B9}"/>
                </a:ext>
              </a:extLst>
            </p:cNvPr>
            <p:cNvGrpSpPr/>
            <p:nvPr/>
          </p:nvGrpSpPr>
          <p:grpSpPr>
            <a:xfrm>
              <a:off x="1895318" y="1621559"/>
              <a:ext cx="1802278" cy="2485985"/>
              <a:chOff x="1775011" y="2456329"/>
              <a:chExt cx="1845770" cy="2545976"/>
            </a:xfrm>
          </p:grpSpPr>
          <p:sp>
            <p:nvSpPr>
              <p:cNvPr id="21" name="矩形: 圆角 20">
                <a:extLst>
                  <a:ext uri="{FF2B5EF4-FFF2-40B4-BE49-F238E27FC236}">
                    <a16:creationId xmlns:a16="http://schemas.microsoft.com/office/drawing/2014/main" id="{0BB4C2C5-A229-306B-BB3F-DA50BAB5D262}"/>
                  </a:ext>
                </a:extLst>
              </p:cNvPr>
              <p:cNvSpPr/>
              <p:nvPr/>
            </p:nvSpPr>
            <p:spPr>
              <a:xfrm>
                <a:off x="1775011" y="2456329"/>
                <a:ext cx="1828798" cy="2545976"/>
              </a:xfrm>
              <a:prstGeom prst="roundRect">
                <a:avLst/>
              </a:prstGeom>
              <a:solidFill>
                <a:schemeClr val="accent6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11000402020202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22" name="矩形 21">
                <a:extLst>
                  <a:ext uri="{FF2B5EF4-FFF2-40B4-BE49-F238E27FC236}">
                    <a16:creationId xmlns:a16="http://schemas.microsoft.com/office/drawing/2014/main" id="{159A4197-C598-F9A5-10F3-5B4C6942798C}"/>
                  </a:ext>
                </a:extLst>
              </p:cNvPr>
              <p:cNvSpPr/>
              <p:nvPr/>
            </p:nvSpPr>
            <p:spPr>
              <a:xfrm>
                <a:off x="1791981" y="2787958"/>
                <a:ext cx="1828800" cy="1040173"/>
              </a:xfrm>
              <a:prstGeom prst="rect">
                <a:avLst/>
              </a:prstGeom>
              <a:noFill/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p:spPr>
            <p:txBody>
              <a:bodyPr wrap="square" lIns="91440" tIns="45720" rIns="91440" bIns="4572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6000" b="1" i="0" u="none" strike="noStrike" kern="1200" cap="none" spc="50" normalizeH="0" baseline="0" noProof="0" dirty="0">
                    <a:ln w="0"/>
                    <a:solidFill>
                      <a:srgbClr val="FFFF00"/>
                    </a:solidFill>
                    <a:effectLst>
                      <a:innerShdw blurRad="63500" dist="50800" dir="13500000">
                        <a:srgbClr val="000000">
                          <a:alpha val="50000"/>
                        </a:srgbClr>
                      </a:innerShdw>
                    </a:effectLst>
                    <a:uLnTx/>
                    <a:uFillTx/>
                    <a:latin typeface="Lato" panose="020F0502020204030203" pitchFamily="34" charset="0"/>
                    <a:ea typeface="等线" panose="02010600030101010101" pitchFamily="2" charset="-122"/>
                    <a:cs typeface="+mn-cs"/>
                  </a:rPr>
                  <a:t>Aa</a:t>
                </a:r>
                <a:endParaRPr kumimoji="0" lang="zh-CN" altLang="en-US" sz="6000" b="1" i="0" u="none" strike="noStrike" kern="1200" cap="none" spc="50" normalizeH="0" baseline="0" noProof="0" dirty="0">
                  <a:ln w="0"/>
                  <a:solidFill>
                    <a:srgbClr val="FFFF00"/>
                  </a:solidFill>
                  <a:effectLst>
                    <a:innerShdw blurRad="63500" dist="50800" dir="13500000">
                      <a:srgbClr val="000000">
                        <a:alpha val="50000"/>
                      </a:srgbClr>
                    </a:innerShdw>
                  </a:effectLst>
                  <a:uLnTx/>
                  <a:uFillTx/>
                  <a:latin typeface="Lato" panose="020F0502020204030203" pitchFamily="34" charset="0"/>
                  <a:ea typeface="等线" panose="02010600030101010101" pitchFamily="2" charset="-122"/>
                  <a:cs typeface="+mn-cs"/>
                </a:endParaRPr>
              </a:p>
            </p:txBody>
          </p:sp>
        </p:grpSp>
      </p:grpSp>
      <p:grpSp>
        <p:nvGrpSpPr>
          <p:cNvPr id="5" name="组合 4">
            <a:extLst>
              <a:ext uri="{FF2B5EF4-FFF2-40B4-BE49-F238E27FC236}">
                <a16:creationId xmlns:a16="http://schemas.microsoft.com/office/drawing/2014/main" id="{B36173C7-E59B-4B55-DA6C-4499CE4CDFED}"/>
              </a:ext>
            </a:extLst>
          </p:cNvPr>
          <p:cNvGrpSpPr/>
          <p:nvPr/>
        </p:nvGrpSpPr>
        <p:grpSpPr>
          <a:xfrm>
            <a:off x="3416640" y="306750"/>
            <a:ext cx="1294919" cy="2629618"/>
            <a:chOff x="4116060" y="407051"/>
            <a:chExt cx="1822257" cy="3700493"/>
          </a:xfrm>
        </p:grpSpPr>
        <p:pic>
          <p:nvPicPr>
            <p:cNvPr id="17" name="图片 16">
              <a:extLst>
                <a:ext uri="{FF2B5EF4-FFF2-40B4-BE49-F238E27FC236}">
                  <a16:creationId xmlns:a16="http://schemas.microsoft.com/office/drawing/2014/main" id="{F51DF496-D113-C483-BF20-6E02D06A31A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310669" y="407051"/>
              <a:ext cx="1350308" cy="2343932"/>
            </a:xfrm>
            <a:prstGeom prst="rect">
              <a:avLst/>
            </a:prstGeom>
            <a:effectLst>
              <a:outerShdw blurRad="50800" dist="38100" sx="104000" sy="104000" algn="l" rotWithShape="0">
                <a:prstClr val="black">
                  <a:alpha val="40000"/>
                </a:prstClr>
              </a:outerShdw>
            </a:effectLst>
          </p:spPr>
        </p:pic>
        <p:grpSp>
          <p:nvGrpSpPr>
            <p:cNvPr id="23" name="组合 22">
              <a:extLst>
                <a:ext uri="{FF2B5EF4-FFF2-40B4-BE49-F238E27FC236}">
                  <a16:creationId xmlns:a16="http://schemas.microsoft.com/office/drawing/2014/main" id="{F6DBFACF-39D3-2CFF-E0AD-FBF47301EA2D}"/>
                </a:ext>
              </a:extLst>
            </p:cNvPr>
            <p:cNvGrpSpPr/>
            <p:nvPr/>
          </p:nvGrpSpPr>
          <p:grpSpPr>
            <a:xfrm>
              <a:off x="4116060" y="1621559"/>
              <a:ext cx="1822257" cy="2485985"/>
              <a:chOff x="3989296" y="2456329"/>
              <a:chExt cx="1866231" cy="2545976"/>
            </a:xfrm>
          </p:grpSpPr>
          <p:sp>
            <p:nvSpPr>
              <p:cNvPr id="24" name="矩形: 圆角 23">
                <a:extLst>
                  <a:ext uri="{FF2B5EF4-FFF2-40B4-BE49-F238E27FC236}">
                    <a16:creationId xmlns:a16="http://schemas.microsoft.com/office/drawing/2014/main" id="{91746F2A-2CE2-B822-BA1E-CC9AF7E657D5}"/>
                  </a:ext>
                </a:extLst>
              </p:cNvPr>
              <p:cNvSpPr/>
              <p:nvPr/>
            </p:nvSpPr>
            <p:spPr>
              <a:xfrm>
                <a:off x="3989296" y="2456329"/>
                <a:ext cx="1828800" cy="2545976"/>
              </a:xfrm>
              <a:prstGeom prst="roundRect">
                <a:avLst/>
              </a:prstGeom>
              <a:solidFill>
                <a:srgbClr val="FFC000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11000402020202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25" name="矩形 24">
                <a:extLst>
                  <a:ext uri="{FF2B5EF4-FFF2-40B4-BE49-F238E27FC236}">
                    <a16:creationId xmlns:a16="http://schemas.microsoft.com/office/drawing/2014/main" id="{977C8EB2-A50D-16AA-9A3F-6073A8049DF4}"/>
                  </a:ext>
                </a:extLst>
              </p:cNvPr>
              <p:cNvSpPr/>
              <p:nvPr/>
            </p:nvSpPr>
            <p:spPr>
              <a:xfrm>
                <a:off x="4026727" y="2862237"/>
                <a:ext cx="1828800" cy="1040172"/>
              </a:xfrm>
              <a:prstGeom prst="rect">
                <a:avLst/>
              </a:prstGeom>
              <a:noFill/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p:spPr>
            <p:txBody>
              <a:bodyPr wrap="square" lIns="91440" tIns="45720" rIns="91440" bIns="4572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6000" b="1" i="0" u="none" strike="noStrike" kern="1200" cap="none" spc="50" normalizeH="0" baseline="0" noProof="0" dirty="0">
                    <a:ln w="0"/>
                    <a:solidFill>
                      <a:srgbClr val="7030A0"/>
                    </a:solidFill>
                    <a:effectLst>
                      <a:innerShdw blurRad="63500" dist="50800" dir="13500000">
                        <a:srgbClr val="000000">
                          <a:alpha val="50000"/>
                        </a:srgbClr>
                      </a:innerShdw>
                    </a:effectLst>
                    <a:uLnTx/>
                    <a:uFillTx/>
                    <a:latin typeface="Lato" panose="020F0502020204030203" pitchFamily="34" charset="0"/>
                    <a:ea typeface="等线" panose="02010600030101010101" pitchFamily="2" charset="-122"/>
                    <a:cs typeface="+mn-cs"/>
                  </a:rPr>
                  <a:t>Bb</a:t>
                </a:r>
                <a:endParaRPr kumimoji="0" lang="zh-CN" altLang="en-US" sz="6000" b="1" i="0" u="none" strike="noStrike" kern="1200" cap="none" spc="50" normalizeH="0" baseline="0" noProof="0" dirty="0">
                  <a:ln w="0"/>
                  <a:solidFill>
                    <a:srgbClr val="7030A0"/>
                  </a:solidFill>
                  <a:effectLst>
                    <a:innerShdw blurRad="63500" dist="50800" dir="13500000">
                      <a:srgbClr val="000000">
                        <a:alpha val="50000"/>
                      </a:srgbClr>
                    </a:innerShdw>
                  </a:effectLst>
                  <a:uLnTx/>
                  <a:uFillTx/>
                  <a:latin typeface="Lato" panose="020F0502020204030203" pitchFamily="34" charset="0"/>
                  <a:ea typeface="等线" panose="02010600030101010101" pitchFamily="2" charset="-122"/>
                  <a:cs typeface="+mn-cs"/>
                </a:endParaRPr>
              </a:p>
            </p:txBody>
          </p:sp>
        </p:grpSp>
      </p:grpSp>
      <p:grpSp>
        <p:nvGrpSpPr>
          <p:cNvPr id="7" name="组合 6">
            <a:extLst>
              <a:ext uri="{FF2B5EF4-FFF2-40B4-BE49-F238E27FC236}">
                <a16:creationId xmlns:a16="http://schemas.microsoft.com/office/drawing/2014/main" id="{C6B1B71D-D8CB-FD3C-5F27-80F14ADFAA14}"/>
              </a:ext>
            </a:extLst>
          </p:cNvPr>
          <p:cNvGrpSpPr/>
          <p:nvPr/>
        </p:nvGrpSpPr>
        <p:grpSpPr>
          <a:xfrm>
            <a:off x="1846008" y="2366028"/>
            <a:ext cx="2838265" cy="2736472"/>
            <a:chOff x="6336747" y="244735"/>
            <a:chExt cx="4006501" cy="3862809"/>
          </a:xfrm>
        </p:grpSpPr>
        <p:pic>
          <p:nvPicPr>
            <p:cNvPr id="12" name="图片 11">
              <a:extLst>
                <a:ext uri="{FF2B5EF4-FFF2-40B4-BE49-F238E27FC236}">
                  <a16:creationId xmlns:a16="http://schemas.microsoft.com/office/drawing/2014/main" id="{0CEEA0B2-8CAE-750D-F1A9-0ACC5BFD050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8589657" y="244735"/>
              <a:ext cx="1450218" cy="2660006"/>
            </a:xfrm>
            <a:prstGeom prst="rect">
              <a:avLst/>
            </a:prstGeom>
            <a:effectLst>
              <a:outerShdw blurRad="50800" dist="38100" sx="104000" sy="104000" algn="l" rotWithShape="0">
                <a:prstClr val="black">
                  <a:alpha val="40000"/>
                </a:prstClr>
              </a:outerShdw>
            </a:effectLst>
          </p:spPr>
        </p:pic>
        <p:grpSp>
          <p:nvGrpSpPr>
            <p:cNvPr id="6" name="组合 5">
              <a:extLst>
                <a:ext uri="{FF2B5EF4-FFF2-40B4-BE49-F238E27FC236}">
                  <a16:creationId xmlns:a16="http://schemas.microsoft.com/office/drawing/2014/main" id="{EAFE92A2-1ADF-77D4-93DF-2E4935366B8C}"/>
                </a:ext>
              </a:extLst>
            </p:cNvPr>
            <p:cNvGrpSpPr/>
            <p:nvPr/>
          </p:nvGrpSpPr>
          <p:grpSpPr>
            <a:xfrm>
              <a:off x="6336747" y="244735"/>
              <a:ext cx="1802330" cy="3862809"/>
              <a:chOff x="6336747" y="244735"/>
              <a:chExt cx="1802330" cy="3862809"/>
            </a:xfrm>
          </p:grpSpPr>
          <p:pic>
            <p:nvPicPr>
              <p:cNvPr id="16" name="图片 15">
                <a:extLst>
                  <a:ext uri="{FF2B5EF4-FFF2-40B4-BE49-F238E27FC236}">
                    <a16:creationId xmlns:a16="http://schemas.microsoft.com/office/drawing/2014/main" id="{8B9A6A86-67EF-ED6E-043B-8A82395F675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6545785" y="244735"/>
                <a:ext cx="1292496" cy="2767035"/>
              </a:xfrm>
              <a:prstGeom prst="rect">
                <a:avLst/>
              </a:prstGeom>
              <a:effectLst>
                <a:outerShdw blurRad="50800" dist="38100" sx="104000" sy="104000" algn="l" rotWithShape="0">
                  <a:prstClr val="black">
                    <a:alpha val="40000"/>
                  </a:prstClr>
                </a:outerShdw>
              </a:effectLst>
            </p:spPr>
          </p:pic>
          <p:grpSp>
            <p:nvGrpSpPr>
              <p:cNvPr id="26" name="组合 25">
                <a:extLst>
                  <a:ext uri="{FF2B5EF4-FFF2-40B4-BE49-F238E27FC236}">
                    <a16:creationId xmlns:a16="http://schemas.microsoft.com/office/drawing/2014/main" id="{A8CF940A-A05D-18AD-FB84-4F0F92EFB292}"/>
                  </a:ext>
                </a:extLst>
              </p:cNvPr>
              <p:cNvGrpSpPr/>
              <p:nvPr/>
            </p:nvGrpSpPr>
            <p:grpSpPr>
              <a:xfrm>
                <a:off x="6336747" y="1621559"/>
                <a:ext cx="1802330" cy="2485985"/>
                <a:chOff x="6203526" y="2456329"/>
                <a:chExt cx="1845823" cy="2545976"/>
              </a:xfrm>
            </p:grpSpPr>
            <p:sp>
              <p:nvSpPr>
                <p:cNvPr id="27" name="矩形: 圆角 26">
                  <a:extLst>
                    <a:ext uri="{FF2B5EF4-FFF2-40B4-BE49-F238E27FC236}">
                      <a16:creationId xmlns:a16="http://schemas.microsoft.com/office/drawing/2014/main" id="{C13F0F04-4D78-5283-5292-3139C42D5B2B}"/>
                    </a:ext>
                  </a:extLst>
                </p:cNvPr>
                <p:cNvSpPr/>
                <p:nvPr/>
              </p:nvSpPr>
              <p:spPr>
                <a:xfrm>
                  <a:off x="6220549" y="2456329"/>
                  <a:ext cx="1828800" cy="2545976"/>
                </a:xfrm>
                <a:prstGeom prst="roundRect">
                  <a:avLst/>
                </a:prstGeom>
                <a:solidFill>
                  <a:srgbClr val="00B0F0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等线" panose="02110004020202020204"/>
                    <a:ea typeface="等线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28" name="矩形 27">
                  <a:extLst>
                    <a:ext uri="{FF2B5EF4-FFF2-40B4-BE49-F238E27FC236}">
                      <a16:creationId xmlns:a16="http://schemas.microsoft.com/office/drawing/2014/main" id="{2FD68703-1A42-B706-3256-45E7113CF262}"/>
                    </a:ext>
                  </a:extLst>
                </p:cNvPr>
                <p:cNvSpPr/>
                <p:nvPr/>
              </p:nvSpPr>
              <p:spPr>
                <a:xfrm>
                  <a:off x="6203526" y="2964961"/>
                  <a:ext cx="1828800" cy="1040173"/>
                </a:xfrm>
                <a:prstGeom prst="rect">
                  <a:avLst/>
                </a:prstGeom>
                <a:noFill/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wrap="square" lIns="91440" tIns="45720" rIns="91440" bIns="45720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zh-CN" sz="6000" b="1" i="0" u="none" strike="noStrike" kern="1200" cap="none" spc="50" normalizeH="0" baseline="0" noProof="0" dirty="0">
                      <a:ln w="0"/>
                      <a:solidFill>
                        <a:srgbClr val="FFC000"/>
                      </a:solidFill>
                      <a:effectLst>
                        <a:innerShdw blurRad="63500" dist="50800" dir="13500000">
                          <a:srgbClr val="000000">
                            <a:alpha val="50000"/>
                          </a:srgbClr>
                        </a:innerShdw>
                      </a:effectLst>
                      <a:uLnTx/>
                      <a:uFillTx/>
                      <a:latin typeface="Lato" panose="020F0502020204030203" pitchFamily="34" charset="0"/>
                      <a:ea typeface="等线" panose="02010600030101010101" pitchFamily="2" charset="-122"/>
                      <a:cs typeface="+mn-cs"/>
                    </a:rPr>
                    <a:t>Cc</a:t>
                  </a:r>
                  <a:endParaRPr kumimoji="0" lang="zh-CN" altLang="en-US" sz="6000" b="1" i="0" u="none" strike="noStrike" kern="1200" cap="none" spc="50" normalizeH="0" baseline="0" noProof="0" dirty="0">
                    <a:ln w="0"/>
                    <a:solidFill>
                      <a:srgbClr val="FFC000"/>
                    </a:solidFill>
                    <a:effectLst>
                      <a:innerShdw blurRad="63500" dist="50800" dir="13500000">
                        <a:srgbClr val="000000">
                          <a:alpha val="50000"/>
                        </a:srgbClr>
                      </a:innerShdw>
                    </a:effectLst>
                    <a:uLnTx/>
                    <a:uFillTx/>
                    <a:latin typeface="Lato" panose="020F0502020204030203" pitchFamily="34" charset="0"/>
                    <a:ea typeface="等线" panose="02010600030101010101" pitchFamily="2" charset="-122"/>
                    <a:cs typeface="+mn-cs"/>
                  </a:endParaRPr>
                </a:p>
              </p:txBody>
            </p:sp>
          </p:grpSp>
        </p:grpSp>
        <p:grpSp>
          <p:nvGrpSpPr>
            <p:cNvPr id="29" name="组合 28">
              <a:extLst>
                <a:ext uri="{FF2B5EF4-FFF2-40B4-BE49-F238E27FC236}">
                  <a16:creationId xmlns:a16="http://schemas.microsoft.com/office/drawing/2014/main" id="{3530198C-DD81-1825-1159-8BFD42A43B46}"/>
                </a:ext>
              </a:extLst>
            </p:cNvPr>
            <p:cNvGrpSpPr/>
            <p:nvPr/>
          </p:nvGrpSpPr>
          <p:grpSpPr>
            <a:xfrm>
              <a:off x="8557540" y="1621559"/>
              <a:ext cx="1785708" cy="2485985"/>
              <a:chOff x="8417864" y="2456329"/>
              <a:chExt cx="1828800" cy="2545976"/>
            </a:xfrm>
          </p:grpSpPr>
          <p:sp>
            <p:nvSpPr>
              <p:cNvPr id="30" name="矩形: 圆角 29">
                <a:extLst>
                  <a:ext uri="{FF2B5EF4-FFF2-40B4-BE49-F238E27FC236}">
                    <a16:creationId xmlns:a16="http://schemas.microsoft.com/office/drawing/2014/main" id="{0A98B452-D07F-B708-7B95-689CA9E2B09F}"/>
                  </a:ext>
                </a:extLst>
              </p:cNvPr>
              <p:cNvSpPr/>
              <p:nvPr/>
            </p:nvSpPr>
            <p:spPr>
              <a:xfrm>
                <a:off x="8417864" y="2456329"/>
                <a:ext cx="1828800" cy="2545976"/>
              </a:xfrm>
              <a:prstGeom prst="roundRect">
                <a:avLst/>
              </a:prstGeom>
              <a:solidFill>
                <a:schemeClr val="accent5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11000402020202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31" name="矩形 30">
                <a:extLst>
                  <a:ext uri="{FF2B5EF4-FFF2-40B4-BE49-F238E27FC236}">
                    <a16:creationId xmlns:a16="http://schemas.microsoft.com/office/drawing/2014/main" id="{7DAD5C48-2D85-B46C-36A3-24501D6CA794}"/>
                  </a:ext>
                </a:extLst>
              </p:cNvPr>
              <p:cNvSpPr/>
              <p:nvPr/>
            </p:nvSpPr>
            <p:spPr>
              <a:xfrm>
                <a:off x="8417864" y="3034700"/>
                <a:ext cx="1828800" cy="1040173"/>
              </a:xfrm>
              <a:prstGeom prst="rect">
                <a:avLst/>
              </a:prstGeom>
              <a:noFill/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p:spPr>
            <p:txBody>
              <a:bodyPr wrap="square" lIns="91440" tIns="45720" rIns="91440" bIns="4572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6000" b="1" i="0" u="none" strike="noStrike" kern="1200" cap="none" spc="50" normalizeH="0" baseline="0" noProof="0" dirty="0">
                    <a:ln w="0"/>
                    <a:solidFill>
                      <a:srgbClr val="0070C0"/>
                    </a:solidFill>
                    <a:effectLst>
                      <a:innerShdw blurRad="63500" dist="50800" dir="13500000">
                        <a:srgbClr val="000000">
                          <a:alpha val="50000"/>
                        </a:srgbClr>
                      </a:innerShdw>
                    </a:effectLst>
                    <a:uLnTx/>
                    <a:uFillTx/>
                    <a:latin typeface="Lato" panose="020F0502020204030203" pitchFamily="34" charset="0"/>
                    <a:ea typeface="等线" panose="02010600030101010101" pitchFamily="2" charset="-122"/>
                    <a:cs typeface="+mn-cs"/>
                  </a:rPr>
                  <a:t>Dd</a:t>
                </a:r>
                <a:endParaRPr kumimoji="0" lang="zh-CN" altLang="en-US" sz="6000" b="1" i="0" u="none" strike="noStrike" kern="1200" cap="none" spc="50" normalizeH="0" baseline="0" noProof="0" dirty="0">
                  <a:ln w="0"/>
                  <a:solidFill>
                    <a:srgbClr val="0070C0"/>
                  </a:solidFill>
                  <a:effectLst>
                    <a:innerShdw blurRad="63500" dist="50800" dir="13500000">
                      <a:srgbClr val="000000">
                        <a:alpha val="50000"/>
                      </a:srgbClr>
                    </a:innerShdw>
                  </a:effectLst>
                  <a:uLnTx/>
                  <a:uFillTx/>
                  <a:latin typeface="Lato" panose="020F0502020204030203" pitchFamily="34" charset="0"/>
                  <a:ea typeface="等线" panose="02010600030101010101" pitchFamily="2" charset="-122"/>
                  <a:cs typeface="+mn-cs"/>
                </a:endParaRPr>
              </a:p>
            </p:txBody>
          </p:sp>
        </p:grpSp>
      </p:grpSp>
      <p:pic>
        <p:nvPicPr>
          <p:cNvPr id="36" name="图片 35" descr="徽标&#10;&#10;AI 生成的内容可能不正确。">
            <a:extLst>
              <a:ext uri="{FF2B5EF4-FFF2-40B4-BE49-F238E27FC236}">
                <a16:creationId xmlns:a16="http://schemas.microsoft.com/office/drawing/2014/main" id="{C280816B-A510-3298-4A42-E8407B1F334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" y="-404365"/>
            <a:ext cx="1907348" cy="1907348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95890269-0876-A7B1-E716-2F432D8156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93D297D-46B3-4BAB-8B3F-90BE8B17238F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Lato" panose="020F0502020204030203" pitchFamily="34" charset="0"/>
              <a:ea typeface="思源黑体 VF" panose="020B0200000000000000" pitchFamily="34" charset="-122"/>
              <a:cs typeface="+mn-cs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C8A7F1BB-E190-CB36-34C8-9A289F988C41}"/>
              </a:ext>
            </a:extLst>
          </p:cNvPr>
          <p:cNvSpPr txBox="1"/>
          <p:nvPr/>
        </p:nvSpPr>
        <p:spPr>
          <a:xfrm>
            <a:off x="1304925" y="5043605"/>
            <a:ext cx="9582150" cy="1569660"/>
          </a:xfrm>
          <a:prstGeom prst="rect">
            <a:avLst/>
          </a:prstGeom>
          <a:noFill/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  <a:cs typeface="+mn-cs"/>
              </a:rPr>
              <a:t>版权声明</a:t>
            </a:r>
            <a:b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  <a:cs typeface="+mn-cs"/>
              </a:rPr>
            </a:b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  <a:cs typeface="+mn-cs"/>
              </a:rPr>
              <a:t>《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  <a:cs typeface="+mn-cs"/>
              </a:rPr>
              <a:t>金钥匙自然拼读法</a:t>
            </a: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  <a:cs typeface="+mn-cs"/>
              </a:rPr>
              <a:t>》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  <a:cs typeface="+mn-cs"/>
              </a:rPr>
              <a:t>课程体系、教学设计、音频、版式及视觉设计均为 </a:t>
            </a:r>
            <a:r>
              <a:rPr kumimoji="0" lang="en-US" altLang="zh-CN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  <a:cs typeface="+mn-cs"/>
              </a:rPr>
              <a:t>[www.happyabcd.com]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  <a:cs typeface="+mn-cs"/>
              </a:rPr>
              <a:t> 原创版权所有。</a:t>
            </a:r>
            <a:endParaRPr kumimoji="0" lang="en-US" altLang="zh-CN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思源黑体 VF" panose="020B0200000000000000" pitchFamily="34" charset="-122"/>
              <a:ea typeface="思源黑体 VF" panose="020B0200000000000000" pitchFamily="34" charset="-122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  <a:cs typeface="+mn-cs"/>
              </a:rPr>
              <a:t>音效来自</a:t>
            </a: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  <a:cs typeface="+mn-cs"/>
              </a:rPr>
              <a:t>&lt;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  <a:cs typeface="+mn-cs"/>
              </a:rPr>
              <a:t>爱给网</a:t>
            </a: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  <a:cs typeface="+mn-cs"/>
              </a:rPr>
              <a:t>&gt;</a:t>
            </a:r>
            <a:r>
              <a:rPr kumimoji="0" lang="en-US" altLang="zh-CN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  <a:cs typeface="+mn-cs"/>
              </a:rPr>
              <a:t>cco</a:t>
            </a: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  <a:cs typeface="+mn-cs"/>
              </a:rPr>
              <a:t> 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  <a:cs typeface="+mn-cs"/>
              </a:rPr>
              <a:t>免商用音效</a:t>
            </a:r>
            <a:b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  <a:cs typeface="+mn-cs"/>
              </a:rPr>
            </a:b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  <a:cs typeface="+mn-cs"/>
              </a:rPr>
              <a:t>课程中使用的图片来自</a:t>
            </a:r>
            <a:r>
              <a:rPr kumimoji="0" lang="en-US" altLang="zh-CN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  <a:cs typeface="+mn-cs"/>
              </a:rPr>
              <a:t>Openclipart</a:t>
            </a: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  <a:cs typeface="+mn-cs"/>
              </a:rPr>
              <a:t>/</a:t>
            </a:r>
            <a:r>
              <a:rPr kumimoji="0" lang="en-US" altLang="zh-CN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  <a:cs typeface="+mn-cs"/>
              </a:rPr>
              <a:t>pixabay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  <a:cs typeface="+mn-cs"/>
              </a:rPr>
              <a:t>公共领域，字体为思源黑体、</a:t>
            </a: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  <a:cs typeface="+mn-cs"/>
              </a:rPr>
              <a:t>Lato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  <a:cs typeface="+mn-cs"/>
              </a:rPr>
              <a:t>与</a:t>
            </a: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  <a:cs typeface="+mn-cs"/>
              </a:rPr>
              <a:t>Comic Neue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  <a:cs typeface="+mn-cs"/>
              </a:rPr>
              <a:t>开源字体。</a:t>
            </a:r>
            <a:b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  <a:cs typeface="+mn-cs"/>
              </a:rPr>
            </a:b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  <a:cs typeface="+mn-cs"/>
              </a:rPr>
              <a:t>未经许可，严禁任何形式的复制、转载或商用。</a:t>
            </a:r>
            <a:endParaRPr kumimoji="0" lang="zh-CN" altLang="en-US" sz="16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思源黑体 VF" panose="020B0200000000000000" pitchFamily="34" charset="-122"/>
              <a:ea typeface="思源黑体 VF" panose="020B0200000000000000" pitchFamily="34" charset="-122"/>
              <a:cs typeface="+mn-cs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959ABD90-5A0A-98FB-C5BB-40CBC371263F}"/>
              </a:ext>
            </a:extLst>
          </p:cNvPr>
          <p:cNvSpPr txBox="1"/>
          <p:nvPr/>
        </p:nvSpPr>
        <p:spPr>
          <a:xfrm>
            <a:off x="5634318" y="3866396"/>
            <a:ext cx="5952564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altLang="zh-CN" dirty="0"/>
          </a:p>
          <a:p>
            <a:r>
              <a:rPr lang="en-US" altLang="zh-CN" sz="3200" b="1" dirty="0">
                <a:latin typeface="Comic Neue" panose="02000000000000000000" pitchFamily="2" charset="0"/>
                <a:hlinkClick r:id="rId7"/>
              </a:rPr>
              <a:t>https://happyabcd.com/phonics/</a:t>
            </a:r>
            <a:endParaRPr lang="zh-CN" altLang="en-US" sz="3200" b="1" dirty="0">
              <a:latin typeface="Comic Neue" panose="02000000000000000000" pitchFamily="2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B722BB12-3F44-D795-87A7-7F001B303823}"/>
              </a:ext>
            </a:extLst>
          </p:cNvPr>
          <p:cNvSpPr txBox="1"/>
          <p:nvPr/>
        </p:nvSpPr>
        <p:spPr>
          <a:xfrm>
            <a:off x="4792668" y="549309"/>
            <a:ext cx="73993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/>
              <a:t>点击链接详细了解</a:t>
            </a:r>
            <a:r>
              <a:rPr lang="en-US" altLang="zh-CN" dirty="0"/>
              <a:t>《</a:t>
            </a:r>
            <a:r>
              <a:rPr lang="zh-CN" altLang="en-US" dirty="0"/>
              <a:t>金钥匙自然拼读</a:t>
            </a:r>
            <a:r>
              <a:rPr lang="en-US" altLang="zh-CN" dirty="0"/>
              <a:t>》</a:t>
            </a:r>
            <a:r>
              <a:rPr lang="zh-CN" altLang="en-US" dirty="0"/>
              <a:t>或加微信了解详细信息。</a:t>
            </a:r>
            <a:endParaRPr lang="en-US" altLang="zh-CN" dirty="0"/>
          </a:p>
        </p:txBody>
      </p:sp>
      <p:pic>
        <p:nvPicPr>
          <p:cNvPr id="11" name="图片 10" descr="QR 代码&#10;&#10;AI 生成的内容可能不正确。">
            <a:extLst>
              <a:ext uri="{FF2B5EF4-FFF2-40B4-BE49-F238E27FC236}">
                <a16:creationId xmlns:a16="http://schemas.microsoft.com/office/drawing/2014/main" id="{763EB835-4676-34AE-D6E3-8DC65C1CCD0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3522" y="1135778"/>
            <a:ext cx="2064619" cy="2817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9829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3_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6"/>
        </a:solidFill>
      </a:spPr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 flip="none" rotWithShape="1">
          <a:gsLst>
            <a:gs pos="0">
              <a:schemeClr val="accent1">
                <a:lumMod val="67000"/>
              </a:schemeClr>
            </a:gs>
            <a:gs pos="48000">
              <a:schemeClr val="accent1">
                <a:lumMod val="97000"/>
                <a:lumOff val="3000"/>
              </a:schemeClr>
            </a:gs>
            <a:gs pos="100000">
              <a:schemeClr val="accent1">
                <a:lumMod val="60000"/>
                <a:lumOff val="40000"/>
              </a:schemeClr>
            </a:gs>
          </a:gsLst>
          <a:lin ang="16200000" scaled="1"/>
          <a:tileRect/>
        </a:gradFill>
        <a:ln>
          <a:noFill/>
        </a:ln>
        <a:effectLst>
          <a:outerShdw blurRad="292100" dist="50800" dir="5400000" algn="ctr" rotWithShape="0">
            <a:srgbClr val="000000">
              <a:alpha val="43137"/>
            </a:srgbClr>
          </a:outerShdw>
        </a:effectLst>
      </a:spPr>
      <a:bodyPr wrap="square">
        <a:spAutoFit/>
      </a:bodyPr>
      <a:lstStyle>
        <a:defPPr marL="0" marR="0" indent="0" algn="ctr" defTabSz="914400" rtl="0" eaLnBrk="1" fontAlgn="auto" latinLnBrk="0" hangingPunct="1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sz="3600" b="1" dirty="0">
            <a:solidFill>
              <a:srgbClr val="99FF66"/>
            </a:solidFill>
            <a:latin typeface="Comic Sans MS" panose="030F0702030302020204" pitchFamily="66" charset="0"/>
            <a:ea typeface="等线" panose="02010600030101010101" pitchFamily="2" charset="-122"/>
          </a:defRPr>
        </a:def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lt1"/>
        </a:fontRef>
      </a:style>
    </a:spDef>
    <a:lnDef>
      <a:spPr>
        <a:ln w="5715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sz="6600" dirty="0" smtClean="0"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1">
      <a:majorFont>
        <a:latin typeface="Comic Sans MS"/>
        <a:ea typeface="等线 Light"/>
        <a:cs typeface=""/>
      </a:majorFont>
      <a:minorFont>
        <a:latin typeface="Comic Sans MS"/>
        <a:ea typeface="等线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3">
      <a:majorFont>
        <a:latin typeface="Comic Sans MS"/>
        <a:ea typeface="幼圆"/>
        <a:cs typeface=""/>
      </a:majorFont>
      <a:minorFont>
        <a:latin typeface="Comic Sans MS"/>
        <a:ea typeface="幼圆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6">
            <a:lumMod val="75000"/>
          </a:schemeClr>
        </a:solidFill>
      </a:spPr>
      <a:bodyPr rtlCol="0" anchor="ctr"/>
      <a:lstStyle>
        <a:defPPr algn="ctr">
          <a:defRPr dirty="0">
            <a:solidFill>
              <a:schemeClr val="tx1"/>
            </a:solidFill>
          </a:defRPr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5_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sz="2400" b="1" dirty="0" smtClean="0">
            <a:latin typeface="Comic Neue" panose="02000000000000000000" pitchFamily="2" charset="0"/>
          </a:defRPr>
        </a:defPPr>
      </a:lstStyle>
      <a:style>
        <a:lnRef idx="1">
          <a:schemeClr val="accent6"/>
        </a:lnRef>
        <a:fillRef idx="3">
          <a:schemeClr val="accent6"/>
        </a:fillRef>
        <a:effectRef idx="2">
          <a:schemeClr val="accent6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solidFill>
          <a:srgbClr val="0070C0"/>
        </a:solidFill>
        <a:effectLst>
          <a:outerShdw blurRad="50800" dist="38100" dir="18900000" algn="bl" rotWithShape="0">
            <a:prstClr val="black">
              <a:alpha val="40000"/>
            </a:prstClr>
          </a:outerShdw>
        </a:effectLst>
      </a:spPr>
      <a:bodyPr wrap="square" rtlCol="0">
        <a:spAutoFit/>
      </a:bodyPr>
      <a:lstStyle>
        <a:defPPr marL="0" marR="0" indent="0" algn="ctr" defTabSz="914400" rtl="0" eaLnBrk="1" fontAlgn="auto" latinLnBrk="0" hangingPunct="1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1" i="0" u="none" strike="noStrike" kern="1200" cap="none" spc="0" normalizeH="0" baseline="0" noProof="0" dirty="0">
            <a:ln>
              <a:noFill/>
            </a:ln>
            <a:solidFill>
              <a:srgbClr val="FFFF00"/>
            </a:solidFill>
            <a:effectLst/>
            <a:uLnTx/>
            <a:uFillTx/>
            <a:latin typeface="Lato" panose="020F0502020204030203" pitchFamily="34" charset="0"/>
            <a:ea typeface="思源黑体 VF" panose="020B0200000000000000" pitchFamily="34" charset="-122"/>
            <a:cs typeface="+mn-cs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7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496</TotalTime>
  <Words>669</Words>
  <Application>Microsoft Office PowerPoint</Application>
  <PresentationFormat>宽屏</PresentationFormat>
  <Paragraphs>273</Paragraphs>
  <Slides>28</Slides>
  <Notes>0</Notes>
  <HiddenSlides>0</HiddenSlides>
  <MMClips>109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6</vt:i4>
      </vt:variant>
      <vt:variant>
        <vt:lpstr>幻灯片标题</vt:lpstr>
      </vt:variant>
      <vt:variant>
        <vt:i4>28</vt:i4>
      </vt:variant>
    </vt:vector>
  </HeadingPairs>
  <TitlesOfParts>
    <vt:vector size="40" baseType="lpstr">
      <vt:lpstr>等线</vt:lpstr>
      <vt:lpstr>等线 Light</vt:lpstr>
      <vt:lpstr>思源黑体 VF</vt:lpstr>
      <vt:lpstr>Arial</vt:lpstr>
      <vt:lpstr>Comic Neue</vt:lpstr>
      <vt:lpstr>Lato</vt:lpstr>
      <vt:lpstr>3_Office 主题​​</vt:lpstr>
      <vt:lpstr>Office 主题​​</vt:lpstr>
      <vt:lpstr>2_Office 主题​​</vt:lpstr>
      <vt:lpstr>1_Office 主题​​</vt:lpstr>
      <vt:lpstr>4_Office 主题​​</vt:lpstr>
      <vt:lpstr>5_Office 主题​​</vt:lpstr>
      <vt:lpstr>PowerPoint 演示文稿</vt:lpstr>
      <vt:lpstr>说明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office</dc:creator>
  <cp:lastModifiedBy>office</cp:lastModifiedBy>
  <cp:revision>18</cp:revision>
  <dcterms:created xsi:type="dcterms:W3CDTF">2025-10-14T06:20:52Z</dcterms:created>
  <dcterms:modified xsi:type="dcterms:W3CDTF">2026-02-05T07:04:17Z</dcterms:modified>
</cp:coreProperties>
</file>