
<file path=[Content_Types].xml><?xml version="1.0" encoding="utf-8"?>
<Types xmlns="http://schemas.openxmlformats.org/package/2006/content-types">
  <Default Extension="bin" ContentType="application/vnd.ms-office.activeX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activeX/activeX7.xml" ContentType="application/vnd.ms-office.activeX+xml"/>
  <Override PartName="/ppt/activeX/activeX8.xml" ContentType="application/vnd.ms-office.activeX+xml"/>
  <Override PartName="/ppt/activeX/activeX9.xml" ContentType="application/vnd.ms-office.activeX+xml"/>
  <Override PartName="/ppt/activeX/activeX10.xml" ContentType="application/vnd.ms-office.activeX+xml"/>
  <Override PartName="/ppt/activeX/activeX11.xml" ContentType="application/vnd.ms-office.activeX+xml"/>
  <Override PartName="/ppt/activeX/activeX12.xml" ContentType="application/vnd.ms-office.activeX+xml"/>
  <Override PartName="/ppt/activeX/activeX13.xml" ContentType="application/vnd.ms-office.activeX+xml"/>
  <Override PartName="/ppt/activeX/activeX14.xml" ContentType="application/vnd.ms-office.activeX+xml"/>
  <Override PartName="/ppt/activeX/activeX15.xml" ContentType="application/vnd.ms-office.activeX+xml"/>
  <Override PartName="/ppt/activeX/activeX16.xml" ContentType="application/vnd.ms-office.activeX+xml"/>
  <Override PartName="/ppt/activeX/activeX17.xml" ContentType="application/vnd.ms-office.activeX+xml"/>
  <Override PartName="/ppt/activeX/activeX18.xml" ContentType="application/vnd.ms-office.activeX+xml"/>
  <Override PartName="/ppt/activeX/activeX19.xml" ContentType="application/vnd.ms-office.activeX+xml"/>
  <Override PartName="/ppt/activeX/activeX20.xml" ContentType="application/vnd.ms-office.activeX+xml"/>
  <Override PartName="/ppt/activeX/activeX21.xml" ContentType="application/vnd.ms-office.activeX+xml"/>
  <Override PartName="/ppt/activeX/activeX22.xml" ContentType="application/vnd.ms-office.activeX+xml"/>
  <Override PartName="/ppt/activeX/activeX23.xml" ContentType="application/vnd.ms-office.activeX+xml"/>
  <Override PartName="/ppt/activeX/activeX24.xml" ContentType="application/vnd.ms-office.activeX+xml"/>
  <Override PartName="/ppt/activeX/activeX25.xml" ContentType="application/vnd.ms-office.activeX+xml"/>
  <Override PartName="/ppt/activeX/activeX26.xml" ContentType="application/vnd.ms-office.activeX+xml"/>
  <Override PartName="/ppt/activeX/activeX27.xml" ContentType="application/vnd.ms-office.activeX+xml"/>
  <Override PartName="/ppt/activeX/activeX28.xml" ContentType="application/vnd.ms-office.activeX+xml"/>
  <Override PartName="/ppt/activeX/activeX29.xml" ContentType="application/vnd.ms-office.activeX+xml"/>
  <Override PartName="/ppt/activeX/activeX30.xml" ContentType="application/vnd.ms-office.activeX+xml"/>
  <Override PartName="/ppt/activeX/activeX31.xml" ContentType="application/vnd.ms-office.activeX+xml"/>
  <Override PartName="/ppt/activeX/activeX32.xml" ContentType="application/vnd.ms-office.activeX+xml"/>
  <Override PartName="/ppt/activeX/activeX33.xml" ContentType="application/vnd.ms-office.activeX+xml"/>
  <Override PartName="/ppt/activeX/activeX34.xml" ContentType="application/vnd.ms-office.activeX+xml"/>
  <Override PartName="/ppt/activeX/activeX35.xml" ContentType="application/vnd.ms-office.activeX+xml"/>
  <Override PartName="/ppt/activeX/activeX36.xml" ContentType="application/vnd.ms-office.activeX+xml"/>
  <Override PartName="/ppt/activeX/activeX37.xml" ContentType="application/vnd.ms-office.activeX+xml"/>
  <Override PartName="/ppt/activeX/activeX38.xml" ContentType="application/vnd.ms-office.activeX+xml"/>
  <Override PartName="/ppt/activeX/activeX39.xml" ContentType="application/vnd.ms-office.activeX+xml"/>
  <Override PartName="/ppt/activeX/activeX40.xml" ContentType="application/vnd.ms-office.activeX+xml"/>
  <Override PartName="/ppt/activeX/activeX41.xml" ContentType="application/vnd.ms-office.activeX+xml"/>
  <Override PartName="/ppt/activeX/activeX42.xml" ContentType="application/vnd.ms-office.activeX+xml"/>
  <Override PartName="/ppt/activeX/activeX43.xml" ContentType="application/vnd.ms-office.activeX+xml"/>
  <Override PartName="/ppt/activeX/activeX44.xml" ContentType="application/vnd.ms-office.activeX+xml"/>
  <Override PartName="/ppt/activeX/activeX45.xml" ContentType="application/vnd.ms-office.activeX+xml"/>
  <Override PartName="/ppt/activeX/activeX46.xml" ContentType="application/vnd.ms-office.activeX+xml"/>
  <Override PartName="/ppt/activeX/activeX47.xml" ContentType="application/vnd.ms-office.activeX+xml"/>
  <Override PartName="/ppt/activeX/activeX48.xml" ContentType="application/vnd.ms-office.activeX+xml"/>
  <Override PartName="/ppt/activeX/activeX49.xml" ContentType="application/vnd.ms-office.activeX+xml"/>
  <Override PartName="/ppt/activeX/activeX50.xml" ContentType="application/vnd.ms-office.activeX+xml"/>
  <Override PartName="/ppt/activeX/activeX51.xml" ContentType="application/vnd.ms-office.activeX+xml"/>
  <Override PartName="/ppt/activeX/activeX52.xml" ContentType="application/vnd.ms-office.activeX+xml"/>
  <Override PartName="/ppt/activeX/activeX53.xml" ContentType="application/vnd.ms-office.activeX+xml"/>
  <Override PartName="/ppt/activeX/activeX54.xml" ContentType="application/vnd.ms-office.activeX+xml"/>
  <Override PartName="/ppt/activeX/activeX55.xml" ContentType="application/vnd.ms-office.activeX+xml"/>
  <Override PartName="/ppt/activeX/activeX56.xml" ContentType="application/vnd.ms-office.activeX+xml"/>
  <Override PartName="/ppt/activeX/activeX57.xml" ContentType="application/vnd.ms-office.activeX+xml"/>
  <Override PartName="/ppt/activeX/activeX58.xml" ContentType="application/vnd.ms-office.activeX+xml"/>
  <Override PartName="/ppt/activeX/activeX59.xml" ContentType="application/vnd.ms-office.activeX+xml"/>
  <Override PartName="/ppt/activeX/activeX60.xml" ContentType="application/vnd.ms-office.activeX+xml"/>
  <Override PartName="/ppt/activeX/activeX61.xml" ContentType="application/vnd.ms-office.activeX+xml"/>
  <Override PartName="/ppt/activeX/activeX62.xml" ContentType="application/vnd.ms-office.activeX+xml"/>
  <Override PartName="/ppt/activeX/activeX63.xml" ContentType="application/vnd.ms-office.activeX+xml"/>
  <Override PartName="/ppt/activeX/activeX64.xml" ContentType="application/vnd.ms-office.activeX+xml"/>
  <Override PartName="/ppt/activeX/activeX65.xml" ContentType="application/vnd.ms-office.activeX+xml"/>
  <Override PartName="/ppt/activeX/activeX66.xml" ContentType="application/vnd.ms-office.activeX+xml"/>
  <Override PartName="/ppt/activeX/activeX67.xml" ContentType="application/vnd.ms-office.activeX+xml"/>
  <Override PartName="/ppt/activeX/activeX68.xml" ContentType="application/vnd.ms-office.activeX+xml"/>
  <Override PartName="/ppt/activeX/activeX69.xml" ContentType="application/vnd.ms-office.activeX+xml"/>
  <Override PartName="/ppt/activeX/activeX70.xml" ContentType="application/vnd.ms-office.activeX+xml"/>
  <Override PartName="/ppt/activeX/activeX71.xml" ContentType="application/vnd.ms-office.activeX+xml"/>
  <Override PartName="/ppt/activeX/activeX7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44" r:id="rId6"/>
    <p:sldMasterId id="2147483756" r:id="rId7"/>
  </p:sldMasterIdLst>
  <p:notesMasterIdLst>
    <p:notesMasterId r:id="rId36"/>
  </p:notesMasterIdLst>
  <p:handoutMasterIdLst>
    <p:handoutMasterId r:id="rId37"/>
  </p:handoutMasterIdLst>
  <p:sldIdLst>
    <p:sldId id="325" r:id="rId8"/>
    <p:sldId id="338" r:id="rId9"/>
    <p:sldId id="303" r:id="rId10"/>
    <p:sldId id="290" r:id="rId11"/>
    <p:sldId id="298" r:id="rId12"/>
    <p:sldId id="291" r:id="rId13"/>
    <p:sldId id="281" r:id="rId14"/>
    <p:sldId id="292" r:id="rId15"/>
    <p:sldId id="282" r:id="rId16"/>
    <p:sldId id="293" r:id="rId17"/>
    <p:sldId id="285" r:id="rId18"/>
    <p:sldId id="326" r:id="rId19"/>
    <p:sldId id="327" r:id="rId20"/>
    <p:sldId id="328" r:id="rId21"/>
    <p:sldId id="329" r:id="rId22"/>
    <p:sldId id="331" r:id="rId23"/>
    <p:sldId id="330" r:id="rId24"/>
    <p:sldId id="332" r:id="rId25"/>
    <p:sldId id="283" r:id="rId26"/>
    <p:sldId id="333" r:id="rId27"/>
    <p:sldId id="284" r:id="rId28"/>
    <p:sldId id="294" r:id="rId29"/>
    <p:sldId id="334" r:id="rId30"/>
    <p:sldId id="295" r:id="rId31"/>
    <p:sldId id="286" r:id="rId32"/>
    <p:sldId id="296" r:id="rId33"/>
    <p:sldId id="287" r:id="rId34"/>
    <p:sldId id="337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Wllfa7ApoMgUDiMlnBC0Vg==" hashData="6Al/++/My5cJEgrG9/0CCYM9e0OvXQsIpINaJyEHiD1QXFv2VpZJMQnWu+Adg4xFpbWGfIkUdEAjzt/KT3KSeQ=="/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1080" y="10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viewProps" Target="view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/></Relationships>
</file>

<file path=ppt/activeX/_rels/activeX13.xml.rels><?xml version="1.0" encoding="UTF-8" standalone="yes"?>
<Relationships xmlns="http://schemas.openxmlformats.org/package/2006/relationships"><Relationship Id="rId1" Type="http://schemas.microsoft.com/office/2006/relationships/activeXControlBinary" Target="activeX13.bin"/></Relationships>
</file>

<file path=ppt/activeX/_rels/activeX14.xml.rels><?xml version="1.0" encoding="UTF-8" standalone="yes"?>
<Relationships xmlns="http://schemas.openxmlformats.org/package/2006/relationships"><Relationship Id="rId1" Type="http://schemas.microsoft.com/office/2006/relationships/activeXControlBinary" Target="activeX14.bin"/></Relationships>
</file>

<file path=ppt/activeX/_rels/activeX15.xml.rels><?xml version="1.0" encoding="UTF-8" standalone="yes"?>
<Relationships xmlns="http://schemas.openxmlformats.org/package/2006/relationships"><Relationship Id="rId1" Type="http://schemas.microsoft.com/office/2006/relationships/activeXControlBinary" Target="activeX15.bin"/></Relationships>
</file>

<file path=ppt/activeX/_rels/activeX16.xml.rels><?xml version="1.0" encoding="UTF-8" standalone="yes"?>
<Relationships xmlns="http://schemas.openxmlformats.org/package/2006/relationships"><Relationship Id="rId1" Type="http://schemas.microsoft.com/office/2006/relationships/activeXControlBinary" Target="activeX16.bin"/></Relationships>
</file>

<file path=ppt/activeX/_rels/activeX17.xml.rels><?xml version="1.0" encoding="UTF-8" standalone="yes"?>
<Relationships xmlns="http://schemas.openxmlformats.org/package/2006/relationships"><Relationship Id="rId1" Type="http://schemas.microsoft.com/office/2006/relationships/activeXControlBinary" Target="activeX17.bin"/></Relationships>
</file>

<file path=ppt/activeX/_rels/activeX18.xml.rels><?xml version="1.0" encoding="UTF-8" standalone="yes"?>
<Relationships xmlns="http://schemas.openxmlformats.org/package/2006/relationships"><Relationship Id="rId1" Type="http://schemas.microsoft.com/office/2006/relationships/activeXControlBinary" Target="activeX18.bin"/></Relationships>
</file>

<file path=ppt/activeX/_rels/activeX19.xml.rels><?xml version="1.0" encoding="UTF-8" standalone="yes"?>
<Relationships xmlns="http://schemas.openxmlformats.org/package/2006/relationships"><Relationship Id="rId1" Type="http://schemas.microsoft.com/office/2006/relationships/activeXControlBinary" Target="activeX19.bin"/></Relationships>
</file>

<file path=ppt/activeX/_rels/activeX20.xml.rels><?xml version="1.0" encoding="UTF-8" standalone="yes"?>
<Relationships xmlns="http://schemas.openxmlformats.org/package/2006/relationships"><Relationship Id="rId1" Type="http://schemas.microsoft.com/office/2006/relationships/activeXControlBinary" Target="activeX20.bin"/></Relationships>
</file>

<file path=ppt/activeX/_rels/activeX21.xml.rels><?xml version="1.0" encoding="UTF-8" standalone="yes"?>
<Relationships xmlns="http://schemas.openxmlformats.org/package/2006/relationships"><Relationship Id="rId1" Type="http://schemas.microsoft.com/office/2006/relationships/activeXControlBinary" Target="activeX21.bin"/></Relationships>
</file>

<file path=ppt/activeX/_rels/activeX22.xml.rels><?xml version="1.0" encoding="UTF-8" standalone="yes"?>
<Relationships xmlns="http://schemas.openxmlformats.org/package/2006/relationships"><Relationship Id="rId1" Type="http://schemas.microsoft.com/office/2006/relationships/activeXControlBinary" Target="activeX22.bin"/></Relationships>
</file>

<file path=ppt/activeX/_rels/activeX23.xml.rels><?xml version="1.0" encoding="UTF-8" standalone="yes"?>
<Relationships xmlns="http://schemas.openxmlformats.org/package/2006/relationships"><Relationship Id="rId1" Type="http://schemas.microsoft.com/office/2006/relationships/activeXControlBinary" Target="activeX23.bin"/></Relationships>
</file>

<file path=ppt/activeX/_rels/activeX24.xml.rels><?xml version="1.0" encoding="UTF-8" standalone="yes"?>
<Relationships xmlns="http://schemas.openxmlformats.org/package/2006/relationships"><Relationship Id="rId1" Type="http://schemas.microsoft.com/office/2006/relationships/activeXControlBinary" Target="activeX24.bin"/></Relationships>
</file>

<file path=ppt/activeX/_rels/activeX25.xml.rels><?xml version="1.0" encoding="UTF-8" standalone="yes"?>
<Relationships xmlns="http://schemas.openxmlformats.org/package/2006/relationships"><Relationship Id="rId1" Type="http://schemas.microsoft.com/office/2006/relationships/activeXControlBinary" Target="activeX25.bin"/></Relationships>
</file>

<file path=ppt/activeX/_rels/activeX26.xml.rels><?xml version="1.0" encoding="UTF-8" standalone="yes"?>
<Relationships xmlns="http://schemas.openxmlformats.org/package/2006/relationships"><Relationship Id="rId1" Type="http://schemas.microsoft.com/office/2006/relationships/activeXControlBinary" Target="activeX26.bin"/></Relationships>
</file>

<file path=ppt/activeX/_rels/activeX27.xml.rels><?xml version="1.0" encoding="UTF-8" standalone="yes"?>
<Relationships xmlns="http://schemas.openxmlformats.org/package/2006/relationships"><Relationship Id="rId1" Type="http://schemas.microsoft.com/office/2006/relationships/activeXControlBinary" Target="activeX27.bin"/></Relationships>
</file>

<file path=ppt/activeX/_rels/activeX28.xml.rels><?xml version="1.0" encoding="UTF-8" standalone="yes"?>
<Relationships xmlns="http://schemas.openxmlformats.org/package/2006/relationships"><Relationship Id="rId1" Type="http://schemas.microsoft.com/office/2006/relationships/activeXControlBinary" Target="activeX28.bin"/></Relationships>
</file>

<file path=ppt/activeX/_rels/activeX29.xml.rels><?xml version="1.0" encoding="UTF-8" standalone="yes"?>
<Relationships xmlns="http://schemas.openxmlformats.org/package/2006/relationships"><Relationship Id="rId1" Type="http://schemas.microsoft.com/office/2006/relationships/activeXControlBinary" Target="activeX29.bin"/></Relationships>
</file>

<file path=ppt/activeX/_rels/activeX30.xml.rels><?xml version="1.0" encoding="UTF-8" standalone="yes"?>
<Relationships xmlns="http://schemas.openxmlformats.org/package/2006/relationships"><Relationship Id="rId1" Type="http://schemas.microsoft.com/office/2006/relationships/activeXControlBinary" Target="activeX30.bin"/></Relationships>
</file>

<file path=ppt/activeX/_rels/activeX31.xml.rels><?xml version="1.0" encoding="UTF-8" standalone="yes"?>
<Relationships xmlns="http://schemas.openxmlformats.org/package/2006/relationships"><Relationship Id="rId1" Type="http://schemas.microsoft.com/office/2006/relationships/activeXControlBinary" Target="activeX31.bin"/></Relationships>
</file>

<file path=ppt/activeX/_rels/activeX32.xml.rels><?xml version="1.0" encoding="UTF-8" standalone="yes"?>
<Relationships xmlns="http://schemas.openxmlformats.org/package/2006/relationships"><Relationship Id="rId1" Type="http://schemas.microsoft.com/office/2006/relationships/activeXControlBinary" Target="activeX32.bin"/></Relationships>
</file>

<file path=ppt/activeX/_rels/activeX33.xml.rels><?xml version="1.0" encoding="UTF-8" standalone="yes"?>
<Relationships xmlns="http://schemas.openxmlformats.org/package/2006/relationships"><Relationship Id="rId1" Type="http://schemas.microsoft.com/office/2006/relationships/activeXControlBinary" Target="activeX33.bin"/></Relationships>
</file>

<file path=ppt/activeX/_rels/activeX34.xml.rels><?xml version="1.0" encoding="UTF-8" standalone="yes"?>
<Relationships xmlns="http://schemas.openxmlformats.org/package/2006/relationships"><Relationship Id="rId1" Type="http://schemas.microsoft.com/office/2006/relationships/activeXControlBinary" Target="activeX34.bin"/></Relationships>
</file>

<file path=ppt/activeX/_rels/activeX35.xml.rels><?xml version="1.0" encoding="UTF-8" standalone="yes"?>
<Relationships xmlns="http://schemas.openxmlformats.org/package/2006/relationships"><Relationship Id="rId1" Type="http://schemas.microsoft.com/office/2006/relationships/activeXControlBinary" Target="activeX35.bin"/></Relationships>
</file>

<file path=ppt/activeX/_rels/activeX36.xml.rels><?xml version="1.0" encoding="UTF-8" standalone="yes"?>
<Relationships xmlns="http://schemas.openxmlformats.org/package/2006/relationships"><Relationship Id="rId1" Type="http://schemas.microsoft.com/office/2006/relationships/activeXControlBinary" Target="activeX36.bin"/></Relationships>
</file>

<file path=ppt/activeX/_rels/activeX37.xml.rels><?xml version="1.0" encoding="UTF-8" standalone="yes"?>
<Relationships xmlns="http://schemas.openxmlformats.org/package/2006/relationships"><Relationship Id="rId1" Type="http://schemas.microsoft.com/office/2006/relationships/activeXControlBinary" Target="activeX37.bin"/></Relationships>
</file>

<file path=ppt/activeX/_rels/activeX38.xml.rels><?xml version="1.0" encoding="UTF-8" standalone="yes"?>
<Relationships xmlns="http://schemas.openxmlformats.org/package/2006/relationships"><Relationship Id="rId1" Type="http://schemas.microsoft.com/office/2006/relationships/activeXControlBinary" Target="activeX38.bin"/></Relationships>
</file>

<file path=ppt/activeX/_rels/activeX39.xml.rels><?xml version="1.0" encoding="UTF-8" standalone="yes"?>
<Relationships xmlns="http://schemas.openxmlformats.org/package/2006/relationships"><Relationship Id="rId1" Type="http://schemas.microsoft.com/office/2006/relationships/activeXControlBinary" Target="activeX39.bin"/></Relationships>
</file>

<file path=ppt/activeX/_rels/activeX40.xml.rels><?xml version="1.0" encoding="UTF-8" standalone="yes"?>
<Relationships xmlns="http://schemas.openxmlformats.org/package/2006/relationships"><Relationship Id="rId1" Type="http://schemas.microsoft.com/office/2006/relationships/activeXControlBinary" Target="activeX40.bin"/></Relationships>
</file>

<file path=ppt/activeX/_rels/activeX41.xml.rels><?xml version="1.0" encoding="UTF-8" standalone="yes"?>
<Relationships xmlns="http://schemas.openxmlformats.org/package/2006/relationships"><Relationship Id="rId1" Type="http://schemas.microsoft.com/office/2006/relationships/activeXControlBinary" Target="activeX41.bin"/></Relationships>
</file>

<file path=ppt/activeX/_rels/activeX42.xml.rels><?xml version="1.0" encoding="UTF-8" standalone="yes"?>
<Relationships xmlns="http://schemas.openxmlformats.org/package/2006/relationships"><Relationship Id="rId1" Type="http://schemas.microsoft.com/office/2006/relationships/activeXControlBinary" Target="activeX42.bin"/></Relationships>
</file>

<file path=ppt/activeX/_rels/activeX43.xml.rels><?xml version="1.0" encoding="UTF-8" standalone="yes"?>
<Relationships xmlns="http://schemas.openxmlformats.org/package/2006/relationships"><Relationship Id="rId1" Type="http://schemas.microsoft.com/office/2006/relationships/activeXControlBinary" Target="activeX43.bin"/></Relationships>
</file>

<file path=ppt/activeX/_rels/activeX44.xml.rels><?xml version="1.0" encoding="UTF-8" standalone="yes"?>
<Relationships xmlns="http://schemas.openxmlformats.org/package/2006/relationships"><Relationship Id="rId1" Type="http://schemas.microsoft.com/office/2006/relationships/activeXControlBinary" Target="activeX44.bin"/></Relationships>
</file>

<file path=ppt/activeX/_rels/activeX45.xml.rels><?xml version="1.0" encoding="UTF-8" standalone="yes"?>
<Relationships xmlns="http://schemas.openxmlformats.org/package/2006/relationships"><Relationship Id="rId1" Type="http://schemas.microsoft.com/office/2006/relationships/activeXControlBinary" Target="activeX45.bin"/></Relationships>
</file>

<file path=ppt/activeX/_rels/activeX46.xml.rels><?xml version="1.0" encoding="UTF-8" standalone="yes"?>
<Relationships xmlns="http://schemas.openxmlformats.org/package/2006/relationships"><Relationship Id="rId1" Type="http://schemas.microsoft.com/office/2006/relationships/activeXControlBinary" Target="activeX46.bin"/></Relationships>
</file>

<file path=ppt/activeX/_rels/activeX47.xml.rels><?xml version="1.0" encoding="UTF-8" standalone="yes"?>
<Relationships xmlns="http://schemas.openxmlformats.org/package/2006/relationships"><Relationship Id="rId1" Type="http://schemas.microsoft.com/office/2006/relationships/activeXControlBinary" Target="activeX47.bin"/></Relationships>
</file>

<file path=ppt/activeX/_rels/activeX48.xml.rels><?xml version="1.0" encoding="UTF-8" standalone="yes"?>
<Relationships xmlns="http://schemas.openxmlformats.org/package/2006/relationships"><Relationship Id="rId1" Type="http://schemas.microsoft.com/office/2006/relationships/activeXControlBinary" Target="activeX48.bin"/></Relationships>
</file>

<file path=ppt/activeX/_rels/activeX49.xml.rels><?xml version="1.0" encoding="UTF-8" standalone="yes"?>
<Relationships xmlns="http://schemas.openxmlformats.org/package/2006/relationships"><Relationship Id="rId1" Type="http://schemas.microsoft.com/office/2006/relationships/activeXControlBinary" Target="activeX49.bin"/></Relationships>
</file>

<file path=ppt/activeX/_rels/activeX50.xml.rels><?xml version="1.0" encoding="UTF-8" standalone="yes"?>
<Relationships xmlns="http://schemas.openxmlformats.org/package/2006/relationships"><Relationship Id="rId1" Type="http://schemas.microsoft.com/office/2006/relationships/activeXControlBinary" Target="activeX50.bin"/></Relationships>
</file>

<file path=ppt/activeX/_rels/activeX51.xml.rels><?xml version="1.0" encoding="UTF-8" standalone="yes"?>
<Relationships xmlns="http://schemas.openxmlformats.org/package/2006/relationships"><Relationship Id="rId1" Type="http://schemas.microsoft.com/office/2006/relationships/activeXControlBinary" Target="activeX51.bin"/></Relationships>
</file>

<file path=ppt/activeX/_rels/activeX52.xml.rels><?xml version="1.0" encoding="UTF-8" standalone="yes"?>
<Relationships xmlns="http://schemas.openxmlformats.org/package/2006/relationships"><Relationship Id="rId1" Type="http://schemas.microsoft.com/office/2006/relationships/activeXControlBinary" Target="activeX52.bin"/></Relationships>
</file>

<file path=ppt/activeX/_rels/activeX53.xml.rels><?xml version="1.0" encoding="UTF-8" standalone="yes"?>
<Relationships xmlns="http://schemas.openxmlformats.org/package/2006/relationships"><Relationship Id="rId1" Type="http://schemas.microsoft.com/office/2006/relationships/activeXControlBinary" Target="activeX53.bin"/></Relationships>
</file>

<file path=ppt/activeX/_rels/activeX54.xml.rels><?xml version="1.0" encoding="UTF-8" standalone="yes"?>
<Relationships xmlns="http://schemas.openxmlformats.org/package/2006/relationships"><Relationship Id="rId1" Type="http://schemas.microsoft.com/office/2006/relationships/activeXControlBinary" Target="activeX54.bin"/></Relationships>
</file>

<file path=ppt/activeX/_rels/activeX55.xml.rels><?xml version="1.0" encoding="UTF-8" standalone="yes"?>
<Relationships xmlns="http://schemas.openxmlformats.org/package/2006/relationships"><Relationship Id="rId1" Type="http://schemas.microsoft.com/office/2006/relationships/activeXControlBinary" Target="activeX55.bin"/></Relationships>
</file>

<file path=ppt/activeX/_rels/activeX56.xml.rels><?xml version="1.0" encoding="UTF-8" standalone="yes"?>
<Relationships xmlns="http://schemas.openxmlformats.org/package/2006/relationships"><Relationship Id="rId1" Type="http://schemas.microsoft.com/office/2006/relationships/activeXControlBinary" Target="activeX56.bin"/></Relationships>
</file>

<file path=ppt/activeX/_rels/activeX57.xml.rels><?xml version="1.0" encoding="UTF-8" standalone="yes"?>
<Relationships xmlns="http://schemas.openxmlformats.org/package/2006/relationships"><Relationship Id="rId1" Type="http://schemas.microsoft.com/office/2006/relationships/activeXControlBinary" Target="activeX57.bin"/></Relationships>
</file>

<file path=ppt/activeX/_rels/activeX58.xml.rels><?xml version="1.0" encoding="UTF-8" standalone="yes"?>
<Relationships xmlns="http://schemas.openxmlformats.org/package/2006/relationships"><Relationship Id="rId1" Type="http://schemas.microsoft.com/office/2006/relationships/activeXControlBinary" Target="activeX58.bin"/></Relationships>
</file>

<file path=ppt/activeX/_rels/activeX59.xml.rels><?xml version="1.0" encoding="UTF-8" standalone="yes"?>
<Relationships xmlns="http://schemas.openxmlformats.org/package/2006/relationships"><Relationship Id="rId1" Type="http://schemas.microsoft.com/office/2006/relationships/activeXControlBinary" Target="activeX59.bin"/></Relationships>
</file>

<file path=ppt/activeX/_rels/activeX60.xml.rels><?xml version="1.0" encoding="UTF-8" standalone="yes"?>
<Relationships xmlns="http://schemas.openxmlformats.org/package/2006/relationships"><Relationship Id="rId1" Type="http://schemas.microsoft.com/office/2006/relationships/activeXControlBinary" Target="activeX60.bin"/></Relationships>
</file>

<file path=ppt/activeX/_rels/activeX61.xml.rels><?xml version="1.0" encoding="UTF-8" standalone="yes"?>
<Relationships xmlns="http://schemas.openxmlformats.org/package/2006/relationships"><Relationship Id="rId1" Type="http://schemas.microsoft.com/office/2006/relationships/activeXControlBinary" Target="activeX61.bin"/></Relationships>
</file>

<file path=ppt/activeX/_rels/activeX62.xml.rels><?xml version="1.0" encoding="UTF-8" standalone="yes"?>
<Relationships xmlns="http://schemas.openxmlformats.org/package/2006/relationships"><Relationship Id="rId1" Type="http://schemas.microsoft.com/office/2006/relationships/activeXControlBinary" Target="activeX62.bin"/></Relationships>
</file>

<file path=ppt/activeX/_rels/activeX63.xml.rels><?xml version="1.0" encoding="UTF-8" standalone="yes"?>
<Relationships xmlns="http://schemas.openxmlformats.org/package/2006/relationships"><Relationship Id="rId1" Type="http://schemas.microsoft.com/office/2006/relationships/activeXControlBinary" Target="activeX63.bin"/></Relationships>
</file>

<file path=ppt/activeX/_rels/activeX64.xml.rels><?xml version="1.0" encoding="UTF-8" standalone="yes"?>
<Relationships xmlns="http://schemas.openxmlformats.org/package/2006/relationships"><Relationship Id="rId1" Type="http://schemas.microsoft.com/office/2006/relationships/activeXControlBinary" Target="activeX64.bin"/></Relationships>
</file>

<file path=ppt/activeX/_rels/activeX65.xml.rels><?xml version="1.0" encoding="UTF-8" standalone="yes"?>
<Relationships xmlns="http://schemas.openxmlformats.org/package/2006/relationships"><Relationship Id="rId1" Type="http://schemas.microsoft.com/office/2006/relationships/activeXControlBinary" Target="activeX65.bin"/></Relationships>
</file>

<file path=ppt/activeX/_rels/activeX66.xml.rels><?xml version="1.0" encoding="UTF-8" standalone="yes"?>
<Relationships xmlns="http://schemas.openxmlformats.org/package/2006/relationships"><Relationship Id="rId1" Type="http://schemas.microsoft.com/office/2006/relationships/activeXControlBinary" Target="activeX66.bin"/></Relationships>
</file>

<file path=ppt/activeX/_rels/activeX67.xml.rels><?xml version="1.0" encoding="UTF-8" standalone="yes"?>
<Relationships xmlns="http://schemas.openxmlformats.org/package/2006/relationships"><Relationship Id="rId1" Type="http://schemas.microsoft.com/office/2006/relationships/activeXControlBinary" Target="activeX67.bin"/></Relationships>
</file>

<file path=ppt/activeX/_rels/activeX68.xml.rels><?xml version="1.0" encoding="UTF-8" standalone="yes"?>
<Relationships xmlns="http://schemas.openxmlformats.org/package/2006/relationships"><Relationship Id="rId1" Type="http://schemas.microsoft.com/office/2006/relationships/activeXControlBinary" Target="activeX68.bin"/></Relationships>
</file>

<file path=ppt/activeX/_rels/activeX69.xml.rels><?xml version="1.0" encoding="UTF-8" standalone="yes"?>
<Relationships xmlns="http://schemas.openxmlformats.org/package/2006/relationships"><Relationship Id="rId1" Type="http://schemas.microsoft.com/office/2006/relationships/activeXControlBinary" Target="activeX69.bin"/></Relationships>
</file>

<file path=ppt/activeX/_rels/activeX70.xml.rels><?xml version="1.0" encoding="UTF-8" standalone="yes"?>
<Relationships xmlns="http://schemas.openxmlformats.org/package/2006/relationships"><Relationship Id="rId1" Type="http://schemas.microsoft.com/office/2006/relationships/activeXControlBinary" Target="activeX70.bin"/></Relationships>
</file>

<file path=ppt/activeX/_rels/activeX71.xml.rels><?xml version="1.0" encoding="UTF-8" standalone="yes"?>
<Relationships xmlns="http://schemas.openxmlformats.org/package/2006/relationships"><Relationship Id="rId1" Type="http://schemas.microsoft.com/office/2006/relationships/activeXControlBinary" Target="activeX71.bin"/></Relationships>
</file>

<file path=ppt/activeX/_rels/activeX72.xml.rels><?xml version="1.0" encoding="UTF-8" standalone="yes"?>
<Relationships xmlns="http://schemas.openxmlformats.org/package/2006/relationships"><Relationship Id="rId1" Type="http://schemas.microsoft.com/office/2006/relationships/activeXControlBinary" Target="activeX7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A5C52D96-4DFB-0D9F-69D0-3BC46B79DE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99F2BE7-5E42-AE9F-4A65-3A32C1F05B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6CDD4-56C1-48D7-8AD8-ED04894BB87F}" type="datetimeFigureOut">
              <a:rPr lang="zh-CN" altLang="en-US" smtClean="0">
                <a:latin typeface="思源黑体 VF" panose="020B0200000000000000" pitchFamily="34" charset="-122"/>
                <a:ea typeface="思源黑体 VF" panose="020B0200000000000000" pitchFamily="34" charset="-122"/>
              </a:rPr>
              <a:t>2026/2/5</a:t>
            </a:fld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2BDF5EE-4B1C-E8C2-4081-7F7A3CBEC2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030FEB6-08C3-C0FD-14CC-F0A55A63E0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D1B84-A922-4B45-877F-219212573B09}" type="slidenum">
              <a:rPr lang="zh-CN" altLang="en-US" smtClean="0">
                <a:latin typeface="思源黑体 VF" panose="020B0200000000000000" pitchFamily="34" charset="-122"/>
                <a:ea typeface="思源黑体 VF" panose="020B0200000000000000" pitchFamily="34" charset="-122"/>
              </a:rPr>
              <a:t>‹#›</a:t>
            </a:fld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123748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E2EC15DA-E55B-409B-8E10-5D97AF2B2316}" type="datetimeFigureOut">
              <a:rPr lang="zh-CN" altLang="en-US" smtClean="0"/>
              <a:pPr/>
              <a:t>2026/2/5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92CE0025-3E06-48DC-B310-C35765A1070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32738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VF" panose="020B0200000000000000" pitchFamily="34" charset="-122"/>
        <a:ea typeface="思源黑体 VF" panose="020B0200000000000000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VF" panose="020B0200000000000000" pitchFamily="34" charset="-122"/>
        <a:ea typeface="思源黑体 VF" panose="020B0200000000000000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VF" panose="020B0200000000000000" pitchFamily="34" charset="-122"/>
        <a:ea typeface="思源黑体 VF" panose="020B0200000000000000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VF" panose="020B0200000000000000" pitchFamily="34" charset="-122"/>
        <a:ea typeface="思源黑体 VF" panose="020B0200000000000000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VF" panose="020B0200000000000000" pitchFamily="34" charset="-122"/>
        <a:ea typeface="思源黑体 VF" panose="020B0200000000000000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7BEBDD-F8B1-6A8C-A43C-CB542F9C7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0797044-2560-950C-0BB8-A9220D2FC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83BCF3-475B-6FFF-DDA3-569F717C0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66F746-0298-B299-7858-D4C5F589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05DE38-012A-E677-12FA-554A22E4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144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568090-E9AB-ADB4-E73F-7102305FE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8C8C16-8C3F-B45D-DE2F-BD80064DC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35CF96-E62F-E101-35E2-40CF1E54F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2EDE24-A18D-ED72-50F0-B3896FB47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FBDF48-09D0-7FEE-6C11-C738ADEC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233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FF3868-806C-F2C4-0C8C-E8B8D704A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C5411E-0772-7293-2801-5232F6806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328AAF-BC2E-F3E2-45DF-FC22FC39D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B7D66F-6036-22E2-023B-FAAA3B508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CE0266-4DD2-D0DD-285B-74BD3F0B6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030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9B9000-3E2C-8899-EE06-F3214C296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CB4D58-D307-6405-CCAE-20D91295F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0140AAF-340E-AFE0-C89A-53780579E9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1D84CE-CFB7-670E-BBC0-4795DE4C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23079E-79CF-B699-6F79-B1F8A2DF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A1EB35-3CA0-37E7-C6C8-88F807F6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3153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4D43DB-2786-08F8-CBAC-CB95476EB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24FA880-70ED-8AF2-3228-E91C7B3F9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521951-8CB0-6FA5-4A7D-5EE6A7FE3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40826CB-8707-A01F-17F7-0AB365781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E4D3BF5-8E46-ABEA-7838-1621D2A5D7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F8EFB20-2B07-AB86-3F9C-281F71B44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C8641E7-B471-1570-C2D4-B60F6C60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5839B7-2251-F5A9-767C-684904FCF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705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36F789-1777-6A97-F862-472CADA66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2AF83C9-58FB-527E-31B0-F06E7457C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A0479D-16D5-EE4E-B43F-52DA7CF29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C79C67-A543-9D5A-E879-5F4AF09EC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318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D012CD-37A3-223E-1278-AB9701751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B24E1D7-4E3B-BCD4-2365-891BF7972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87469B-177D-F944-B6B2-4BA7EC6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482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F80B39-B889-C377-BDD5-04F75CB84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30DD6C-5283-2614-7488-EAFD9154A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2920C14-6F97-C5AD-3D97-FEF481127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5386A1-D0E6-03D8-4387-AB82C1879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727CD6-5C3C-2222-0708-658A520C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E0FDB2-B399-0278-16D6-06E0DC68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819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BE48F3-B046-0D51-4E3B-671B8A27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5752F24-CB91-3672-2C84-D41EB3C31E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CBC36A-A72C-5DE8-C48B-34E488570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6AC4ED-E7B8-3A2A-6620-398C58E07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D04D13-9419-2EA9-4F03-1F0FAAF0C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67E4FA-41F0-50E6-1B1F-CA44F855D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245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C04F07-997F-BF91-B87B-6AD87427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ED55693-3F44-DC46-D2E3-84C3E0A89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6CD677-474E-A70A-4144-62070E7B3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31962C-ADF3-06CE-B97C-174A43798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A1BA81-0E2D-E131-A196-ED16968A8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104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7FFC18A-773E-0DDD-DA6F-5F6EDA0793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DECB12-CD06-E1C6-610B-ECCA08989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7B4B74-9D86-C2D8-1F5E-4F386553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180E98-DC5E-E621-3C03-3B8D1936D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9061D8-9A9E-036C-77B5-2FF899A88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867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207EC4-322C-4C4B-950A-286114660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AA793F6-4F48-4684-9A7B-5118127CD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5CDCE0-7FAE-4D88-B057-BC781BD6E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F7D285-2E1D-43A7-9DD0-94AE4CF6B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D7B18F-C2BD-4CAB-9D00-DB6069F25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296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E976E3-EC92-4269-A3DC-1E6A35124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5D613F-4C4D-48E1-AB1A-C7E37FCB0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28C523-3CDA-412F-B886-41BB34515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AB27D0-2E16-4E6F-A1C1-560594417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BDD2F8-56F5-4F10-A4B3-80A141C06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328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6F6B4A-4BE4-4B0A-B17D-39935978F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C53F08-1092-40DC-B931-7FDCFDF94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FB278F-D350-4F54-B99B-F5BFD530B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38A69C-4937-4628-A89B-3BCF9D0D4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079692-FBA1-4C55-BDCA-6B6A59B5B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251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9C3CA-458D-4862-9436-C988C06AE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DC62E6-7B4D-43FE-A21E-11E3AC219D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4B0EB79-D98B-4F0E-9EAF-D76AEBE4D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C0040AF-CF84-4469-96DB-E36D385D5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04528F1-0B0E-4499-873E-89860116E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1F14785-6454-4235-A3CB-E4B1359B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693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D8E2C8-6A1E-4796-BB9B-EE4EC7D0D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37A972-961C-43A4-B71C-DEB59ECE5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CE7CDC5-D03C-48D5-9FBE-1ACD2300F4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8147559-B7E2-44D0-8D0F-8937B9742C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8AD8977-7C1E-4DA4-99E2-C98DD7001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832A0C7-E569-4014-B6EC-44DE8164A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9DDB23-FD23-437F-BE6C-8144CCB83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01642BF-206A-4FFD-A84D-7FE1B9563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577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D2F64F-322A-4C98-B4DD-517F26A76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6E5773B-A5FE-4927-87B6-B2584A3B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9EE3B7-78C7-4C4E-B0AA-266D8317B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E052852-42BB-4137-8645-57DE262F3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665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1C722BE-3C21-408F-9E0C-D545930F6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77BCB2F-C0A6-4255-BB30-9B824D88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F9F4DD-BB3E-492E-BBFD-7DC9D757D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365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C9AC8C-54CF-470E-8F5C-9356428CD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D63BA0-091D-4D58-8420-F0C10015B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F91A76C-BFB0-4C37-A0B7-DAC07E437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1408DD-E30C-4C4F-8078-B3493AC5C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410FF3D-75BD-4A69-BD7B-6325EF5E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D7DE11D-AE6D-45A4-A573-2182D4466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434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97899D-9A1E-450D-8D20-86F09B1F6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1744B90-5730-4634-9D83-87A368FA7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1A87D8B-7767-4D44-80BA-BAF1C103B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71437F-E5D9-40AC-905A-14B1B8068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F2670D9-63E8-40CB-863A-AD8664B56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3834964-4A6B-4DC2-9632-D67804240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56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3CEBB0-3C2C-448B-8474-4E33702A9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D3CEAA3-6AB8-4167-9ADF-BE2CA7C02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71E5E4-10F0-4063-8762-FA3A4B0DC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6D5B36-1E8E-47C6-ACC1-7F477ADE9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9477C3-DC22-481B-BB33-9B44ED67F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3639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7C0DC8A-1856-422F-9B22-28645605F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69460A6-A531-4B94-A886-AF8F9524D3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2F2201-602B-4A15-B430-0AEC03415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74A739-DE3B-437C-A109-BCF320C2A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DFACC4-F920-475D-9DF5-E36DCDB2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86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207EC4-322C-4C4B-950A-286114660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AA793F6-4F48-4684-9A7B-5118127CD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5CDCE0-7FAE-4D88-B057-BC781BD6E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F7D285-2E1D-43A7-9DD0-94AE4CF6B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D7B18F-C2BD-4CAB-9D00-DB6069F25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677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E976E3-EC92-4269-A3DC-1E6A35124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5D613F-4C4D-48E1-AB1A-C7E37FCB0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28C523-3CDA-412F-B886-41BB34515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AB27D0-2E16-4E6F-A1C1-560594417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BDD2F8-56F5-4F10-A4B3-80A141C06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114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6F6B4A-4BE4-4B0A-B17D-39935978F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C53F08-1092-40DC-B931-7FDCFDF94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FB278F-D350-4F54-B99B-F5BFD530B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38A69C-4937-4628-A89B-3BCF9D0D4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079692-FBA1-4C55-BDCA-6B6A59B5B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19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9C3CA-458D-4862-9436-C988C06AE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DC62E6-7B4D-43FE-A21E-11E3AC219D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4B0EB79-D98B-4F0E-9EAF-D76AEBE4D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C0040AF-CF84-4469-96DB-E36D385D5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04528F1-0B0E-4499-873E-89860116E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1F14785-6454-4235-A3CB-E4B1359B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937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D8E2C8-6A1E-4796-BB9B-EE4EC7D0D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37A972-961C-43A4-B71C-DEB59ECE5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CE7CDC5-D03C-48D5-9FBE-1ACD2300F4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8147559-B7E2-44D0-8D0F-8937B9742C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8AD8977-7C1E-4DA4-99E2-C98DD7001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832A0C7-E569-4014-B6EC-44DE8164A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9DDB23-FD23-437F-BE6C-8144CCB83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01642BF-206A-4FFD-A84D-7FE1B9563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514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D2F64F-322A-4C98-B4DD-517F26A76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6E5773B-A5FE-4927-87B6-B2584A3B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9EE3B7-78C7-4C4E-B0AA-266D8317B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E052852-42BB-4137-8645-57DE262F3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653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1C722BE-3C21-408F-9E0C-D545930F6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77BCB2F-C0A6-4255-BB30-9B824D88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F9F4DD-BB3E-492E-BBFD-7DC9D757D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815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C9AC8C-54CF-470E-8F5C-9356428CD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D63BA0-091D-4D58-8420-F0C10015B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F91A76C-BFB0-4C37-A0B7-DAC07E437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1408DD-E30C-4C4F-8078-B3493AC5C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410FF3D-75BD-4A69-BD7B-6325EF5E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D7DE11D-AE6D-45A4-A573-2182D4466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174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97899D-9A1E-450D-8D20-86F09B1F6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1744B90-5730-4634-9D83-87A368FA72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1A87D8B-7767-4D44-80BA-BAF1C103B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71437F-E5D9-40AC-905A-14B1B8068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F2670D9-63E8-40CB-863A-AD8664B56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3834964-4A6B-4DC2-9632-D67804240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782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3CEBB0-3C2C-448B-8474-4E33702A9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D3CEAA3-6AB8-4167-9ADF-BE2CA7C02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71E5E4-10F0-4063-8762-FA3A4B0DC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6D5B36-1E8E-47C6-ACC1-7F477ADE9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9477C3-DC22-481B-BB33-9B44ED67F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876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7C0DC8A-1856-422F-9B22-28645605F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69460A6-A531-4B94-A886-AF8F9524D3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2F2201-602B-4A15-B430-0AEC03415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74A739-DE3B-437C-A109-BCF320C2A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DFACC4-F920-475D-9DF5-E36DCDB20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719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05AC23-5176-F037-3A26-9DC8DB296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1663" y="6492875"/>
            <a:ext cx="4114800" cy="365125"/>
          </a:xfrm>
        </p:spPr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11" name="灯片编号占位符 5">
            <a:extLst>
              <a:ext uri="{FF2B5EF4-FFF2-40B4-BE49-F238E27FC236}">
                <a16:creationId xmlns:a16="http://schemas.microsoft.com/office/drawing/2014/main" id="{8079CD0A-1580-8508-8683-2AABD16D17EC}"/>
              </a:ext>
            </a:extLst>
          </p:cNvPr>
          <p:cNvSpPr txBox="1">
            <a:spLocks/>
          </p:cNvSpPr>
          <p:nvPr userDrawn="1"/>
        </p:nvSpPr>
        <p:spPr>
          <a:xfrm>
            <a:off x="8573663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C760E04A-0D71-83F1-13ED-3088D890CEF5}"/>
              </a:ext>
            </a:extLst>
          </p:cNvPr>
          <p:cNvSpPr/>
          <p:nvPr userDrawn="1"/>
        </p:nvSpPr>
        <p:spPr>
          <a:xfrm>
            <a:off x="1403524" y="103517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911E6BF-C00A-8200-0E4B-D5018F265BB9}"/>
              </a:ext>
            </a:extLst>
          </p:cNvPr>
          <p:cNvSpPr/>
          <p:nvPr userDrawn="1"/>
        </p:nvSpPr>
        <p:spPr>
          <a:xfrm>
            <a:off x="1403524" y="382352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EF636FF3-1D16-BBA6-7CD6-F519BA3416DA}"/>
              </a:ext>
            </a:extLst>
          </p:cNvPr>
          <p:cNvSpPr/>
          <p:nvPr userDrawn="1"/>
        </p:nvSpPr>
        <p:spPr>
          <a:xfrm>
            <a:off x="8573663" y="103517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CD9E1176-8BEB-B9E5-F396-1EDC92511C63}"/>
              </a:ext>
            </a:extLst>
          </p:cNvPr>
          <p:cNvSpPr/>
          <p:nvPr userDrawn="1"/>
        </p:nvSpPr>
        <p:spPr>
          <a:xfrm>
            <a:off x="4880854" y="103517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7674BF59-6472-84DF-AFF9-F1627140BFE0}"/>
              </a:ext>
            </a:extLst>
          </p:cNvPr>
          <p:cNvSpPr/>
          <p:nvPr userDrawn="1"/>
        </p:nvSpPr>
        <p:spPr>
          <a:xfrm>
            <a:off x="4880854" y="382352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28D03C20-CF65-D00C-75D1-4A809AB95CC3}"/>
              </a:ext>
            </a:extLst>
          </p:cNvPr>
          <p:cNvSpPr/>
          <p:nvPr userDrawn="1"/>
        </p:nvSpPr>
        <p:spPr>
          <a:xfrm>
            <a:off x="8573663" y="382352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0546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286B96-A221-F360-EE98-69899E5B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4C4060-E664-46B5-8A35-34F0B1F30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90BB60-F579-18E6-C521-AF73E96B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BBCE93-815D-C4D0-CCD1-30D6ADCE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DD9564-5D62-6929-4625-3107E7B09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621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939F32-A77F-33DB-70EE-A209330A4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B3EE70-7A58-5ABE-37AB-4EF28881D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F2006F-C174-AD66-AA1C-2AF6CA20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233B70-2BA3-1A5E-8CDD-8DA05DC28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6B8842-9EAC-3F5D-F122-87564DB49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289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0CAF7-895F-AC3E-4AE0-669C6E485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299479-6C1E-D7CA-BCE0-A8072A587B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85C730-6B08-6D2D-5957-BE51A48D7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4FBFFD-CA94-F9DC-230D-1C3322749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9402F79-4E79-59CE-92EB-A0CFC5BB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DD9E01-4648-ADE5-0CB1-BE6C5DC9A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0011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DC9720-F3B3-7B4D-E514-2B0EE4EE8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028BAD-C955-D01F-05A5-4D9C34D84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DA1603-6CA7-A419-DB25-EA6A2B55E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97AA065-C475-205D-1633-694F9ACF5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98E7318-5EDD-EB88-BDB0-15D46D31D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F3C9416-0EE8-FA63-EF28-41DC724CA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19612B9-4F24-5D0C-7119-C6F84851C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BC6111C-CBE9-65D2-28EA-F57F8A7A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015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5B332-CFDA-4926-B551-4A857822F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29EA6E-6658-81EB-EFE2-4DD352798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3BA551-FA7F-C461-4D3F-4E8DA7AB1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A2F33CD-F744-CD6A-36AB-3E7015807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770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98D6DDA-FB86-05C3-9316-761EE8EED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A690FE4-8C96-FB7D-C697-4A311291C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E8FF51-148C-0E11-B583-6877F71AB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674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5A6721-E651-DFE7-E6E8-C316B3FE1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DA0F5E-B55D-1E4A-44FC-134D52441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80ABBEF-62F2-DCE8-5092-A8313E220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0FE93F-7EE3-025A-7AE9-231547A6A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186A37-A64C-54E9-CFEE-7D597DF71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0C16CF-013C-9653-EC24-3130AAC21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409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7BCEFD-48DC-0DAA-4054-0EE48769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813A333-E85D-EBBB-BB9B-8CF9FC1D5B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31D996-289D-A39D-93A3-7CDAB8594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E7E903-039A-FE58-C0B0-4A033DE17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8D9272-41EC-0173-214B-8E3D797E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051066-BB11-89F1-2F54-8C1A5BA9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718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44BC5D-EBB0-88D4-7F34-97183AA2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BB3806D-1A8C-C745-528A-5CFD0E18A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00E779-F04A-4C99-3653-1EE24E236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2E71A4-F4DB-4872-56DC-CA7922A5C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EBDAA0-5319-9CC7-DDE8-D4C3A9B2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884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1A92E28-4BD3-B9DE-CBE5-23E177BAFD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282D11-5B38-ABDA-8C51-1E6906BD4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44514F-142E-93B2-03C0-112F76A5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CC182D-5E68-53DA-CEEB-E7569EEF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F06A47-DE72-4B3A-6900-D689E6C6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260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05AC23-5176-F037-3A26-9DC8DB296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1663" y="6429310"/>
            <a:ext cx="4114800" cy="365125"/>
          </a:xfrm>
        </p:spPr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D70D8F-17AF-E323-5531-109B8D35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3663" y="6429310"/>
            <a:ext cx="2743200" cy="365125"/>
          </a:xfrm>
        </p:spPr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AB8E4485-3DD1-2177-5341-22EC1924FD96}"/>
              </a:ext>
            </a:extLst>
          </p:cNvPr>
          <p:cNvSpPr/>
          <p:nvPr userDrawn="1"/>
        </p:nvSpPr>
        <p:spPr>
          <a:xfrm>
            <a:off x="1403524" y="103517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D728CBBB-9928-6992-BD13-636149B56799}"/>
              </a:ext>
            </a:extLst>
          </p:cNvPr>
          <p:cNvSpPr/>
          <p:nvPr userDrawn="1"/>
        </p:nvSpPr>
        <p:spPr>
          <a:xfrm>
            <a:off x="1403524" y="382352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49CA4A94-A5AE-C371-EE43-787CA81D6C78}"/>
              </a:ext>
            </a:extLst>
          </p:cNvPr>
          <p:cNvSpPr/>
          <p:nvPr userDrawn="1"/>
        </p:nvSpPr>
        <p:spPr>
          <a:xfrm>
            <a:off x="8573663" y="103517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3D67E74D-4D55-F5B1-6A04-92A108757BAE}"/>
              </a:ext>
            </a:extLst>
          </p:cNvPr>
          <p:cNvSpPr/>
          <p:nvPr userDrawn="1"/>
        </p:nvSpPr>
        <p:spPr>
          <a:xfrm>
            <a:off x="4880854" y="103517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F5EB254B-AD75-E2BC-6BD7-6F0FACE2D112}"/>
              </a:ext>
            </a:extLst>
          </p:cNvPr>
          <p:cNvSpPr/>
          <p:nvPr userDrawn="1"/>
        </p:nvSpPr>
        <p:spPr>
          <a:xfrm>
            <a:off x="4880854" y="382352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420C7120-7565-BACC-7DA1-D13208D25DD6}"/>
              </a:ext>
            </a:extLst>
          </p:cNvPr>
          <p:cNvSpPr/>
          <p:nvPr userDrawn="1"/>
        </p:nvSpPr>
        <p:spPr>
          <a:xfrm>
            <a:off x="8573663" y="382352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4054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286B96-A221-F360-EE98-69899E5B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4C4060-E664-46B5-8A35-34F0B1F30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90BB60-F579-18E6-C521-AF73E96B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BBCE93-815D-C4D0-CCD1-30D6ADCE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DD9564-5D62-6929-4625-3107E7B09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259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939F32-A77F-33DB-70EE-A209330A4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B3EE70-7A58-5ABE-37AB-4EF28881D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F2006F-C174-AD66-AA1C-2AF6CA20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233B70-2BA3-1A5E-8CDD-8DA05DC28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6B8842-9EAC-3F5D-F122-87564DB49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990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0CAF7-895F-AC3E-4AE0-669C6E485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299479-6C1E-D7CA-BCE0-A8072A587B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85C730-6B08-6D2D-5957-BE51A48D7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4FBFFD-CA94-F9DC-230D-1C3322749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9402F79-4E79-59CE-92EB-A0CFC5BB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DD9E01-4648-ADE5-0CB1-BE6C5DC9A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804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DC9720-F3B3-7B4D-E514-2B0EE4EE8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028BAD-C955-D01F-05A5-4D9C34D84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DA1603-6CA7-A419-DB25-EA6A2B55E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97AA065-C475-205D-1633-694F9ACF5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98E7318-5EDD-EB88-BDB0-15D46D31D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F3C9416-0EE8-FA63-EF28-41DC724CA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19612B9-4F24-5D0C-7119-C6F84851C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BC6111C-CBE9-65D2-28EA-F57F8A7A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811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5B332-CFDA-4926-B551-4A857822F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29EA6E-6658-81EB-EFE2-4DD352798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3BA551-FA7F-C461-4D3F-4E8DA7AB1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A2F33CD-F744-CD6A-36AB-3E7015807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730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98D6DDA-FB86-05C3-9316-761EE8EED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A690FE4-8C96-FB7D-C697-4A311291C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E8FF51-148C-0E11-B583-6877F71AB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86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5A6721-E651-DFE7-E6E8-C316B3FE1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DA0F5E-B55D-1E4A-44FC-134D52441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80ABBEF-62F2-DCE8-5092-A8313E220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0FE93F-7EE3-025A-7AE9-231547A6A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186A37-A64C-54E9-CFEE-7D597DF71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0C16CF-013C-9653-EC24-3130AAC21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126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7BCEFD-48DC-0DAA-4054-0EE48769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813A333-E85D-EBBB-BB9B-8CF9FC1D5B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31D996-289D-A39D-93A3-7CDAB8594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E7E903-039A-FE58-C0B0-4A033DE17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8D9272-41EC-0173-214B-8E3D797E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051066-BB11-89F1-2F54-8C1A5BA9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458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44BC5D-EBB0-88D4-7F34-97183AA2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BB3806D-1A8C-C745-528A-5CFD0E18A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00E779-F04A-4C99-3653-1EE24E236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2E71A4-F4DB-4872-56DC-CA7922A5C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EBDAA0-5319-9CC7-DDE8-D4C3A9B2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500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1A92E28-4BD3-B9DE-CBE5-23E177BAFD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282D11-5B38-ABDA-8C51-1E6906BD4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44514F-142E-93B2-03C0-112F76A5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CC182D-5E68-53DA-CEEB-E7569EEF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F06A47-DE72-4B3A-6900-D689E6C6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319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" name="arrow.wav"/>
          </p:stSnd>
        </p:sndAc>
      </p:transition>
    </mc:Choice>
    <mc:Fallback xmlns="">
      <p:transition spd="slow" advClick="0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7BEBDD-F8B1-6A8C-A43C-CB542F9C7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0797044-2560-950C-0BB8-A9220D2FC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83BCF3-475B-6FFF-DDA3-569F717C0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F248A-B1E7-4D73-A7EA-62641D212BDA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66F746-0298-B299-7858-D4C5F589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05DE38-012A-E677-12FA-554A22E4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5387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568090-E9AB-ADB4-E73F-7102305FE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8C8C16-8C3F-B45D-DE2F-BD80064DC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2EDE24-A18D-ED72-50F0-B3896FB47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FBDF48-09D0-7FEE-6C11-C738ADEC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4"/>
            <a:ext cx="2743200" cy="365125"/>
          </a:xfrm>
        </p:spPr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964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FF3868-806C-F2C4-0C8C-E8B8D704A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C5411E-0772-7293-2801-5232F6806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328AAF-BC2E-F3E2-45DF-FC22FC39D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EF8F6-9BED-4C4E-A171-29AEBC8C027F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B7D66F-6036-22E2-023B-FAAA3B508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CE0266-4DD2-D0DD-285B-74BD3F0B6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3274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9B9000-3E2C-8899-EE06-F3214C296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CB4D58-D307-6405-CCAE-20D91295F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0140AAF-340E-AFE0-C89A-53780579E9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1D84CE-CFB7-670E-BBC0-4795DE4C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97BA9-AB27-404C-8542-377D126D6EDF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23079E-79CF-B699-6F79-B1F8A2DF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A1EB35-3CA0-37E7-C6C8-88F807F6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1822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4D43DB-2786-08F8-CBAC-CB95476EB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24FA880-70ED-8AF2-3228-E91C7B3F9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521951-8CB0-6FA5-4A7D-5EE6A7FE3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40826CB-8707-A01F-17F7-0AB365781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E4D3BF5-8E46-ABEA-7838-1621D2A5D7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F8EFB20-2B07-AB86-3F9C-281F71B44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56645-515B-49F2-AB1C-414C3EAE4EE1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C8641E7-B471-1570-C2D4-B60F6C60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5839B7-2251-F5A9-767C-684904FCF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1151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36F789-1777-6A97-F862-472CADA66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2AF83C9-58FB-527E-31B0-F06E7457C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CC380-97AE-4E42-AF5A-17E8947DBC48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A0479D-16D5-EE4E-B43F-52DA7CF29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C79C67-A543-9D5A-E879-5F4AF09EC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99895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D012CD-37A3-223E-1278-AB9701751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67A99-4049-420C-9157-D951723BAD16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B24E1D7-4E3B-BCD4-2365-891BF7972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87469B-177D-F944-B6B2-4BA7EC6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5328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F80B39-B889-C377-BDD5-04F75CB84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30DD6C-5283-2614-7488-EAFD9154A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2920C14-6F97-C5AD-3D97-FEF481127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5386A1-D0E6-03D8-4387-AB82C1879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8BF39-672B-4A01-9DFC-323A5F2FC536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727CD6-5C3C-2222-0708-658A520C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E0FDB2-B399-0278-16D6-06E0DC68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29137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BE48F3-B046-0D51-4E3B-671B8A27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5752F24-CB91-3672-2C84-D41EB3C31E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CBC36A-A72C-5DE8-C48B-34E488570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6AC4ED-E7B8-3A2A-6620-398C58E07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F0B96-0337-47ED-AD5E-C630AA22912B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D04D13-9419-2EA9-4F03-1F0FAAF0C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67E4FA-41F0-50E6-1B1F-CA44F855D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5717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C04F07-997F-BF91-B87B-6AD87427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ED55693-3F44-DC46-D2E3-84C3E0A89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6CD677-474E-A70A-4144-62070E7B3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4B4B4-DBED-47CC-A060-9CAB5FB2F8A4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31962C-ADF3-06CE-B97C-174A43798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A1BA81-0E2D-E131-A196-ED16968A8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6850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7FFC18A-773E-0DDD-DA6F-5F6EDA0793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DECB12-CD06-E1C6-610B-ECCA08989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7B4B74-9D86-C2D8-1F5E-4F386553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43B3-D81B-428E-AF46-EEEC6F08C0FF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180E98-DC5E-E621-3C03-3B8D1936D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9061D8-9A9E-036C-77B5-2FF899A88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56883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D70D8F-17AF-E323-5531-109B8D35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6929" y="6467701"/>
            <a:ext cx="2743200" cy="365125"/>
          </a:xfrm>
        </p:spPr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页脚占位符 4">
            <a:extLst>
              <a:ext uri="{FF2B5EF4-FFF2-40B4-BE49-F238E27FC236}">
                <a16:creationId xmlns:a16="http://schemas.microsoft.com/office/drawing/2014/main" id="{D6424949-9DD0-02C5-E752-584E4A6C8BEE}"/>
              </a:ext>
            </a:extLst>
          </p:cNvPr>
          <p:cNvSpPr txBox="1">
            <a:spLocks/>
          </p:cNvSpPr>
          <p:nvPr userDrawn="1"/>
        </p:nvSpPr>
        <p:spPr>
          <a:xfrm>
            <a:off x="4038600" y="646770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296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286B96-A221-F360-EE98-69899E5B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4C4060-E664-46B5-8A35-34F0B1F30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90BB60-F579-18E6-C521-AF73E96B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6299-E2B1-4657-BEEE-6D7F6EDF3310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BBCE93-815D-C4D0-CCD1-30D6ADCE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DD9564-5D62-6929-4625-3107E7B09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586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939F32-A77F-33DB-70EE-A209330A4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B3EE70-7A58-5ABE-37AB-4EF28881D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F2006F-C174-AD66-AA1C-2AF6CA20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3FA0-9C80-497A-8DFA-86CB55FC819F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233B70-2BA3-1A5E-8CDD-8DA05DC28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6B8842-9EAC-3F5D-F122-87564DB49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9003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0CAF7-895F-AC3E-4AE0-669C6E485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299479-6C1E-D7CA-BCE0-A8072A587B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85C730-6B08-6D2D-5957-BE51A48D7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4FBFFD-CA94-F9DC-230D-1C3322749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44B45-4C7C-4030-A7BB-D682999F0E02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9402F79-4E79-59CE-92EB-A0CFC5BB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DD9E01-4648-ADE5-0CB1-BE6C5DC9A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41361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DC9720-F3B3-7B4D-E514-2B0EE4EE8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028BAD-C955-D01F-05A5-4D9C34D84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DA1603-6CA7-A419-DB25-EA6A2B55E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97AA065-C475-205D-1633-694F9ACF5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98E7318-5EDD-EB88-BDB0-15D46D31D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F3C9416-0EE8-FA63-EF28-41DC724CA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2AD0-E9A3-43E5-AEFE-CFBDF3D798F9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19612B9-4F24-5D0C-7119-C6F84851C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BC6111C-CBE9-65D2-28EA-F57F8A7A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8320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5B332-CFDA-4926-B551-4A857822F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29EA6E-6658-81EB-EFE2-4DD352798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32051-DC7A-4638-9F9B-4E842DE227D3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3BA551-FA7F-C461-4D3F-4E8DA7AB1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A2F33CD-F744-CD6A-36AB-3E7015807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5707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98D6DDA-FB86-05C3-9316-761EE8EED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D6F5-61D5-4C37-9BD4-D992CF9D6EA9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A690FE4-8C96-FB7D-C697-4A311291C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E8FF51-148C-0E11-B583-6877F71AB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02021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5A6721-E651-DFE7-E6E8-C316B3FE1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DA0F5E-B55D-1E4A-44FC-134D52441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80ABBEF-62F2-DCE8-5092-A8313E220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0FE93F-7EE3-025A-7AE9-231547A6A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7A14-A5BD-4388-BCD4-DDD0AD93D66C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186A37-A64C-54E9-CFEE-7D597DF71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0C16CF-013C-9653-EC24-3130AAC21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8962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7BCEFD-48DC-0DAA-4054-0EE48769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813A333-E85D-EBBB-BB9B-8CF9FC1D5B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31D996-289D-A39D-93A3-7CDAB8594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E7E903-039A-FE58-C0B0-4A033DE17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8065A-0925-4C6C-BFB5-D34278FD9D02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8D9272-41EC-0173-214B-8E3D797E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051066-BB11-89F1-2F54-8C1A5BA9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3624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44BC5D-EBB0-88D4-7F34-97183AA2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BB3806D-1A8C-C745-528A-5CFD0E18A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00E779-F04A-4C99-3653-1EE24E236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7B782-D04B-4261-9B32-827A42C999AE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2E71A4-F4DB-4872-56DC-CA7922A5C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EBDAA0-5319-9CC7-DDE8-D4C3A9B2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930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1A92E28-4BD3-B9DE-CBE5-23E177BAFD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282D11-5B38-ABDA-8C51-1E6906BD4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44514F-142E-93B2-03C0-112F76A5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0DC8-DE13-4773-8F76-F1C2F9940C0E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CC182D-5E68-53DA-CEEB-E7569EEF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F06A47-DE72-4B3A-6900-D689E6C6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019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audio" Target="../media/audio1.wav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audio" Target="../media/audio1.wav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audio" Target="../media/audio1.wav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audio" Target="../media/audio1.wav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0BEBA58-0F10-F875-E236-B637D7AC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F09039-01CE-6D57-9752-2245FB25C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61990A-AAB1-8F40-8FC2-D2AF365F3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A9522B-D7A5-7F52-6F3B-2F42E83289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r>
              <a:rPr lang="en-US" altLang="zh-CN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F94C97-E153-95CC-EFBF-877E6CF275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A9A9B18D-16C4-47DB-86EA-C0A9885BF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4606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3" name="arrow.wav"/>
          </p:stSnd>
        </p:sndAc>
      </p:transition>
    </mc:Choice>
    <mc:Fallback xmlns="">
      <p:transition spd="slow" advClick="0">
        <p:fade/>
        <p:sndAc>
          <p:stSnd>
            <p:snd r:embed="rId14" name="arrow.wav"/>
          </p:stSnd>
        </p:sndAc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E9FBA1B-0163-49F9-BA26-404E23639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2B15F85-AAC8-48DD-915C-F44EAA92D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79673F-3821-494E-B519-05919713CF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99CB46-9F31-4551-A6EA-15F192721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r>
              <a:rPr lang="en-US" altLang="zh-CN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B7AB05-956A-47AC-B585-1DC380C66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91825FEA-CAA4-4CE6-95C7-3362D7D9D19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002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3" name="arrow.wav"/>
          </p:stSnd>
        </p:sndAc>
      </p:transition>
    </mc:Choice>
    <mc:Fallback xmlns="">
      <p:transition spd="slow" advClick="0">
        <p:fade/>
        <p:sndAc>
          <p:stSnd>
            <p:snd r:embed="rId14" name="arrow.wav"/>
          </p:stSnd>
        </p:sndAc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E9FBA1B-0163-49F9-BA26-404E23639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2B15F85-AAC8-48DD-915C-F44EAA92D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79673F-3821-494E-B519-05919713CF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99CB46-9F31-4551-A6EA-15F192721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r>
              <a:rPr lang="en-US" altLang="zh-CN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B7AB05-956A-47AC-B585-1DC380C66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91825FEA-CAA4-4CE6-95C7-3362D7D9D19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560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3" name="arrow.wav"/>
          </p:stSnd>
        </p:sndAc>
      </p:transition>
    </mc:Choice>
    <mc:Fallback xmlns="">
      <p:transition spd="slow" advClick="0">
        <p:fade/>
        <p:sndAc>
          <p:stSnd>
            <p:snd r:embed="rId14" name="arrow.wav"/>
          </p:stSnd>
        </p:sndAc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82F52CE-E80E-9A5D-F93C-A4CFC43B1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E86A0FE-3AF5-78BA-2494-7AF12EDCA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9DE17D-CF0A-6AE9-B368-7F3EAEE917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0B0C48-DBE5-1728-CD1A-A522B5788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r>
              <a:rPr lang="en-US" altLang="zh-CN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68F469-10F5-9DB0-30AA-E86AAB8EE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fld id="{893D297D-46B3-4BAB-8B3F-90BE8B17238F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8685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3" name="arrow.wav"/>
          </p:stSnd>
        </p:sndAc>
      </p:transition>
    </mc:Choice>
    <mc:Fallback xmlns="">
      <p:transition spd="slow" advClick="0">
        <p:fade/>
        <p:sndAc>
          <p:stSnd>
            <p:snd r:embed="rId14" name="arrow.wav"/>
          </p:stSnd>
        </p:sndAc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82F52CE-E80E-9A5D-F93C-A4CFC43B1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E86A0FE-3AF5-78BA-2494-7AF12EDCA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9DE17D-CF0A-6AE9-B368-7F3EAEE917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0B0C48-DBE5-1728-CD1A-A522B5788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r>
              <a:rPr lang="en-US" altLang="zh-CN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68F469-10F5-9DB0-30AA-E86AAB8EE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fld id="{893D297D-46B3-4BAB-8B3F-90BE8B17238F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51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3" name="arrow.wav"/>
          </p:stSnd>
        </p:sndAc>
      </p:transition>
    </mc:Choice>
    <mc:Fallback xmlns="">
      <p:transition spd="slow" advClick="0">
        <p:fade/>
        <p:sndAc>
          <p:stSnd>
            <p:snd r:embed="rId14" name="arrow.wav"/>
          </p:stSnd>
        </p:sndAc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0BEBA58-0F10-F875-E236-B637D7AC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F09039-01CE-6D57-9752-2245FB25C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61990A-AAB1-8F40-8FC2-D2AF365F3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46B795A6-B6FC-4AB2-A70F-69912BC9AF63}" type="datetime1">
              <a:rPr lang="zh-CN" altLang="en-US" smtClean="0"/>
              <a:t>2026/2/5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A9522B-D7A5-7F52-6F3B-2F42E83289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r>
              <a:rPr lang="en-US" altLang="zh-CN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F94C97-E153-95CC-EFBF-877E6CF275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A9A9B18D-16C4-47DB-86EA-C0A9885BF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96332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82F52CE-E80E-9A5D-F93C-A4CFC43B1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E86A0FE-3AF5-78BA-2494-7AF12EDCA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9DE17D-CF0A-6AE9-B368-7F3EAEE917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fld id="{9A1DD5B7-2C52-4E96-95CE-F95D8637874A}" type="datetime1">
              <a:rPr lang="zh-CN" altLang="en-US" smtClean="0"/>
              <a:t>2026/2/5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0B0C48-DBE5-1728-CD1A-A522B5788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r>
              <a:rPr lang="en-US" altLang="zh-CN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68F469-10F5-9DB0-30AA-E86AAB8EE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fld id="{893D297D-46B3-4BAB-8B3F-90BE8B17238F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5702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slide" Target="slide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gif"/><Relationship Id="rId4" Type="http://schemas.openxmlformats.org/officeDocument/2006/relationships/audio" Target="../media/audio1.wav"/><Relationship Id="rId9" Type="http://schemas.openxmlformats.org/officeDocument/2006/relationships/image" Target="../media/image5.png"/><Relationship Id="rId1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3.mp3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57.xml"/><Relationship Id="rId10" Type="http://schemas.openxmlformats.org/officeDocument/2006/relationships/image" Target="../media/image12.svg"/><Relationship Id="rId4" Type="http://schemas.openxmlformats.org/officeDocument/2006/relationships/audio" Target="../media/media3.mp3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10.mp3"/><Relationship Id="rId18" Type="http://schemas.openxmlformats.org/officeDocument/2006/relationships/audio" Target="../media/media12.mp3"/><Relationship Id="rId26" Type="http://schemas.openxmlformats.org/officeDocument/2006/relationships/slide" Target="slide10.xml"/><Relationship Id="rId3" Type="http://schemas.microsoft.com/office/2007/relationships/media" Target="../media/media5.mp3"/><Relationship Id="rId21" Type="http://schemas.openxmlformats.org/officeDocument/2006/relationships/slideLayout" Target="../slideLayouts/slideLayout13.xml"/><Relationship Id="rId34" Type="http://schemas.openxmlformats.org/officeDocument/2006/relationships/slide" Target="slide24.xml"/><Relationship Id="rId7" Type="http://schemas.microsoft.com/office/2007/relationships/media" Target="../media/media7.mp3"/><Relationship Id="rId12" Type="http://schemas.openxmlformats.org/officeDocument/2006/relationships/audio" Target="../media/media9.mp3"/><Relationship Id="rId17" Type="http://schemas.microsoft.com/office/2007/relationships/media" Target="../media/media12.mp3"/><Relationship Id="rId25" Type="http://schemas.openxmlformats.org/officeDocument/2006/relationships/slide" Target="slide8.xml"/><Relationship Id="rId33" Type="http://schemas.openxmlformats.org/officeDocument/2006/relationships/slide" Target="slide26.xml"/><Relationship Id="rId2" Type="http://schemas.openxmlformats.org/officeDocument/2006/relationships/audio" Target="../media/media4.mp3"/><Relationship Id="rId16" Type="http://schemas.openxmlformats.org/officeDocument/2006/relationships/audio" Target="../media/media11.mp3"/><Relationship Id="rId20" Type="http://schemas.openxmlformats.org/officeDocument/2006/relationships/audio" Target="../media/media13.mp3"/><Relationship Id="rId29" Type="http://schemas.openxmlformats.org/officeDocument/2006/relationships/slide" Target="slide16.xml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microsoft.com/office/2007/relationships/media" Target="../media/media9.mp3"/><Relationship Id="rId24" Type="http://schemas.openxmlformats.org/officeDocument/2006/relationships/slide" Target="slide6.xml"/><Relationship Id="rId32" Type="http://schemas.openxmlformats.org/officeDocument/2006/relationships/slide" Target="slide22.xml"/><Relationship Id="rId5" Type="http://schemas.microsoft.com/office/2007/relationships/media" Target="../media/media6.mp3"/><Relationship Id="rId15" Type="http://schemas.microsoft.com/office/2007/relationships/media" Target="../media/media11.mp3"/><Relationship Id="rId23" Type="http://schemas.openxmlformats.org/officeDocument/2006/relationships/slide" Target="slide4.xml"/><Relationship Id="rId28" Type="http://schemas.openxmlformats.org/officeDocument/2006/relationships/slide" Target="slide14.xml"/><Relationship Id="rId36" Type="http://schemas.openxmlformats.org/officeDocument/2006/relationships/audio" Target="../media/audio1.wav"/><Relationship Id="rId10" Type="http://schemas.openxmlformats.org/officeDocument/2006/relationships/audio" Target="../media/media8.mp3"/><Relationship Id="rId19" Type="http://schemas.microsoft.com/office/2007/relationships/media" Target="../media/media13.mp3"/><Relationship Id="rId31" Type="http://schemas.openxmlformats.org/officeDocument/2006/relationships/slide" Target="slide20.xml"/><Relationship Id="rId4" Type="http://schemas.openxmlformats.org/officeDocument/2006/relationships/audio" Target="../media/media5.mp3"/><Relationship Id="rId9" Type="http://schemas.microsoft.com/office/2007/relationships/media" Target="../media/media8.mp3"/><Relationship Id="rId14" Type="http://schemas.openxmlformats.org/officeDocument/2006/relationships/audio" Target="../media/media10.mp3"/><Relationship Id="rId22" Type="http://schemas.openxmlformats.org/officeDocument/2006/relationships/audio" Target="../media/audio1.wav"/><Relationship Id="rId27" Type="http://schemas.openxmlformats.org/officeDocument/2006/relationships/slide" Target="slide12.xml"/><Relationship Id="rId30" Type="http://schemas.openxmlformats.org/officeDocument/2006/relationships/slide" Target="slide18.xml"/><Relationship Id="rId35" Type="http://schemas.openxmlformats.org/officeDocument/2006/relationships/image" Target="../media/image5.png"/><Relationship Id="rId8" Type="http://schemas.openxmlformats.org/officeDocument/2006/relationships/audio" Target="../media/media7.mp3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8.png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slide" Target="slide5.xml"/><Relationship Id="rId5" Type="http://schemas.openxmlformats.org/officeDocument/2006/relationships/image" Target="../media/image13.png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media" Target="../media/media20.mp3"/><Relationship Id="rId18" Type="http://schemas.openxmlformats.org/officeDocument/2006/relationships/control" Target="../activeX/activeX4.xml"/><Relationship Id="rId26" Type="http://schemas.openxmlformats.org/officeDocument/2006/relationships/image" Target="../media/image9.png"/><Relationship Id="rId3" Type="http://schemas.microsoft.com/office/2007/relationships/media" Target="../media/media15.mp3"/><Relationship Id="rId21" Type="http://schemas.openxmlformats.org/officeDocument/2006/relationships/slideLayout" Target="../slideLayouts/slideLayout34.xml"/><Relationship Id="rId34" Type="http://schemas.openxmlformats.org/officeDocument/2006/relationships/image" Target="../media/image19.png"/><Relationship Id="rId7" Type="http://schemas.microsoft.com/office/2007/relationships/media" Target="../media/media17.mp3"/><Relationship Id="rId12" Type="http://schemas.openxmlformats.org/officeDocument/2006/relationships/audio" Target="../media/media19.mp3"/><Relationship Id="rId17" Type="http://schemas.openxmlformats.org/officeDocument/2006/relationships/control" Target="../activeX/activeX3.xml"/><Relationship Id="rId25" Type="http://schemas.openxmlformats.org/officeDocument/2006/relationships/slide" Target="slide3.xml"/><Relationship Id="rId33" Type="http://schemas.openxmlformats.org/officeDocument/2006/relationships/image" Target="../media/image18.png"/><Relationship Id="rId2" Type="http://schemas.openxmlformats.org/officeDocument/2006/relationships/audio" Target="../media/media4.mp3"/><Relationship Id="rId16" Type="http://schemas.openxmlformats.org/officeDocument/2006/relationships/control" Target="../activeX/activeX2.xml"/><Relationship Id="rId20" Type="http://schemas.openxmlformats.org/officeDocument/2006/relationships/control" Target="../activeX/activeX6.xml"/><Relationship Id="rId29" Type="http://schemas.openxmlformats.org/officeDocument/2006/relationships/image" Target="../media/image14.png"/><Relationship Id="rId1" Type="http://schemas.microsoft.com/office/2007/relationships/media" Target="../media/media4.mp3"/><Relationship Id="rId6" Type="http://schemas.openxmlformats.org/officeDocument/2006/relationships/audio" Target="../media/media16.mp3"/><Relationship Id="rId11" Type="http://schemas.microsoft.com/office/2007/relationships/media" Target="../media/media19.mp3"/><Relationship Id="rId24" Type="http://schemas.openxmlformats.org/officeDocument/2006/relationships/image" Target="../media/image5.png"/><Relationship Id="rId32" Type="http://schemas.openxmlformats.org/officeDocument/2006/relationships/image" Target="../media/image17.png"/><Relationship Id="rId5" Type="http://schemas.microsoft.com/office/2007/relationships/media" Target="../media/media16.mp3"/><Relationship Id="rId15" Type="http://schemas.openxmlformats.org/officeDocument/2006/relationships/control" Target="../activeX/activeX1.xml"/><Relationship Id="rId23" Type="http://schemas.openxmlformats.org/officeDocument/2006/relationships/audio" Target="../media/audio2.wav"/><Relationship Id="rId28" Type="http://schemas.openxmlformats.org/officeDocument/2006/relationships/image" Target="../media/image12.svg"/><Relationship Id="rId36" Type="http://schemas.openxmlformats.org/officeDocument/2006/relationships/audio" Target="../media/audio1.wav"/><Relationship Id="rId10" Type="http://schemas.openxmlformats.org/officeDocument/2006/relationships/audio" Target="../media/media18.mp3"/><Relationship Id="rId19" Type="http://schemas.openxmlformats.org/officeDocument/2006/relationships/control" Target="../activeX/activeX5.xml"/><Relationship Id="rId31" Type="http://schemas.openxmlformats.org/officeDocument/2006/relationships/image" Target="../media/image16.png"/><Relationship Id="rId4" Type="http://schemas.openxmlformats.org/officeDocument/2006/relationships/audio" Target="../media/media15.mp3"/><Relationship Id="rId9" Type="http://schemas.microsoft.com/office/2007/relationships/media" Target="../media/media18.mp3"/><Relationship Id="rId14" Type="http://schemas.openxmlformats.org/officeDocument/2006/relationships/audio" Target="../media/media20.mp3"/><Relationship Id="rId22" Type="http://schemas.openxmlformats.org/officeDocument/2006/relationships/audio" Target="../media/audio1.wav"/><Relationship Id="rId27" Type="http://schemas.openxmlformats.org/officeDocument/2006/relationships/image" Target="../media/image11.png"/><Relationship Id="rId30" Type="http://schemas.openxmlformats.org/officeDocument/2006/relationships/image" Target="../media/image15.png"/><Relationship Id="rId35" Type="http://schemas.openxmlformats.org/officeDocument/2006/relationships/image" Target="../media/image20.wmf"/><Relationship Id="rId8" Type="http://schemas.openxmlformats.org/officeDocument/2006/relationships/audio" Target="../media/media17.mp3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8.png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slide" Target="slide7.xml"/><Relationship Id="rId5" Type="http://schemas.openxmlformats.org/officeDocument/2006/relationships/image" Target="../media/image21.pn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13" Type="http://schemas.microsoft.com/office/2007/relationships/media" Target="../media/media27.mp3"/><Relationship Id="rId18" Type="http://schemas.openxmlformats.org/officeDocument/2006/relationships/control" Target="../activeX/activeX10.xml"/><Relationship Id="rId26" Type="http://schemas.openxmlformats.org/officeDocument/2006/relationships/image" Target="../media/image9.png"/><Relationship Id="rId3" Type="http://schemas.microsoft.com/office/2007/relationships/media" Target="../media/media22.mp3"/><Relationship Id="rId21" Type="http://schemas.openxmlformats.org/officeDocument/2006/relationships/slideLayout" Target="../slideLayouts/slideLayout34.xml"/><Relationship Id="rId34" Type="http://schemas.openxmlformats.org/officeDocument/2006/relationships/image" Target="../media/image27.png"/><Relationship Id="rId7" Type="http://schemas.microsoft.com/office/2007/relationships/media" Target="../media/media24.mp3"/><Relationship Id="rId12" Type="http://schemas.openxmlformats.org/officeDocument/2006/relationships/audio" Target="../media/media26.mp3"/><Relationship Id="rId17" Type="http://schemas.openxmlformats.org/officeDocument/2006/relationships/control" Target="../activeX/activeX9.xml"/><Relationship Id="rId25" Type="http://schemas.openxmlformats.org/officeDocument/2006/relationships/slide" Target="slide3.xml"/><Relationship Id="rId33" Type="http://schemas.openxmlformats.org/officeDocument/2006/relationships/image" Target="../media/image26.png"/><Relationship Id="rId2" Type="http://schemas.openxmlformats.org/officeDocument/2006/relationships/audio" Target="../media/media4.mp3"/><Relationship Id="rId16" Type="http://schemas.openxmlformats.org/officeDocument/2006/relationships/control" Target="../activeX/activeX8.xml"/><Relationship Id="rId20" Type="http://schemas.openxmlformats.org/officeDocument/2006/relationships/control" Target="../activeX/activeX12.xml"/><Relationship Id="rId29" Type="http://schemas.openxmlformats.org/officeDocument/2006/relationships/image" Target="../media/image22.png"/><Relationship Id="rId1" Type="http://schemas.microsoft.com/office/2007/relationships/media" Target="../media/media4.mp3"/><Relationship Id="rId6" Type="http://schemas.openxmlformats.org/officeDocument/2006/relationships/audio" Target="../media/media23.mp3"/><Relationship Id="rId11" Type="http://schemas.microsoft.com/office/2007/relationships/media" Target="../media/media26.mp3"/><Relationship Id="rId24" Type="http://schemas.openxmlformats.org/officeDocument/2006/relationships/image" Target="../media/image5.png"/><Relationship Id="rId32" Type="http://schemas.openxmlformats.org/officeDocument/2006/relationships/image" Target="../media/image25.png"/><Relationship Id="rId5" Type="http://schemas.microsoft.com/office/2007/relationships/media" Target="../media/media23.mp3"/><Relationship Id="rId15" Type="http://schemas.openxmlformats.org/officeDocument/2006/relationships/control" Target="../activeX/activeX7.xml"/><Relationship Id="rId23" Type="http://schemas.openxmlformats.org/officeDocument/2006/relationships/audio" Target="../media/audio2.wav"/><Relationship Id="rId28" Type="http://schemas.openxmlformats.org/officeDocument/2006/relationships/image" Target="../media/image12.svg"/><Relationship Id="rId36" Type="http://schemas.openxmlformats.org/officeDocument/2006/relationships/audio" Target="../media/audio1.wav"/><Relationship Id="rId10" Type="http://schemas.openxmlformats.org/officeDocument/2006/relationships/audio" Target="../media/media25.mp3"/><Relationship Id="rId19" Type="http://schemas.openxmlformats.org/officeDocument/2006/relationships/control" Target="../activeX/activeX11.xml"/><Relationship Id="rId31" Type="http://schemas.openxmlformats.org/officeDocument/2006/relationships/image" Target="../media/image24.png"/><Relationship Id="rId4" Type="http://schemas.openxmlformats.org/officeDocument/2006/relationships/audio" Target="../media/media22.mp3"/><Relationship Id="rId9" Type="http://schemas.microsoft.com/office/2007/relationships/media" Target="../media/media25.mp3"/><Relationship Id="rId14" Type="http://schemas.openxmlformats.org/officeDocument/2006/relationships/audio" Target="../media/media27.mp3"/><Relationship Id="rId22" Type="http://schemas.openxmlformats.org/officeDocument/2006/relationships/audio" Target="../media/audio1.wav"/><Relationship Id="rId27" Type="http://schemas.openxmlformats.org/officeDocument/2006/relationships/image" Target="../media/image11.png"/><Relationship Id="rId30" Type="http://schemas.openxmlformats.org/officeDocument/2006/relationships/image" Target="../media/image23.png"/><Relationship Id="rId35" Type="http://schemas.openxmlformats.org/officeDocument/2006/relationships/image" Target="../media/image20.wmf"/><Relationship Id="rId8" Type="http://schemas.openxmlformats.org/officeDocument/2006/relationships/audio" Target="../media/media24.mp3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8.png"/><Relationship Id="rId2" Type="http://schemas.openxmlformats.org/officeDocument/2006/relationships/video" Target="../media/media28.mp4"/><Relationship Id="rId1" Type="http://schemas.microsoft.com/office/2007/relationships/media" Target="../media/media28.mp4"/><Relationship Id="rId6" Type="http://schemas.openxmlformats.org/officeDocument/2006/relationships/slide" Target="slide9.xml"/><Relationship Id="rId5" Type="http://schemas.openxmlformats.org/officeDocument/2006/relationships/image" Target="../media/image28.pn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13" Type="http://schemas.microsoft.com/office/2007/relationships/media" Target="../media/media34.mp3"/><Relationship Id="rId18" Type="http://schemas.openxmlformats.org/officeDocument/2006/relationships/control" Target="../activeX/activeX16.xml"/><Relationship Id="rId26" Type="http://schemas.openxmlformats.org/officeDocument/2006/relationships/image" Target="../media/image9.png"/><Relationship Id="rId21" Type="http://schemas.openxmlformats.org/officeDocument/2006/relationships/slideLayout" Target="../slideLayouts/slideLayout34.xml"/><Relationship Id="rId34" Type="http://schemas.openxmlformats.org/officeDocument/2006/relationships/image" Target="../media/image34.png"/><Relationship Id="rId7" Type="http://schemas.microsoft.com/office/2007/relationships/media" Target="../media/media31.mp3"/><Relationship Id="rId12" Type="http://schemas.openxmlformats.org/officeDocument/2006/relationships/audio" Target="../media/media33.mp3"/><Relationship Id="rId17" Type="http://schemas.openxmlformats.org/officeDocument/2006/relationships/control" Target="../activeX/activeX15.xml"/><Relationship Id="rId25" Type="http://schemas.openxmlformats.org/officeDocument/2006/relationships/slide" Target="slide3.xml"/><Relationship Id="rId33" Type="http://schemas.openxmlformats.org/officeDocument/2006/relationships/image" Target="../media/image33.png"/><Relationship Id="rId2" Type="http://schemas.openxmlformats.org/officeDocument/2006/relationships/audio" Target="../media/media4.mp3"/><Relationship Id="rId16" Type="http://schemas.openxmlformats.org/officeDocument/2006/relationships/control" Target="../activeX/activeX14.xml"/><Relationship Id="rId20" Type="http://schemas.openxmlformats.org/officeDocument/2006/relationships/control" Target="../activeX/activeX18.xml"/><Relationship Id="rId29" Type="http://schemas.openxmlformats.org/officeDocument/2006/relationships/image" Target="../media/image29.png"/><Relationship Id="rId1" Type="http://schemas.microsoft.com/office/2007/relationships/media" Target="../media/media4.mp3"/><Relationship Id="rId6" Type="http://schemas.openxmlformats.org/officeDocument/2006/relationships/audio" Target="../media/media30.mp3"/><Relationship Id="rId11" Type="http://schemas.microsoft.com/office/2007/relationships/media" Target="../media/media33.mp3"/><Relationship Id="rId24" Type="http://schemas.openxmlformats.org/officeDocument/2006/relationships/image" Target="../media/image5.png"/><Relationship Id="rId32" Type="http://schemas.openxmlformats.org/officeDocument/2006/relationships/image" Target="../media/image32.png"/><Relationship Id="rId37" Type="http://schemas.openxmlformats.org/officeDocument/2006/relationships/audio" Target="../media/audio1.wav"/><Relationship Id="rId5" Type="http://schemas.microsoft.com/office/2007/relationships/media" Target="../media/media30.mp3"/><Relationship Id="rId15" Type="http://schemas.openxmlformats.org/officeDocument/2006/relationships/control" Target="../activeX/activeX13.xml"/><Relationship Id="rId23" Type="http://schemas.openxmlformats.org/officeDocument/2006/relationships/audio" Target="../media/audio2.wav"/><Relationship Id="rId28" Type="http://schemas.openxmlformats.org/officeDocument/2006/relationships/image" Target="../media/image12.svg"/><Relationship Id="rId36" Type="http://schemas.openxmlformats.org/officeDocument/2006/relationships/image" Target="../media/image20.wmf"/><Relationship Id="rId10" Type="http://schemas.openxmlformats.org/officeDocument/2006/relationships/audio" Target="../media/media32.mp3"/><Relationship Id="rId19" Type="http://schemas.openxmlformats.org/officeDocument/2006/relationships/control" Target="../activeX/activeX17.xml"/><Relationship Id="rId31" Type="http://schemas.openxmlformats.org/officeDocument/2006/relationships/image" Target="../media/image31.png"/><Relationship Id="rId4" Type="http://schemas.openxmlformats.org/officeDocument/2006/relationships/audio" Target="../media/media29.mp3"/><Relationship Id="rId9" Type="http://schemas.microsoft.com/office/2007/relationships/media" Target="../media/media32.mp3"/><Relationship Id="rId14" Type="http://schemas.openxmlformats.org/officeDocument/2006/relationships/audio" Target="../media/media34.mp3"/><Relationship Id="rId22" Type="http://schemas.openxmlformats.org/officeDocument/2006/relationships/audio" Target="../media/audio1.wav"/><Relationship Id="rId27" Type="http://schemas.openxmlformats.org/officeDocument/2006/relationships/image" Target="../media/image11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8" Type="http://schemas.openxmlformats.org/officeDocument/2006/relationships/audio" Target="../media/media31.mp3"/><Relationship Id="rId3" Type="http://schemas.microsoft.com/office/2007/relationships/media" Target="../media/media29.mp3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8.png"/><Relationship Id="rId2" Type="http://schemas.openxmlformats.org/officeDocument/2006/relationships/video" Target="../media/media35.mp4"/><Relationship Id="rId1" Type="http://schemas.microsoft.com/office/2007/relationships/media" Target="../media/media35.mp4"/><Relationship Id="rId6" Type="http://schemas.openxmlformats.org/officeDocument/2006/relationships/slide" Target="slide11.xml"/><Relationship Id="rId5" Type="http://schemas.openxmlformats.org/officeDocument/2006/relationships/image" Target="../media/image36.png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13" Type="http://schemas.microsoft.com/office/2007/relationships/media" Target="../media/media41.mp3"/><Relationship Id="rId18" Type="http://schemas.openxmlformats.org/officeDocument/2006/relationships/control" Target="../activeX/activeX22.xml"/><Relationship Id="rId26" Type="http://schemas.openxmlformats.org/officeDocument/2006/relationships/image" Target="../media/image9.png"/><Relationship Id="rId3" Type="http://schemas.microsoft.com/office/2007/relationships/media" Target="../media/media36.mp3"/><Relationship Id="rId21" Type="http://schemas.openxmlformats.org/officeDocument/2006/relationships/slideLayout" Target="../slideLayouts/slideLayout34.xml"/><Relationship Id="rId34" Type="http://schemas.openxmlformats.org/officeDocument/2006/relationships/image" Target="../media/image42.png"/><Relationship Id="rId7" Type="http://schemas.microsoft.com/office/2007/relationships/media" Target="../media/media38.mp3"/><Relationship Id="rId12" Type="http://schemas.openxmlformats.org/officeDocument/2006/relationships/audio" Target="../media/media40.mp3"/><Relationship Id="rId17" Type="http://schemas.openxmlformats.org/officeDocument/2006/relationships/control" Target="../activeX/activeX21.xml"/><Relationship Id="rId25" Type="http://schemas.openxmlformats.org/officeDocument/2006/relationships/slide" Target="slide3.xml"/><Relationship Id="rId33" Type="http://schemas.openxmlformats.org/officeDocument/2006/relationships/image" Target="../media/image41.png"/><Relationship Id="rId2" Type="http://schemas.openxmlformats.org/officeDocument/2006/relationships/audio" Target="../media/media5.mp3"/><Relationship Id="rId16" Type="http://schemas.openxmlformats.org/officeDocument/2006/relationships/control" Target="../activeX/activeX20.xml"/><Relationship Id="rId20" Type="http://schemas.openxmlformats.org/officeDocument/2006/relationships/control" Target="../activeX/activeX24.xml"/><Relationship Id="rId29" Type="http://schemas.openxmlformats.org/officeDocument/2006/relationships/image" Target="../media/image37.png"/><Relationship Id="rId1" Type="http://schemas.microsoft.com/office/2007/relationships/media" Target="../media/media5.mp3"/><Relationship Id="rId6" Type="http://schemas.openxmlformats.org/officeDocument/2006/relationships/audio" Target="../media/media37.mp3"/><Relationship Id="rId11" Type="http://schemas.microsoft.com/office/2007/relationships/media" Target="../media/media40.mp3"/><Relationship Id="rId24" Type="http://schemas.openxmlformats.org/officeDocument/2006/relationships/image" Target="../media/image5.png"/><Relationship Id="rId32" Type="http://schemas.openxmlformats.org/officeDocument/2006/relationships/image" Target="../media/image40.png"/><Relationship Id="rId5" Type="http://schemas.microsoft.com/office/2007/relationships/media" Target="../media/media37.mp3"/><Relationship Id="rId15" Type="http://schemas.openxmlformats.org/officeDocument/2006/relationships/control" Target="../activeX/activeX19.xml"/><Relationship Id="rId23" Type="http://schemas.openxmlformats.org/officeDocument/2006/relationships/audio" Target="../media/audio2.wav"/><Relationship Id="rId28" Type="http://schemas.openxmlformats.org/officeDocument/2006/relationships/image" Target="../media/image12.svg"/><Relationship Id="rId36" Type="http://schemas.openxmlformats.org/officeDocument/2006/relationships/audio" Target="../media/audio1.wav"/><Relationship Id="rId10" Type="http://schemas.openxmlformats.org/officeDocument/2006/relationships/audio" Target="../media/media39.mp3"/><Relationship Id="rId19" Type="http://schemas.openxmlformats.org/officeDocument/2006/relationships/control" Target="../activeX/activeX23.xml"/><Relationship Id="rId31" Type="http://schemas.openxmlformats.org/officeDocument/2006/relationships/image" Target="../media/image39.png"/><Relationship Id="rId4" Type="http://schemas.openxmlformats.org/officeDocument/2006/relationships/audio" Target="../media/media36.mp3"/><Relationship Id="rId9" Type="http://schemas.microsoft.com/office/2007/relationships/media" Target="../media/media39.mp3"/><Relationship Id="rId14" Type="http://schemas.openxmlformats.org/officeDocument/2006/relationships/audio" Target="../media/media41.mp3"/><Relationship Id="rId22" Type="http://schemas.openxmlformats.org/officeDocument/2006/relationships/audio" Target="../media/audio1.wav"/><Relationship Id="rId27" Type="http://schemas.openxmlformats.org/officeDocument/2006/relationships/image" Target="../media/image11.png"/><Relationship Id="rId30" Type="http://schemas.openxmlformats.org/officeDocument/2006/relationships/image" Target="../media/image38.png"/><Relationship Id="rId35" Type="http://schemas.openxmlformats.org/officeDocument/2006/relationships/image" Target="../media/image20.wmf"/><Relationship Id="rId8" Type="http://schemas.openxmlformats.org/officeDocument/2006/relationships/audio" Target="../media/media38.mp3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8.png"/><Relationship Id="rId2" Type="http://schemas.openxmlformats.org/officeDocument/2006/relationships/video" Target="../media/media42.mp4"/><Relationship Id="rId1" Type="http://schemas.microsoft.com/office/2007/relationships/media" Target="../media/media42.mp4"/><Relationship Id="rId6" Type="http://schemas.openxmlformats.org/officeDocument/2006/relationships/slide" Target="slide13.xml"/><Relationship Id="rId5" Type="http://schemas.openxmlformats.org/officeDocument/2006/relationships/image" Target="../media/image43.png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13" Type="http://schemas.microsoft.com/office/2007/relationships/media" Target="../media/media48.mp3"/><Relationship Id="rId18" Type="http://schemas.openxmlformats.org/officeDocument/2006/relationships/control" Target="../activeX/activeX28.xml"/><Relationship Id="rId26" Type="http://schemas.openxmlformats.org/officeDocument/2006/relationships/image" Target="../media/image9.png"/><Relationship Id="rId3" Type="http://schemas.microsoft.com/office/2007/relationships/media" Target="../media/media44.mp3"/><Relationship Id="rId21" Type="http://schemas.openxmlformats.org/officeDocument/2006/relationships/slideLayout" Target="../slideLayouts/slideLayout45.xml"/><Relationship Id="rId34" Type="http://schemas.openxmlformats.org/officeDocument/2006/relationships/image" Target="../media/image49.png"/><Relationship Id="rId7" Type="http://schemas.microsoft.com/office/2007/relationships/media" Target="../media/media46.mp3"/><Relationship Id="rId12" Type="http://schemas.openxmlformats.org/officeDocument/2006/relationships/audio" Target="../media/media47.mp3"/><Relationship Id="rId17" Type="http://schemas.openxmlformats.org/officeDocument/2006/relationships/control" Target="../activeX/activeX27.xml"/><Relationship Id="rId25" Type="http://schemas.openxmlformats.org/officeDocument/2006/relationships/slide" Target="slide3.xml"/><Relationship Id="rId33" Type="http://schemas.openxmlformats.org/officeDocument/2006/relationships/image" Target="../media/image48.png"/><Relationship Id="rId2" Type="http://schemas.openxmlformats.org/officeDocument/2006/relationships/audio" Target="../media/media43.mp3"/><Relationship Id="rId16" Type="http://schemas.openxmlformats.org/officeDocument/2006/relationships/control" Target="../activeX/activeX26.xml"/><Relationship Id="rId20" Type="http://schemas.openxmlformats.org/officeDocument/2006/relationships/control" Target="../activeX/activeX30.xml"/><Relationship Id="rId29" Type="http://schemas.openxmlformats.org/officeDocument/2006/relationships/image" Target="../media/image44.png"/><Relationship Id="rId1" Type="http://schemas.microsoft.com/office/2007/relationships/media" Target="../media/media43.mp3"/><Relationship Id="rId6" Type="http://schemas.openxmlformats.org/officeDocument/2006/relationships/audio" Target="../media/media45.mp3"/><Relationship Id="rId11" Type="http://schemas.microsoft.com/office/2007/relationships/media" Target="../media/media47.mp3"/><Relationship Id="rId24" Type="http://schemas.openxmlformats.org/officeDocument/2006/relationships/image" Target="../media/image5.png"/><Relationship Id="rId32" Type="http://schemas.openxmlformats.org/officeDocument/2006/relationships/image" Target="../media/image47.png"/><Relationship Id="rId5" Type="http://schemas.microsoft.com/office/2007/relationships/media" Target="../media/media45.mp3"/><Relationship Id="rId15" Type="http://schemas.openxmlformats.org/officeDocument/2006/relationships/control" Target="../activeX/activeX25.xml"/><Relationship Id="rId23" Type="http://schemas.openxmlformats.org/officeDocument/2006/relationships/audio" Target="../media/audio2.wav"/><Relationship Id="rId28" Type="http://schemas.openxmlformats.org/officeDocument/2006/relationships/image" Target="../media/image12.svg"/><Relationship Id="rId36" Type="http://schemas.openxmlformats.org/officeDocument/2006/relationships/audio" Target="../media/audio1.wav"/><Relationship Id="rId10" Type="http://schemas.openxmlformats.org/officeDocument/2006/relationships/audio" Target="../media/media6.mp3"/><Relationship Id="rId19" Type="http://schemas.openxmlformats.org/officeDocument/2006/relationships/control" Target="../activeX/activeX29.xml"/><Relationship Id="rId31" Type="http://schemas.openxmlformats.org/officeDocument/2006/relationships/image" Target="../media/image46.png"/><Relationship Id="rId4" Type="http://schemas.openxmlformats.org/officeDocument/2006/relationships/audio" Target="../media/media44.mp3"/><Relationship Id="rId9" Type="http://schemas.microsoft.com/office/2007/relationships/media" Target="../media/media6.mp3"/><Relationship Id="rId14" Type="http://schemas.openxmlformats.org/officeDocument/2006/relationships/audio" Target="../media/media48.mp3"/><Relationship Id="rId22" Type="http://schemas.openxmlformats.org/officeDocument/2006/relationships/audio" Target="../media/audio1.wav"/><Relationship Id="rId27" Type="http://schemas.openxmlformats.org/officeDocument/2006/relationships/image" Target="../media/image11.png"/><Relationship Id="rId30" Type="http://schemas.openxmlformats.org/officeDocument/2006/relationships/image" Target="../media/image45.png"/><Relationship Id="rId35" Type="http://schemas.openxmlformats.org/officeDocument/2006/relationships/image" Target="../media/image20.wmf"/><Relationship Id="rId8" Type="http://schemas.openxmlformats.org/officeDocument/2006/relationships/audio" Target="../media/media46.mp3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8.png"/><Relationship Id="rId2" Type="http://schemas.openxmlformats.org/officeDocument/2006/relationships/video" Target="../media/media49.mp4"/><Relationship Id="rId1" Type="http://schemas.microsoft.com/office/2007/relationships/media" Target="../media/media49.mp4"/><Relationship Id="rId6" Type="http://schemas.openxmlformats.org/officeDocument/2006/relationships/slide" Target="slide15.xml"/><Relationship Id="rId5" Type="http://schemas.openxmlformats.org/officeDocument/2006/relationships/image" Target="../media/image50.png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13" Type="http://schemas.microsoft.com/office/2007/relationships/media" Target="../media/media6.mp3"/><Relationship Id="rId18" Type="http://schemas.openxmlformats.org/officeDocument/2006/relationships/control" Target="../activeX/activeX34.xml"/><Relationship Id="rId26" Type="http://schemas.openxmlformats.org/officeDocument/2006/relationships/image" Target="../media/image9.png"/><Relationship Id="rId3" Type="http://schemas.microsoft.com/office/2007/relationships/media" Target="../media/media51.mp3"/><Relationship Id="rId21" Type="http://schemas.openxmlformats.org/officeDocument/2006/relationships/slideLayout" Target="../slideLayouts/slideLayout45.xml"/><Relationship Id="rId34" Type="http://schemas.openxmlformats.org/officeDocument/2006/relationships/image" Target="../media/image56.png"/><Relationship Id="rId7" Type="http://schemas.microsoft.com/office/2007/relationships/media" Target="../media/media53.mp3"/><Relationship Id="rId12" Type="http://schemas.openxmlformats.org/officeDocument/2006/relationships/audio" Target="../media/media55.mp3"/><Relationship Id="rId17" Type="http://schemas.openxmlformats.org/officeDocument/2006/relationships/control" Target="../activeX/activeX33.xml"/><Relationship Id="rId25" Type="http://schemas.openxmlformats.org/officeDocument/2006/relationships/slide" Target="slide3.xml"/><Relationship Id="rId33" Type="http://schemas.openxmlformats.org/officeDocument/2006/relationships/image" Target="../media/image55.png"/><Relationship Id="rId2" Type="http://schemas.openxmlformats.org/officeDocument/2006/relationships/audio" Target="../media/media50.mp3"/><Relationship Id="rId16" Type="http://schemas.openxmlformats.org/officeDocument/2006/relationships/control" Target="../activeX/activeX32.xml"/><Relationship Id="rId20" Type="http://schemas.openxmlformats.org/officeDocument/2006/relationships/control" Target="../activeX/activeX36.xml"/><Relationship Id="rId29" Type="http://schemas.openxmlformats.org/officeDocument/2006/relationships/image" Target="../media/image51.png"/><Relationship Id="rId1" Type="http://schemas.microsoft.com/office/2007/relationships/media" Target="../media/media50.mp3"/><Relationship Id="rId6" Type="http://schemas.openxmlformats.org/officeDocument/2006/relationships/audio" Target="../media/media52.mp3"/><Relationship Id="rId11" Type="http://schemas.microsoft.com/office/2007/relationships/media" Target="../media/media55.mp3"/><Relationship Id="rId24" Type="http://schemas.openxmlformats.org/officeDocument/2006/relationships/image" Target="../media/image5.png"/><Relationship Id="rId32" Type="http://schemas.openxmlformats.org/officeDocument/2006/relationships/image" Target="../media/image54.png"/><Relationship Id="rId5" Type="http://schemas.microsoft.com/office/2007/relationships/media" Target="../media/media52.mp3"/><Relationship Id="rId15" Type="http://schemas.openxmlformats.org/officeDocument/2006/relationships/control" Target="../activeX/activeX31.xml"/><Relationship Id="rId23" Type="http://schemas.openxmlformats.org/officeDocument/2006/relationships/audio" Target="../media/audio2.wav"/><Relationship Id="rId28" Type="http://schemas.openxmlformats.org/officeDocument/2006/relationships/image" Target="../media/image12.svg"/><Relationship Id="rId36" Type="http://schemas.openxmlformats.org/officeDocument/2006/relationships/audio" Target="../media/audio1.wav"/><Relationship Id="rId10" Type="http://schemas.openxmlformats.org/officeDocument/2006/relationships/audio" Target="../media/media54.mp3"/><Relationship Id="rId19" Type="http://schemas.openxmlformats.org/officeDocument/2006/relationships/control" Target="../activeX/activeX35.xml"/><Relationship Id="rId31" Type="http://schemas.openxmlformats.org/officeDocument/2006/relationships/image" Target="../media/image53.png"/><Relationship Id="rId4" Type="http://schemas.openxmlformats.org/officeDocument/2006/relationships/audio" Target="../media/media51.mp3"/><Relationship Id="rId9" Type="http://schemas.microsoft.com/office/2007/relationships/media" Target="../media/media54.mp3"/><Relationship Id="rId14" Type="http://schemas.openxmlformats.org/officeDocument/2006/relationships/audio" Target="../media/media6.mp3"/><Relationship Id="rId22" Type="http://schemas.openxmlformats.org/officeDocument/2006/relationships/audio" Target="../media/audio1.wav"/><Relationship Id="rId27" Type="http://schemas.openxmlformats.org/officeDocument/2006/relationships/image" Target="../media/image11.png"/><Relationship Id="rId30" Type="http://schemas.openxmlformats.org/officeDocument/2006/relationships/image" Target="../media/image52.png"/><Relationship Id="rId35" Type="http://schemas.openxmlformats.org/officeDocument/2006/relationships/image" Target="../media/image20.wmf"/><Relationship Id="rId8" Type="http://schemas.openxmlformats.org/officeDocument/2006/relationships/audio" Target="../media/media53.mp3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8.png"/><Relationship Id="rId2" Type="http://schemas.openxmlformats.org/officeDocument/2006/relationships/video" Target="../media/media56.mp4"/><Relationship Id="rId1" Type="http://schemas.microsoft.com/office/2007/relationships/media" Target="../media/media56.mp4"/><Relationship Id="rId6" Type="http://schemas.openxmlformats.org/officeDocument/2006/relationships/slide" Target="slide17.xml"/><Relationship Id="rId5" Type="http://schemas.openxmlformats.org/officeDocument/2006/relationships/image" Target="../media/image57.png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control" Target="../activeX/activeX37.xml"/><Relationship Id="rId18" Type="http://schemas.openxmlformats.org/officeDocument/2006/relationships/control" Target="../activeX/activeX42.xml"/><Relationship Id="rId26" Type="http://schemas.openxmlformats.org/officeDocument/2006/relationships/image" Target="../media/image12.svg"/><Relationship Id="rId3" Type="http://schemas.openxmlformats.org/officeDocument/2006/relationships/audio" Target="NULL" TargetMode="External"/><Relationship Id="rId21" Type="http://schemas.openxmlformats.org/officeDocument/2006/relationships/audio" Target="../media/audio2.wav"/><Relationship Id="rId34" Type="http://schemas.openxmlformats.org/officeDocument/2006/relationships/image" Target="../media/image20.wmf"/><Relationship Id="rId7" Type="http://schemas.microsoft.com/office/2007/relationships/media" Target="../media/media60.mp3"/><Relationship Id="rId12" Type="http://schemas.openxmlformats.org/officeDocument/2006/relationships/audio" Target="../media/media62.mp3"/><Relationship Id="rId17" Type="http://schemas.openxmlformats.org/officeDocument/2006/relationships/control" Target="../activeX/activeX41.xml"/><Relationship Id="rId25" Type="http://schemas.openxmlformats.org/officeDocument/2006/relationships/image" Target="../media/image11.png"/><Relationship Id="rId33" Type="http://schemas.openxmlformats.org/officeDocument/2006/relationships/image" Target="../media/image63.png"/><Relationship Id="rId2" Type="http://schemas.openxmlformats.org/officeDocument/2006/relationships/audio" Target="../media/media6.mp3"/><Relationship Id="rId16" Type="http://schemas.openxmlformats.org/officeDocument/2006/relationships/control" Target="../activeX/activeX40.xml"/><Relationship Id="rId20" Type="http://schemas.openxmlformats.org/officeDocument/2006/relationships/audio" Target="../media/audio1.wav"/><Relationship Id="rId29" Type="http://schemas.openxmlformats.org/officeDocument/2006/relationships/image" Target="../media/image60.png"/><Relationship Id="rId1" Type="http://schemas.microsoft.com/office/2007/relationships/media" Target="../media/media6.mp3"/><Relationship Id="rId6" Type="http://schemas.microsoft.com/office/2007/relationships/media" Target="../media/media59.mp3"/><Relationship Id="rId11" Type="http://schemas.microsoft.com/office/2007/relationships/media" Target="../media/media62.mp3"/><Relationship Id="rId24" Type="http://schemas.openxmlformats.org/officeDocument/2006/relationships/image" Target="../media/image9.png"/><Relationship Id="rId32" Type="http://schemas.openxmlformats.org/officeDocument/2006/relationships/image" Target="../media/image62.png"/><Relationship Id="rId5" Type="http://schemas.microsoft.com/office/2007/relationships/media" Target="../media/media58.mp3"/><Relationship Id="rId15" Type="http://schemas.openxmlformats.org/officeDocument/2006/relationships/control" Target="../activeX/activeX39.xml"/><Relationship Id="rId23" Type="http://schemas.openxmlformats.org/officeDocument/2006/relationships/slide" Target="slide3.xml"/><Relationship Id="rId28" Type="http://schemas.openxmlformats.org/officeDocument/2006/relationships/image" Target="../media/image59.png"/><Relationship Id="rId10" Type="http://schemas.openxmlformats.org/officeDocument/2006/relationships/audio" Target="../media/media61.mp3"/><Relationship Id="rId19" Type="http://schemas.openxmlformats.org/officeDocument/2006/relationships/slideLayout" Target="../slideLayouts/slideLayout45.xml"/><Relationship Id="rId31" Type="http://schemas.microsoft.com/office/2007/relationships/hdphoto" Target="../media/hdphoto1.wdp"/><Relationship Id="rId4" Type="http://schemas.microsoft.com/office/2007/relationships/media" Target="../media/media57.mp3"/><Relationship Id="rId9" Type="http://schemas.microsoft.com/office/2007/relationships/media" Target="../media/media61.mp3"/><Relationship Id="rId14" Type="http://schemas.openxmlformats.org/officeDocument/2006/relationships/control" Target="../activeX/activeX38.xml"/><Relationship Id="rId22" Type="http://schemas.openxmlformats.org/officeDocument/2006/relationships/image" Target="../media/image5.png"/><Relationship Id="rId27" Type="http://schemas.openxmlformats.org/officeDocument/2006/relationships/image" Target="../media/image58.png"/><Relationship Id="rId30" Type="http://schemas.openxmlformats.org/officeDocument/2006/relationships/image" Target="../media/image61.png"/><Relationship Id="rId35" Type="http://schemas.openxmlformats.org/officeDocument/2006/relationships/audio" Target="../media/audio1.wav"/><Relationship Id="rId8" Type="http://schemas.openxmlformats.org/officeDocument/2006/relationships/audio" Target="../media/media60.mp3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8.png"/><Relationship Id="rId2" Type="http://schemas.openxmlformats.org/officeDocument/2006/relationships/video" Target="../media/media63.mp4"/><Relationship Id="rId1" Type="http://schemas.microsoft.com/office/2007/relationships/media" Target="../media/media63.mp4"/><Relationship Id="rId6" Type="http://schemas.openxmlformats.org/officeDocument/2006/relationships/slide" Target="slide19.xml"/><Relationship Id="rId5" Type="http://schemas.openxmlformats.org/officeDocument/2006/relationships/image" Target="../media/image64.png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audio" Target="../media/media7.mp3"/><Relationship Id="rId18" Type="http://schemas.openxmlformats.org/officeDocument/2006/relationships/control" Target="../activeX/activeX47.xml"/><Relationship Id="rId26" Type="http://schemas.openxmlformats.org/officeDocument/2006/relationships/image" Target="../media/image11.png"/><Relationship Id="rId3" Type="http://schemas.microsoft.com/office/2007/relationships/media" Target="../media/media65.mp3"/><Relationship Id="rId21" Type="http://schemas.openxmlformats.org/officeDocument/2006/relationships/audio" Target="../media/audio1.wav"/><Relationship Id="rId34" Type="http://schemas.openxmlformats.org/officeDocument/2006/relationships/image" Target="../media/image20.wmf"/><Relationship Id="rId7" Type="http://schemas.microsoft.com/office/2007/relationships/media" Target="../media/media67.mp3"/><Relationship Id="rId12" Type="http://schemas.microsoft.com/office/2007/relationships/media" Target="../media/media7.mp3"/><Relationship Id="rId17" Type="http://schemas.openxmlformats.org/officeDocument/2006/relationships/control" Target="../activeX/activeX46.xml"/><Relationship Id="rId25" Type="http://schemas.openxmlformats.org/officeDocument/2006/relationships/image" Target="../media/image9.png"/><Relationship Id="rId33" Type="http://schemas.openxmlformats.org/officeDocument/2006/relationships/image" Target="../media/image70.png"/><Relationship Id="rId2" Type="http://schemas.microsoft.com/office/2007/relationships/media" Target="../media/media64.mp3"/><Relationship Id="rId16" Type="http://schemas.openxmlformats.org/officeDocument/2006/relationships/control" Target="../activeX/activeX45.xml"/><Relationship Id="rId20" Type="http://schemas.openxmlformats.org/officeDocument/2006/relationships/slideLayout" Target="../slideLayouts/slideLayout45.xml"/><Relationship Id="rId29" Type="http://schemas.openxmlformats.org/officeDocument/2006/relationships/image" Target="../media/image66.png"/><Relationship Id="rId1" Type="http://schemas.openxmlformats.org/officeDocument/2006/relationships/audio" Target="NULL" TargetMode="External"/><Relationship Id="rId6" Type="http://schemas.openxmlformats.org/officeDocument/2006/relationships/audio" Target="../media/media66.mp3"/><Relationship Id="rId11" Type="http://schemas.microsoft.com/office/2007/relationships/media" Target="../media/media69.mp3"/><Relationship Id="rId24" Type="http://schemas.openxmlformats.org/officeDocument/2006/relationships/slide" Target="slide3.xml"/><Relationship Id="rId32" Type="http://schemas.openxmlformats.org/officeDocument/2006/relationships/image" Target="../media/image69.png"/><Relationship Id="rId5" Type="http://schemas.microsoft.com/office/2007/relationships/media" Target="../media/media66.mp3"/><Relationship Id="rId15" Type="http://schemas.openxmlformats.org/officeDocument/2006/relationships/control" Target="../activeX/activeX44.xml"/><Relationship Id="rId23" Type="http://schemas.openxmlformats.org/officeDocument/2006/relationships/image" Target="../media/image5.png"/><Relationship Id="rId28" Type="http://schemas.openxmlformats.org/officeDocument/2006/relationships/image" Target="../media/image65.png"/><Relationship Id="rId10" Type="http://schemas.openxmlformats.org/officeDocument/2006/relationships/audio" Target="../media/media68.mp3"/><Relationship Id="rId19" Type="http://schemas.openxmlformats.org/officeDocument/2006/relationships/control" Target="../activeX/activeX48.xml"/><Relationship Id="rId31" Type="http://schemas.openxmlformats.org/officeDocument/2006/relationships/image" Target="../media/image68.png"/><Relationship Id="rId4" Type="http://schemas.openxmlformats.org/officeDocument/2006/relationships/audio" Target="../media/media65.mp3"/><Relationship Id="rId9" Type="http://schemas.microsoft.com/office/2007/relationships/media" Target="../media/media68.mp3"/><Relationship Id="rId14" Type="http://schemas.openxmlformats.org/officeDocument/2006/relationships/control" Target="../activeX/activeX43.xml"/><Relationship Id="rId22" Type="http://schemas.openxmlformats.org/officeDocument/2006/relationships/audio" Target="../media/audio2.wav"/><Relationship Id="rId27" Type="http://schemas.openxmlformats.org/officeDocument/2006/relationships/image" Target="../media/image12.svg"/><Relationship Id="rId30" Type="http://schemas.openxmlformats.org/officeDocument/2006/relationships/image" Target="../media/image67.png"/><Relationship Id="rId35" Type="http://schemas.openxmlformats.org/officeDocument/2006/relationships/audio" Target="../media/audio1.wav"/><Relationship Id="rId8" Type="http://schemas.openxmlformats.org/officeDocument/2006/relationships/audio" Target="../media/media67.mp3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8.png"/><Relationship Id="rId2" Type="http://schemas.openxmlformats.org/officeDocument/2006/relationships/video" Target="../media/media70.mp4"/><Relationship Id="rId1" Type="http://schemas.microsoft.com/office/2007/relationships/media" Target="../media/media70.mp4"/><Relationship Id="rId6" Type="http://schemas.openxmlformats.org/officeDocument/2006/relationships/slide" Target="slide21.xml"/><Relationship Id="rId5" Type="http://schemas.openxmlformats.org/officeDocument/2006/relationships/image" Target="../media/image71.png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control" Target="../activeX/activeX50.xml"/><Relationship Id="rId18" Type="http://schemas.openxmlformats.org/officeDocument/2006/relationships/slideLayout" Target="../slideLayouts/slideLayout45.xml"/><Relationship Id="rId26" Type="http://schemas.openxmlformats.org/officeDocument/2006/relationships/image" Target="../media/image72.png"/><Relationship Id="rId3" Type="http://schemas.openxmlformats.org/officeDocument/2006/relationships/audio" Target="NULL" TargetMode="External"/><Relationship Id="rId21" Type="http://schemas.openxmlformats.org/officeDocument/2006/relationships/image" Target="../media/image5.png"/><Relationship Id="rId7" Type="http://schemas.microsoft.com/office/2007/relationships/media" Target="../media/media74.mp3"/><Relationship Id="rId12" Type="http://schemas.openxmlformats.org/officeDocument/2006/relationships/control" Target="../activeX/activeX49.xml"/><Relationship Id="rId17" Type="http://schemas.openxmlformats.org/officeDocument/2006/relationships/control" Target="../activeX/activeX54.xml"/><Relationship Id="rId25" Type="http://schemas.openxmlformats.org/officeDocument/2006/relationships/image" Target="../media/image12.svg"/><Relationship Id="rId33" Type="http://schemas.openxmlformats.org/officeDocument/2006/relationships/audio" Target="../media/audio1.wav"/><Relationship Id="rId2" Type="http://schemas.openxmlformats.org/officeDocument/2006/relationships/audio" Target="../media/media7.mp3"/><Relationship Id="rId16" Type="http://schemas.openxmlformats.org/officeDocument/2006/relationships/control" Target="../activeX/activeX53.xml"/><Relationship Id="rId20" Type="http://schemas.openxmlformats.org/officeDocument/2006/relationships/audio" Target="../media/audio2.wav"/><Relationship Id="rId29" Type="http://schemas.openxmlformats.org/officeDocument/2006/relationships/image" Target="../media/image75.png"/><Relationship Id="rId1" Type="http://schemas.microsoft.com/office/2007/relationships/media" Target="../media/media7.mp3"/><Relationship Id="rId6" Type="http://schemas.microsoft.com/office/2007/relationships/media" Target="../media/media73.mp3"/><Relationship Id="rId11" Type="http://schemas.openxmlformats.org/officeDocument/2006/relationships/audio" Target="../media/media76.mp3"/><Relationship Id="rId24" Type="http://schemas.openxmlformats.org/officeDocument/2006/relationships/image" Target="../media/image11.png"/><Relationship Id="rId32" Type="http://schemas.openxmlformats.org/officeDocument/2006/relationships/image" Target="../media/image20.wmf"/><Relationship Id="rId5" Type="http://schemas.microsoft.com/office/2007/relationships/media" Target="../media/media72.mp3"/><Relationship Id="rId15" Type="http://schemas.openxmlformats.org/officeDocument/2006/relationships/control" Target="../activeX/activeX52.xml"/><Relationship Id="rId23" Type="http://schemas.openxmlformats.org/officeDocument/2006/relationships/image" Target="../media/image9.png"/><Relationship Id="rId28" Type="http://schemas.openxmlformats.org/officeDocument/2006/relationships/image" Target="../media/image74.png"/><Relationship Id="rId10" Type="http://schemas.microsoft.com/office/2007/relationships/media" Target="../media/media76.mp3"/><Relationship Id="rId19" Type="http://schemas.openxmlformats.org/officeDocument/2006/relationships/audio" Target="../media/audio1.wav"/><Relationship Id="rId31" Type="http://schemas.openxmlformats.org/officeDocument/2006/relationships/image" Target="../media/image77.png"/><Relationship Id="rId4" Type="http://schemas.microsoft.com/office/2007/relationships/media" Target="../media/media71.mp3"/><Relationship Id="rId9" Type="http://schemas.openxmlformats.org/officeDocument/2006/relationships/audio" Target="../media/media75.mp3"/><Relationship Id="rId14" Type="http://schemas.openxmlformats.org/officeDocument/2006/relationships/control" Target="../activeX/activeX51.xml"/><Relationship Id="rId22" Type="http://schemas.openxmlformats.org/officeDocument/2006/relationships/slide" Target="slide3.xml"/><Relationship Id="rId27" Type="http://schemas.openxmlformats.org/officeDocument/2006/relationships/image" Target="../media/image73.png"/><Relationship Id="rId30" Type="http://schemas.openxmlformats.org/officeDocument/2006/relationships/image" Target="../media/image76.png"/><Relationship Id="rId8" Type="http://schemas.microsoft.com/office/2007/relationships/media" Target="../media/media75.mp3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8.png"/><Relationship Id="rId2" Type="http://schemas.openxmlformats.org/officeDocument/2006/relationships/video" Target="../media/media77.mp4"/><Relationship Id="rId1" Type="http://schemas.microsoft.com/office/2007/relationships/media" Target="../media/media77.mp4"/><Relationship Id="rId6" Type="http://schemas.openxmlformats.org/officeDocument/2006/relationships/slide" Target="slide23.xml"/><Relationship Id="rId5" Type="http://schemas.openxmlformats.org/officeDocument/2006/relationships/image" Target="../media/image78.png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13" Type="http://schemas.microsoft.com/office/2007/relationships/media" Target="../media/media84.mp3"/><Relationship Id="rId18" Type="http://schemas.openxmlformats.org/officeDocument/2006/relationships/control" Target="../activeX/activeX58.xml"/><Relationship Id="rId26" Type="http://schemas.openxmlformats.org/officeDocument/2006/relationships/image" Target="../media/image9.png"/><Relationship Id="rId21" Type="http://schemas.openxmlformats.org/officeDocument/2006/relationships/slideLayout" Target="../slideLayouts/slideLayout45.xml"/><Relationship Id="rId34" Type="http://schemas.openxmlformats.org/officeDocument/2006/relationships/image" Target="../media/image84.png"/><Relationship Id="rId7" Type="http://schemas.microsoft.com/office/2007/relationships/media" Target="../media/media81.mp3"/><Relationship Id="rId12" Type="http://schemas.openxmlformats.org/officeDocument/2006/relationships/audio" Target="../media/media83.mp3"/><Relationship Id="rId17" Type="http://schemas.openxmlformats.org/officeDocument/2006/relationships/control" Target="../activeX/activeX57.xml"/><Relationship Id="rId25" Type="http://schemas.openxmlformats.org/officeDocument/2006/relationships/slide" Target="slide3.xml"/><Relationship Id="rId33" Type="http://schemas.openxmlformats.org/officeDocument/2006/relationships/image" Target="../media/image83.png"/><Relationship Id="rId2" Type="http://schemas.openxmlformats.org/officeDocument/2006/relationships/audio" Target="../media/media78.mp3"/><Relationship Id="rId16" Type="http://schemas.openxmlformats.org/officeDocument/2006/relationships/control" Target="../activeX/activeX56.xml"/><Relationship Id="rId20" Type="http://schemas.openxmlformats.org/officeDocument/2006/relationships/control" Target="../activeX/activeX60.xml"/><Relationship Id="rId29" Type="http://schemas.openxmlformats.org/officeDocument/2006/relationships/image" Target="../media/image79.png"/><Relationship Id="rId1" Type="http://schemas.microsoft.com/office/2007/relationships/media" Target="../media/media78.mp3"/><Relationship Id="rId6" Type="http://schemas.openxmlformats.org/officeDocument/2006/relationships/audio" Target="../media/media80.mp3"/><Relationship Id="rId11" Type="http://schemas.microsoft.com/office/2007/relationships/media" Target="../media/media83.mp3"/><Relationship Id="rId24" Type="http://schemas.openxmlformats.org/officeDocument/2006/relationships/image" Target="../media/image5.png"/><Relationship Id="rId32" Type="http://schemas.openxmlformats.org/officeDocument/2006/relationships/image" Target="../media/image82.png"/><Relationship Id="rId37" Type="http://schemas.openxmlformats.org/officeDocument/2006/relationships/audio" Target="../media/audio1.wav"/><Relationship Id="rId5" Type="http://schemas.microsoft.com/office/2007/relationships/media" Target="../media/media80.mp3"/><Relationship Id="rId15" Type="http://schemas.openxmlformats.org/officeDocument/2006/relationships/control" Target="../activeX/activeX55.xml"/><Relationship Id="rId23" Type="http://schemas.openxmlformats.org/officeDocument/2006/relationships/audio" Target="../media/audio2.wav"/><Relationship Id="rId28" Type="http://schemas.openxmlformats.org/officeDocument/2006/relationships/image" Target="../media/image12.svg"/><Relationship Id="rId36" Type="http://schemas.openxmlformats.org/officeDocument/2006/relationships/image" Target="../media/image20.wmf"/><Relationship Id="rId10" Type="http://schemas.openxmlformats.org/officeDocument/2006/relationships/audio" Target="../media/media82.mp3"/><Relationship Id="rId19" Type="http://schemas.openxmlformats.org/officeDocument/2006/relationships/control" Target="../activeX/activeX59.xml"/><Relationship Id="rId31" Type="http://schemas.openxmlformats.org/officeDocument/2006/relationships/image" Target="../media/image81.png"/><Relationship Id="rId4" Type="http://schemas.openxmlformats.org/officeDocument/2006/relationships/audio" Target="../media/media79.mp3"/><Relationship Id="rId9" Type="http://schemas.microsoft.com/office/2007/relationships/media" Target="../media/media82.mp3"/><Relationship Id="rId14" Type="http://schemas.openxmlformats.org/officeDocument/2006/relationships/audio" Target="../media/media84.mp3"/><Relationship Id="rId22" Type="http://schemas.openxmlformats.org/officeDocument/2006/relationships/audio" Target="../media/audio1.wav"/><Relationship Id="rId27" Type="http://schemas.openxmlformats.org/officeDocument/2006/relationships/image" Target="../media/image11.png"/><Relationship Id="rId30" Type="http://schemas.openxmlformats.org/officeDocument/2006/relationships/image" Target="../media/image80.png"/><Relationship Id="rId35" Type="http://schemas.microsoft.com/office/2007/relationships/hdphoto" Target="../media/hdphoto2.wdp"/><Relationship Id="rId8" Type="http://schemas.openxmlformats.org/officeDocument/2006/relationships/audio" Target="../media/media81.mp3"/><Relationship Id="rId3" Type="http://schemas.microsoft.com/office/2007/relationships/media" Target="../media/media79.mp3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8.png"/><Relationship Id="rId2" Type="http://schemas.openxmlformats.org/officeDocument/2006/relationships/video" Target="../media/media85.mp4"/><Relationship Id="rId1" Type="http://schemas.microsoft.com/office/2007/relationships/media" Target="../media/media85.mp4"/><Relationship Id="rId6" Type="http://schemas.openxmlformats.org/officeDocument/2006/relationships/slide" Target="slide25.xml"/><Relationship Id="rId5" Type="http://schemas.openxmlformats.org/officeDocument/2006/relationships/image" Target="../media/image85.png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13" Type="http://schemas.microsoft.com/office/2007/relationships/media" Target="../media/media92.mp3"/><Relationship Id="rId18" Type="http://schemas.openxmlformats.org/officeDocument/2006/relationships/control" Target="../activeX/activeX64.xml"/><Relationship Id="rId26" Type="http://schemas.openxmlformats.org/officeDocument/2006/relationships/image" Target="../media/image9.png"/><Relationship Id="rId3" Type="http://schemas.microsoft.com/office/2007/relationships/media" Target="../media/media87.mp3"/><Relationship Id="rId21" Type="http://schemas.openxmlformats.org/officeDocument/2006/relationships/slideLayout" Target="../slideLayouts/slideLayout45.xml"/><Relationship Id="rId34" Type="http://schemas.openxmlformats.org/officeDocument/2006/relationships/image" Target="../media/image91.png"/><Relationship Id="rId7" Type="http://schemas.microsoft.com/office/2007/relationships/media" Target="../media/media89.mp3"/><Relationship Id="rId12" Type="http://schemas.openxmlformats.org/officeDocument/2006/relationships/audio" Target="../media/media91.mp3"/><Relationship Id="rId17" Type="http://schemas.openxmlformats.org/officeDocument/2006/relationships/control" Target="../activeX/activeX63.xml"/><Relationship Id="rId25" Type="http://schemas.openxmlformats.org/officeDocument/2006/relationships/slide" Target="slide3.xml"/><Relationship Id="rId33" Type="http://schemas.openxmlformats.org/officeDocument/2006/relationships/image" Target="../media/image90.png"/><Relationship Id="rId2" Type="http://schemas.openxmlformats.org/officeDocument/2006/relationships/audio" Target="../media/media86.mp3"/><Relationship Id="rId16" Type="http://schemas.openxmlformats.org/officeDocument/2006/relationships/control" Target="../activeX/activeX62.xml"/><Relationship Id="rId20" Type="http://schemas.openxmlformats.org/officeDocument/2006/relationships/control" Target="../activeX/activeX66.xml"/><Relationship Id="rId29" Type="http://schemas.openxmlformats.org/officeDocument/2006/relationships/image" Target="../media/image86.png"/><Relationship Id="rId1" Type="http://schemas.microsoft.com/office/2007/relationships/media" Target="../media/media86.mp3"/><Relationship Id="rId6" Type="http://schemas.openxmlformats.org/officeDocument/2006/relationships/audio" Target="../media/media88.mp3"/><Relationship Id="rId11" Type="http://schemas.microsoft.com/office/2007/relationships/media" Target="../media/media91.mp3"/><Relationship Id="rId24" Type="http://schemas.openxmlformats.org/officeDocument/2006/relationships/image" Target="../media/image5.png"/><Relationship Id="rId32" Type="http://schemas.openxmlformats.org/officeDocument/2006/relationships/image" Target="../media/image89.png"/><Relationship Id="rId5" Type="http://schemas.microsoft.com/office/2007/relationships/media" Target="../media/media88.mp3"/><Relationship Id="rId15" Type="http://schemas.openxmlformats.org/officeDocument/2006/relationships/control" Target="../activeX/activeX61.xml"/><Relationship Id="rId23" Type="http://schemas.openxmlformats.org/officeDocument/2006/relationships/audio" Target="../media/audio2.wav"/><Relationship Id="rId28" Type="http://schemas.openxmlformats.org/officeDocument/2006/relationships/image" Target="../media/image12.svg"/><Relationship Id="rId36" Type="http://schemas.openxmlformats.org/officeDocument/2006/relationships/audio" Target="../media/audio1.wav"/><Relationship Id="rId10" Type="http://schemas.openxmlformats.org/officeDocument/2006/relationships/audio" Target="../media/media90.mp3"/><Relationship Id="rId19" Type="http://schemas.openxmlformats.org/officeDocument/2006/relationships/control" Target="../activeX/activeX65.xml"/><Relationship Id="rId31" Type="http://schemas.openxmlformats.org/officeDocument/2006/relationships/image" Target="../media/image88.png"/><Relationship Id="rId4" Type="http://schemas.openxmlformats.org/officeDocument/2006/relationships/audio" Target="../media/media87.mp3"/><Relationship Id="rId9" Type="http://schemas.microsoft.com/office/2007/relationships/media" Target="../media/media90.mp3"/><Relationship Id="rId14" Type="http://schemas.openxmlformats.org/officeDocument/2006/relationships/audio" Target="../media/media92.mp3"/><Relationship Id="rId22" Type="http://schemas.openxmlformats.org/officeDocument/2006/relationships/audio" Target="../media/audio1.wav"/><Relationship Id="rId27" Type="http://schemas.openxmlformats.org/officeDocument/2006/relationships/image" Target="../media/image11.png"/><Relationship Id="rId30" Type="http://schemas.openxmlformats.org/officeDocument/2006/relationships/image" Target="../media/image87.png"/><Relationship Id="rId35" Type="http://schemas.openxmlformats.org/officeDocument/2006/relationships/image" Target="../media/image20.wmf"/><Relationship Id="rId8" Type="http://schemas.openxmlformats.org/officeDocument/2006/relationships/audio" Target="../media/media89.mp3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8.png"/><Relationship Id="rId2" Type="http://schemas.openxmlformats.org/officeDocument/2006/relationships/video" Target="../media/media93.mp4"/><Relationship Id="rId1" Type="http://schemas.microsoft.com/office/2007/relationships/media" Target="../media/media93.mp4"/><Relationship Id="rId6" Type="http://schemas.openxmlformats.org/officeDocument/2006/relationships/slide" Target="slide27.xml"/><Relationship Id="rId5" Type="http://schemas.openxmlformats.org/officeDocument/2006/relationships/image" Target="../media/image92.png"/><Relationship Id="rId4" Type="http://schemas.openxmlformats.org/officeDocument/2006/relationships/audio" Target="../media/audio1.wav"/></Relationships>
</file>

<file path=ppt/slides/_rels/slide27.xml.rels><?xml version="1.0" encoding="UTF-8" standalone="yes"?>
<Relationships xmlns="http://schemas.openxmlformats.org/package/2006/relationships"><Relationship Id="rId13" Type="http://schemas.microsoft.com/office/2007/relationships/media" Target="../media/media99.mp3"/><Relationship Id="rId18" Type="http://schemas.openxmlformats.org/officeDocument/2006/relationships/control" Target="../activeX/activeX70.xml"/><Relationship Id="rId26" Type="http://schemas.openxmlformats.org/officeDocument/2006/relationships/image" Target="../media/image9.png"/><Relationship Id="rId3" Type="http://schemas.microsoft.com/office/2007/relationships/media" Target="../media/media95.mp3"/><Relationship Id="rId21" Type="http://schemas.openxmlformats.org/officeDocument/2006/relationships/slideLayout" Target="../slideLayouts/slideLayout45.xml"/><Relationship Id="rId34" Type="http://schemas.openxmlformats.org/officeDocument/2006/relationships/image" Target="../media/image98.png"/><Relationship Id="rId7" Type="http://schemas.microsoft.com/office/2007/relationships/media" Target="../media/media97.mp3"/><Relationship Id="rId12" Type="http://schemas.openxmlformats.org/officeDocument/2006/relationships/audio" Target="../media/media98.mp3"/><Relationship Id="rId17" Type="http://schemas.openxmlformats.org/officeDocument/2006/relationships/control" Target="../activeX/activeX69.xml"/><Relationship Id="rId25" Type="http://schemas.openxmlformats.org/officeDocument/2006/relationships/slide" Target="slide3.xml"/><Relationship Id="rId33" Type="http://schemas.openxmlformats.org/officeDocument/2006/relationships/image" Target="../media/image97.png"/><Relationship Id="rId2" Type="http://schemas.openxmlformats.org/officeDocument/2006/relationships/audio" Target="../media/media94.mp3"/><Relationship Id="rId16" Type="http://schemas.openxmlformats.org/officeDocument/2006/relationships/control" Target="../activeX/activeX68.xml"/><Relationship Id="rId20" Type="http://schemas.openxmlformats.org/officeDocument/2006/relationships/control" Target="../activeX/activeX72.xml"/><Relationship Id="rId29" Type="http://schemas.openxmlformats.org/officeDocument/2006/relationships/image" Target="../media/image93.png"/><Relationship Id="rId1" Type="http://schemas.microsoft.com/office/2007/relationships/media" Target="../media/media94.mp3"/><Relationship Id="rId6" Type="http://schemas.openxmlformats.org/officeDocument/2006/relationships/audio" Target="../media/media96.mp3"/><Relationship Id="rId11" Type="http://schemas.microsoft.com/office/2007/relationships/media" Target="../media/media98.mp3"/><Relationship Id="rId24" Type="http://schemas.openxmlformats.org/officeDocument/2006/relationships/image" Target="../media/image5.png"/><Relationship Id="rId32" Type="http://schemas.openxmlformats.org/officeDocument/2006/relationships/image" Target="../media/image96.png"/><Relationship Id="rId5" Type="http://schemas.microsoft.com/office/2007/relationships/media" Target="../media/media96.mp3"/><Relationship Id="rId15" Type="http://schemas.openxmlformats.org/officeDocument/2006/relationships/control" Target="../activeX/activeX67.xml"/><Relationship Id="rId23" Type="http://schemas.openxmlformats.org/officeDocument/2006/relationships/audio" Target="../media/audio2.wav"/><Relationship Id="rId28" Type="http://schemas.openxmlformats.org/officeDocument/2006/relationships/image" Target="../media/image12.svg"/><Relationship Id="rId36" Type="http://schemas.openxmlformats.org/officeDocument/2006/relationships/audio" Target="../media/audio1.wav"/><Relationship Id="rId10" Type="http://schemas.openxmlformats.org/officeDocument/2006/relationships/audio" Target="../media/media92.mp3"/><Relationship Id="rId19" Type="http://schemas.openxmlformats.org/officeDocument/2006/relationships/control" Target="../activeX/activeX71.xml"/><Relationship Id="rId31" Type="http://schemas.openxmlformats.org/officeDocument/2006/relationships/image" Target="../media/image95.png"/><Relationship Id="rId4" Type="http://schemas.openxmlformats.org/officeDocument/2006/relationships/audio" Target="../media/media95.mp3"/><Relationship Id="rId9" Type="http://schemas.microsoft.com/office/2007/relationships/media" Target="../media/media92.mp3"/><Relationship Id="rId14" Type="http://schemas.openxmlformats.org/officeDocument/2006/relationships/audio" Target="../media/media99.mp3"/><Relationship Id="rId22" Type="http://schemas.openxmlformats.org/officeDocument/2006/relationships/audio" Target="../media/audio1.wav"/><Relationship Id="rId27" Type="http://schemas.openxmlformats.org/officeDocument/2006/relationships/image" Target="../media/image11.png"/><Relationship Id="rId30" Type="http://schemas.openxmlformats.org/officeDocument/2006/relationships/image" Target="../media/image94.png"/><Relationship Id="rId35" Type="http://schemas.openxmlformats.org/officeDocument/2006/relationships/image" Target="../media/image20.wmf"/><Relationship Id="rId8" Type="http://schemas.openxmlformats.org/officeDocument/2006/relationships/audio" Target="../media/media97.mp3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3.png"/><Relationship Id="rId7" Type="http://schemas.openxmlformats.org/officeDocument/2006/relationships/hyperlink" Target="https://happyabcd.com/phonics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3AF94E4F-8B7F-C47D-EFD7-6C67A1DC81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89657" y="244735"/>
            <a:ext cx="1485214" cy="2724196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CB06790-738A-BF1C-17D4-72FE336B0F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5785" y="244735"/>
            <a:ext cx="1323686" cy="2833808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494F30A-0344-552E-B61E-96F164AC6F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0668" y="407050"/>
            <a:ext cx="1382893" cy="2400495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266DEC3-9E85-1004-3B1D-543F2DB02B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37" t="-4800" r="24245" b="-2328"/>
          <a:stretch>
            <a:fillRect/>
          </a:stretch>
        </p:blipFill>
        <p:spPr>
          <a:xfrm>
            <a:off x="1827033" y="169062"/>
            <a:ext cx="2187799" cy="3170776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F7D9CD53-77BE-9FB1-3077-3BFEBC936548}"/>
              </a:ext>
            </a:extLst>
          </p:cNvPr>
          <p:cNvGrpSpPr/>
          <p:nvPr/>
        </p:nvGrpSpPr>
        <p:grpSpPr>
          <a:xfrm>
            <a:off x="1775012" y="2456329"/>
            <a:ext cx="1845769" cy="2545976"/>
            <a:chOff x="1775012" y="2456329"/>
            <a:chExt cx="1845769" cy="2545976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2C59E27-0557-BE2D-F887-2A7C845CA476}"/>
                </a:ext>
              </a:extLst>
            </p:cNvPr>
            <p:cNvSpPr/>
            <p:nvPr/>
          </p:nvSpPr>
          <p:spPr>
            <a:xfrm>
              <a:off x="1775012" y="2456329"/>
              <a:ext cx="1828800" cy="2545976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58C6DFB3-F61B-A4A8-CF0C-C81DB40A154C}"/>
                </a:ext>
              </a:extLst>
            </p:cNvPr>
            <p:cNvSpPr/>
            <p:nvPr/>
          </p:nvSpPr>
          <p:spPr>
            <a:xfrm>
              <a:off x="1791981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Aa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7A7567E5-CA1C-C780-5BA4-4F1009AC8FBD}"/>
              </a:ext>
            </a:extLst>
          </p:cNvPr>
          <p:cNvGrpSpPr/>
          <p:nvPr/>
        </p:nvGrpSpPr>
        <p:grpSpPr>
          <a:xfrm>
            <a:off x="3989296" y="2456329"/>
            <a:ext cx="1862739" cy="2545976"/>
            <a:chOff x="3989296" y="2456329"/>
            <a:chExt cx="1862739" cy="2545976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7A778AB7-7B24-F00B-F859-B79D900CFC68}"/>
                </a:ext>
              </a:extLst>
            </p:cNvPr>
            <p:cNvSpPr/>
            <p:nvPr/>
          </p:nvSpPr>
          <p:spPr>
            <a:xfrm>
              <a:off x="3989296" y="2456329"/>
              <a:ext cx="1828800" cy="2545976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4425A82-EEEA-FE81-DDE7-C3C102DA22DE}"/>
                </a:ext>
              </a:extLst>
            </p:cNvPr>
            <p:cNvSpPr/>
            <p:nvPr/>
          </p:nvSpPr>
          <p:spPr>
            <a:xfrm>
              <a:off x="4023235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7030A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Bb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DD980F1-0B92-3D0E-C439-D0BE94671A21}"/>
              </a:ext>
            </a:extLst>
          </p:cNvPr>
          <p:cNvGrpSpPr/>
          <p:nvPr/>
        </p:nvGrpSpPr>
        <p:grpSpPr>
          <a:xfrm>
            <a:off x="6220549" y="2456329"/>
            <a:ext cx="1828800" cy="2545976"/>
            <a:chOff x="6220549" y="2456329"/>
            <a:chExt cx="1828800" cy="2545976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68767AD5-453D-4AB2-B5AA-258D7B303DDD}"/>
                </a:ext>
              </a:extLst>
            </p:cNvPr>
            <p:cNvSpPr/>
            <p:nvPr/>
          </p:nvSpPr>
          <p:spPr>
            <a:xfrm>
              <a:off x="6220549" y="2456329"/>
              <a:ext cx="1828800" cy="2545976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966CC3B-BEE7-1A69-A720-F95ACB4E41B7}"/>
                </a:ext>
              </a:extLst>
            </p:cNvPr>
            <p:cNvSpPr/>
            <p:nvPr/>
          </p:nvSpPr>
          <p:spPr>
            <a:xfrm>
              <a:off x="6220549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FFC0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Cc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FFC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9F13100-B2C5-FC90-90CD-028C350D0F68}"/>
              </a:ext>
            </a:extLst>
          </p:cNvPr>
          <p:cNvGrpSpPr/>
          <p:nvPr/>
        </p:nvGrpSpPr>
        <p:grpSpPr>
          <a:xfrm>
            <a:off x="8417864" y="2456329"/>
            <a:ext cx="1828800" cy="2545976"/>
            <a:chOff x="8417864" y="2456329"/>
            <a:chExt cx="1828800" cy="2545976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FADFAB8C-9F55-60E7-B576-B97BF40FB4D2}"/>
                </a:ext>
              </a:extLst>
            </p:cNvPr>
            <p:cNvSpPr/>
            <p:nvPr/>
          </p:nvSpPr>
          <p:spPr>
            <a:xfrm>
              <a:off x="8417864" y="2456329"/>
              <a:ext cx="1828800" cy="254597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0DBA6E17-AACC-C6CB-9851-44A82AF79C3F}"/>
                </a:ext>
              </a:extLst>
            </p:cNvPr>
            <p:cNvSpPr/>
            <p:nvPr/>
          </p:nvSpPr>
          <p:spPr>
            <a:xfrm>
              <a:off x="8417864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0070C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Dd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52CBEAA4-0EDE-E3ED-1F0B-9B6D844ACF0A}"/>
              </a:ext>
            </a:extLst>
          </p:cNvPr>
          <p:cNvSpPr/>
          <p:nvPr/>
        </p:nvSpPr>
        <p:spPr>
          <a:xfrm>
            <a:off x="2783234" y="5328424"/>
            <a:ext cx="6625533" cy="923330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/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/>
                <a:solidFill>
                  <a:srgbClr val="00B05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www.happyabcd.com</a:t>
            </a:r>
            <a:endParaRPr kumimoji="0" lang="zh-CN" altLang="en-US" sz="5400" b="1" i="0" u="none" strike="noStrike" kern="1200" cap="none" spc="0" normalizeH="0" baseline="0" noProof="0" dirty="0">
              <a:ln/>
              <a:solidFill>
                <a:srgbClr val="00B05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082E2C09-A44B-8FBB-7E21-BD52A7C4B2FA}"/>
              </a:ext>
            </a:extLst>
          </p:cNvPr>
          <p:cNvGrpSpPr/>
          <p:nvPr/>
        </p:nvGrpSpPr>
        <p:grpSpPr>
          <a:xfrm>
            <a:off x="1666476" y="2474724"/>
            <a:ext cx="8750512" cy="2567593"/>
            <a:chOff x="1649506" y="2434712"/>
            <a:chExt cx="8750512" cy="2567593"/>
          </a:xfrm>
          <a:effectLst>
            <a:outerShdw blurRad="50800" dist="38100" dir="16200000" sx="101000" sy="101000" rotWithShape="0">
              <a:prstClr val="black">
                <a:alpha val="40000"/>
              </a:prstClr>
            </a:outerShdw>
          </a:effectLst>
        </p:grpSpPr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DE461C25-9F3C-7DB8-33EE-0930AA17A189}"/>
                </a:ext>
              </a:extLst>
            </p:cNvPr>
            <p:cNvSpPr/>
            <p:nvPr/>
          </p:nvSpPr>
          <p:spPr>
            <a:xfrm>
              <a:off x="1649506" y="2434712"/>
              <a:ext cx="8750512" cy="2567593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50" normalizeH="0" baseline="0" noProof="0" dirty="0">
                <a:ln w="0"/>
                <a:solidFill>
                  <a:srgbClr val="E8E8E8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2D7658D-16B8-42E0-FE4A-3D41CE3A1B19}"/>
                </a:ext>
              </a:extLst>
            </p:cNvPr>
            <p:cNvSpPr/>
            <p:nvPr/>
          </p:nvSpPr>
          <p:spPr>
            <a:xfrm>
              <a:off x="2818063" y="2871054"/>
              <a:ext cx="6260047" cy="1754326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4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</a:rPr>
                <a:t>金钥匙自然拼读</a:t>
              </a:r>
              <a:endParaRPr kumimoji="0" lang="en-US" altLang="zh-CN" sz="5400" b="1" i="0" u="none" strike="noStrike" kern="1200" cap="none" spc="50" normalizeH="0" baseline="0" noProof="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</a:rPr>
                <a:t>Phonetics(</a:t>
              </a:r>
              <a:r>
                <a:rPr kumimoji="0" lang="zh-CN" altLang="en-US" sz="54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</a:rPr>
                <a:t>第</a:t>
              </a:r>
              <a:r>
                <a:rPr lang="zh-CN" altLang="en-US" sz="5400" b="1" spc="5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思源黑体 VF" panose="020B0200000000000000" pitchFamily="34" charset="-122"/>
                  <a:ea typeface="思源黑体 VF" panose="020B0200000000000000" pitchFamily="34" charset="-122"/>
                </a:rPr>
                <a:t>三</a:t>
              </a:r>
              <a:r>
                <a:rPr kumimoji="0" lang="zh-CN" altLang="en-US" sz="54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</a:rPr>
                <a:t>册</a:t>
              </a:r>
              <a:r>
                <a:rPr kumimoji="0" lang="en-US" altLang="zh-CN" sz="54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</a:rPr>
                <a:t>)</a:t>
              </a:r>
              <a:endParaRPr kumimoji="0" lang="zh-CN" altLang="en-US" sz="5400" b="1" i="0" u="none" strike="noStrike" kern="1200" cap="none" spc="50" normalizeH="0" baseline="0" noProof="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endParaRPr>
            </a:p>
          </p:txBody>
        </p:sp>
      </p:grpSp>
      <p:pic>
        <p:nvPicPr>
          <p:cNvPr id="37" name="轻快温暖欢乐活泼叙事开心愉快氛围-口哨_爱给网_aigei_com">
            <a:hlinkClick r:id="" action="ppaction://media"/>
            <a:extLst>
              <a:ext uri="{FF2B5EF4-FFF2-40B4-BE49-F238E27FC236}">
                <a16:creationId xmlns:a16="http://schemas.microsoft.com/office/drawing/2014/main" id="{8E51AB12-26E1-AAE4-F8B5-EB69D4C6CDC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8500.1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461314" y="407050"/>
            <a:ext cx="609600" cy="609600"/>
          </a:xfrm>
          <a:prstGeom prst="rect">
            <a:avLst/>
          </a:prstGeom>
        </p:spPr>
      </p:pic>
      <p:pic>
        <p:nvPicPr>
          <p:cNvPr id="41" name="图片 40" descr="形状&#10;&#10;AI 生成的内容可能不正确。">
            <a:extLst>
              <a:ext uri="{FF2B5EF4-FFF2-40B4-BE49-F238E27FC236}">
                <a16:creationId xmlns:a16="http://schemas.microsoft.com/office/drawing/2014/main" id="{16B8A9AA-C266-E91F-22AC-2052B6765F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011" y="3822588"/>
            <a:ext cx="3064541" cy="2190668"/>
          </a:xfrm>
          <a:prstGeom prst="rect">
            <a:avLst/>
          </a:prstGeom>
        </p:spPr>
      </p:pic>
      <p:pic>
        <p:nvPicPr>
          <p:cNvPr id="3" name="图片 2" descr="徽标&#10;&#10;AI 生成的内容可能不正确。">
            <a:extLst>
              <a:ext uri="{FF2B5EF4-FFF2-40B4-BE49-F238E27FC236}">
                <a16:creationId xmlns:a16="http://schemas.microsoft.com/office/drawing/2014/main" id="{FD9A24DB-905D-F8BD-5DDE-670FF15055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" y="-404365"/>
            <a:ext cx="1907348" cy="190734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 descr="图片包含 监控, 屏幕, 电脑, 电视&#10;&#10;AI 生成的内容可能不正确。">
            <a:hlinkClick r:id="rId12" action="ppaction://hlinksldjump"/>
            <a:extLst>
              <a:ext uri="{FF2B5EF4-FFF2-40B4-BE49-F238E27FC236}">
                <a16:creationId xmlns:a16="http://schemas.microsoft.com/office/drawing/2014/main" id="{FFFF265E-43D2-5F71-0B12-709E3E7161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88" y="859586"/>
            <a:ext cx="1447023" cy="1002063"/>
          </a:xfrm>
          <a:prstGeom prst="rect">
            <a:avLst/>
          </a:prstGeom>
        </p:spPr>
      </p:pic>
      <p:sp>
        <p:nvSpPr>
          <p:cNvPr id="16" name="页脚占位符 15">
            <a:extLst>
              <a:ext uri="{FF2B5EF4-FFF2-40B4-BE49-F238E27FC236}">
                <a16:creationId xmlns:a16="http://schemas.microsoft.com/office/drawing/2014/main" id="{2C90DC51-7FAE-0E05-3B61-8A31C1086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17" name="灯片编号占位符 16">
            <a:extLst>
              <a:ext uri="{FF2B5EF4-FFF2-40B4-BE49-F238E27FC236}">
                <a16:creationId xmlns:a16="http://schemas.microsoft.com/office/drawing/2014/main" id="{6590ADB5-2626-E37D-985C-E02B7AEE4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295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arrow.wav"/>
          </p:stSnd>
        </p:sndAc>
      </p:transition>
    </mc:Choice>
    <mc:Fallback xmlns="">
      <p:transition spd="slow" advClick="0">
        <p:fade/>
        <p:sndAc>
          <p:stSnd>
            <p:snd r:embed="rId14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40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ids">
            <a:hlinkClick r:id="" action="ppaction://media"/>
            <a:extLst>
              <a:ext uri="{FF2B5EF4-FFF2-40B4-BE49-F238E27FC236}">
                <a16:creationId xmlns:a16="http://schemas.microsoft.com/office/drawing/2014/main" id="{4FA99F6E-6B5C-7C3B-995C-1C8848CC37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06667" y="3429000"/>
            <a:ext cx="609600" cy="609600"/>
          </a:xfrm>
          <a:prstGeom prst="rect">
            <a:avLst/>
          </a:prstGeom>
        </p:spPr>
      </p:pic>
      <p:pic>
        <p:nvPicPr>
          <p:cNvPr id="9" name="ds">
            <a:hlinkClick r:id="" action="ppaction://media"/>
            <a:extLst>
              <a:ext uri="{FF2B5EF4-FFF2-40B4-BE49-F238E27FC236}">
                <a16:creationId xmlns:a16="http://schemas.microsoft.com/office/drawing/2014/main" id="{14E1138E-BF99-3F00-3345-4E08E3765F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51051" y="2128919"/>
            <a:ext cx="609600" cy="609600"/>
          </a:xfrm>
          <a:prstGeom prst="rect">
            <a:avLst/>
          </a:prstGeom>
        </p:spPr>
      </p:pic>
      <p:sp>
        <p:nvSpPr>
          <p:cNvPr id="19" name="标题 1">
            <a:extLst>
              <a:ext uri="{FF2B5EF4-FFF2-40B4-BE49-F238E27FC236}">
                <a16:creationId xmlns:a16="http://schemas.microsoft.com/office/drawing/2014/main" id="{91B5A6A2-4D5D-F98F-8821-F4715415A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1388" y="348901"/>
            <a:ext cx="5091954" cy="818216"/>
          </a:xfrm>
        </p:spPr>
        <p:txBody>
          <a:bodyPr/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说明</a:t>
            </a:r>
          </a:p>
        </p:txBody>
      </p:sp>
      <p:sp>
        <p:nvSpPr>
          <p:cNvPr id="20" name="页脚占位符 3">
            <a:extLst>
              <a:ext uri="{FF2B5EF4-FFF2-40B4-BE49-F238E27FC236}">
                <a16:creationId xmlns:a16="http://schemas.microsoft.com/office/drawing/2014/main" id="{63BCAA28-BD31-E1BE-BD2F-1D4B740A8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3" name="内容占位符 7">
            <a:extLst>
              <a:ext uri="{FF2B5EF4-FFF2-40B4-BE49-F238E27FC236}">
                <a16:creationId xmlns:a16="http://schemas.microsoft.com/office/drawing/2014/main" id="{6085889A-936C-6FF5-85C1-3A46FA77F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2370137"/>
            <a:ext cx="10515600" cy="4351338"/>
          </a:xfrm>
        </p:spPr>
        <p:txBody>
          <a:bodyPr/>
          <a:lstStyle/>
          <a:p>
            <a:r>
              <a:rPr lang="zh-CN" altLang="en-US" sz="3200" dirty="0"/>
              <a:t>点击蓝色方块可以听到发音。</a:t>
            </a:r>
            <a:endParaRPr lang="en-US" altLang="zh-CN" sz="3200" dirty="0"/>
          </a:p>
          <a:p>
            <a:r>
              <a:rPr lang="zh-CN" altLang="en-US" sz="3200" dirty="0"/>
              <a:t>点击字母和字母组合可以到相应的视频。</a:t>
            </a:r>
            <a:endParaRPr lang="en-US" altLang="zh-CN" sz="3200" dirty="0"/>
          </a:p>
          <a:p>
            <a:r>
              <a:rPr lang="zh-CN" altLang="en-US" sz="3200" dirty="0"/>
              <a:t>视频看完后点击箭头可以到该视频内容的</a:t>
            </a:r>
            <a:r>
              <a:rPr lang="en-US" altLang="zh-CN" sz="3200" dirty="0"/>
              <a:t>ppt</a:t>
            </a:r>
            <a:r>
              <a:rPr lang="zh-CN" altLang="en-US" sz="3200" dirty="0"/>
              <a:t>。</a:t>
            </a:r>
            <a:endParaRPr lang="en-US" altLang="zh-CN" sz="3200" dirty="0"/>
          </a:p>
          <a:p>
            <a:r>
              <a:rPr lang="zh-CN" altLang="en-US" sz="3200" dirty="0"/>
              <a:t>点击小喇叭可以发音。</a:t>
            </a:r>
            <a:endParaRPr lang="en-US" altLang="zh-CN" sz="3200" dirty="0"/>
          </a:p>
          <a:p>
            <a:r>
              <a:rPr lang="zh-CN" altLang="en-US" sz="3200" dirty="0"/>
              <a:t>在框框里根据发音打出单词。</a:t>
            </a:r>
            <a:endParaRPr lang="en-US" altLang="zh-CN" sz="3200" dirty="0"/>
          </a:p>
          <a:p>
            <a:r>
              <a:rPr lang="zh-CN" altLang="en-US" sz="3200" dirty="0"/>
              <a:t>点击小房子          回到</a:t>
            </a:r>
            <a:endParaRPr lang="en-US" altLang="zh-CN" sz="3200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9D1D8B7-8E20-3C0C-69E9-752C72DAEFF7}"/>
              </a:ext>
            </a:extLst>
          </p:cNvPr>
          <p:cNvSpPr/>
          <p:nvPr/>
        </p:nvSpPr>
        <p:spPr>
          <a:xfrm>
            <a:off x="8351546" y="2745186"/>
            <a:ext cx="941693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ds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BBF5F3E-CC9D-F4ED-42B9-1CF37F7A0994}"/>
              </a:ext>
            </a:extLst>
          </p:cNvPr>
          <p:cNvGrpSpPr/>
          <p:nvPr/>
        </p:nvGrpSpPr>
        <p:grpSpPr>
          <a:xfrm>
            <a:off x="6309882" y="2046666"/>
            <a:ext cx="1124026" cy="848380"/>
            <a:chOff x="4277635" y="1613520"/>
            <a:chExt cx="1603564" cy="1210320"/>
          </a:xfrm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B51A02F2-F3E4-2A81-DCFF-CB25AF725584}"/>
                </a:ext>
              </a:extLst>
            </p:cNvPr>
            <p:cNvSpPr>
              <a:spLocks/>
            </p:cNvSpPr>
            <p:nvPr/>
          </p:nvSpPr>
          <p:spPr>
            <a:xfrm>
              <a:off x="4277635" y="1613520"/>
              <a:ext cx="1603564" cy="1210320"/>
            </a:xfrm>
            <a:prstGeom prst="roundRect">
              <a:avLst/>
            </a:prstGeom>
            <a:solidFill>
              <a:srgbClr val="0070C0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28" name="文本框13">
              <a:extLst>
                <a:ext uri="{FF2B5EF4-FFF2-40B4-BE49-F238E27FC236}">
                  <a16:creationId xmlns:a16="http://schemas.microsoft.com/office/drawing/2014/main" id="{DD2163B2-B006-EB3D-A649-8FF54FC0F35F}"/>
                </a:ext>
              </a:extLst>
            </p:cNvPr>
            <p:cNvSpPr txBox="1"/>
            <p:nvPr/>
          </p:nvSpPr>
          <p:spPr>
            <a:xfrm>
              <a:off x="4517250" y="1822160"/>
              <a:ext cx="1141224" cy="850093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  <a:r>
                <a:rPr kumimoji="0" lang="en-US" altLang="zh-CN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dz</a:t>
              </a: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资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sp>
        <p:nvSpPr>
          <p:cNvPr id="29" name="文本框 3">
            <a:extLst>
              <a:ext uri="{FF2B5EF4-FFF2-40B4-BE49-F238E27FC236}">
                <a16:creationId xmlns:a16="http://schemas.microsoft.com/office/drawing/2014/main" id="{EE5659DA-4F4C-379F-CA45-D4529A4B653D}"/>
              </a:ext>
            </a:extLst>
          </p:cNvPr>
          <p:cNvSpPr txBox="1"/>
          <p:nvPr/>
        </p:nvSpPr>
        <p:spPr>
          <a:xfrm>
            <a:off x="6450228" y="4473055"/>
            <a:ext cx="1440180" cy="58477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30" name="图片 29" descr="图片包含 形状&#10;&#10;AI 生成的内容可能不正确。">
            <a:extLst>
              <a:ext uri="{FF2B5EF4-FFF2-40B4-BE49-F238E27FC236}">
                <a16:creationId xmlns:a16="http://schemas.microsoft.com/office/drawing/2014/main" id="{8EAD1E30-7DB0-E77D-08EE-EC85A9F9BF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69543" y="4995578"/>
            <a:ext cx="754897" cy="741686"/>
          </a:xfrm>
          <a:prstGeom prst="rect">
            <a:avLst/>
          </a:prstGeom>
        </p:spPr>
      </p:pic>
      <p:pic>
        <p:nvPicPr>
          <p:cNvPr id="31" name="图片 30" descr="图形用户界面&#10;&#10;AI 生成的内容可能不正确。">
            <a:extLst>
              <a:ext uri="{FF2B5EF4-FFF2-40B4-BE49-F238E27FC236}">
                <a16:creationId xmlns:a16="http://schemas.microsoft.com/office/drawing/2014/main" id="{FBA368D2-26E6-5D27-F53C-DAFE4B5282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047" y="5266298"/>
            <a:ext cx="1219200" cy="632749"/>
          </a:xfrm>
          <a:prstGeom prst="rect">
            <a:avLst/>
          </a:prstGeom>
        </p:spPr>
      </p:pic>
      <p:sp>
        <p:nvSpPr>
          <p:cNvPr id="32" name="箭头: 右 31">
            <a:hlinkClick r:id="" action="ppaction://noaction"/>
            <a:extLst>
              <a:ext uri="{FF2B5EF4-FFF2-40B4-BE49-F238E27FC236}">
                <a16:creationId xmlns:a16="http://schemas.microsoft.com/office/drawing/2014/main" id="{475AC1C2-0EFC-3A38-9287-45D79A20006E}"/>
              </a:ext>
            </a:extLst>
          </p:cNvPr>
          <p:cNvSpPr/>
          <p:nvPr/>
        </p:nvSpPr>
        <p:spPr>
          <a:xfrm>
            <a:off x="9642207" y="5113245"/>
            <a:ext cx="1809115" cy="1243105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  <a:bevelB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Let’s Play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灯片编号占位符 9">
            <a:extLst>
              <a:ext uri="{FF2B5EF4-FFF2-40B4-BE49-F238E27FC236}">
                <a16:creationId xmlns:a16="http://schemas.microsoft.com/office/drawing/2014/main" id="{AE33F947-4E76-7755-C89A-1B6AA5E2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9B18D-16C4-47DB-86EA-C0A9885BF5B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2" name="图形 1" descr="声音媒体 纯色填充">
            <a:extLst>
              <a:ext uri="{FF2B5EF4-FFF2-40B4-BE49-F238E27FC236}">
                <a16:creationId xmlns:a16="http://schemas.microsoft.com/office/drawing/2014/main" id="{6EF4B30E-6E3E-08DE-C0DF-AF40810A90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60734" y="3973512"/>
            <a:ext cx="670560" cy="67056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89E39BB-E5B9-1716-C97C-5E2139AD1CB3}"/>
              </a:ext>
            </a:extLst>
          </p:cNvPr>
          <p:cNvSpPr txBox="1"/>
          <p:nvPr/>
        </p:nvSpPr>
        <p:spPr>
          <a:xfrm>
            <a:off x="857251" y="1070401"/>
            <a:ext cx="10496549" cy="338554"/>
          </a:xfrm>
          <a:prstGeom prst="rect">
            <a:avLst/>
          </a:prstGeom>
          <a:solidFill>
            <a:srgbClr val="0070C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教材里的汉语只是提供这个音在发音前的舌头和口型的正确位置。请不要以汉语为准！还是要以发出的音为准。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DE9FB53-D9C9-8D13-61A9-6A49BF1C03CA}"/>
              </a:ext>
            </a:extLst>
          </p:cNvPr>
          <p:cNvSpPr txBox="1"/>
          <p:nvPr/>
        </p:nvSpPr>
        <p:spPr>
          <a:xfrm>
            <a:off x="847725" y="1544715"/>
            <a:ext cx="10496549" cy="338554"/>
          </a:xfrm>
          <a:prstGeom prst="rect">
            <a:avLst/>
          </a:prstGeom>
          <a:solidFill>
            <a:srgbClr val="0070C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只有金钥匙自然拼读练习册只能在电脑上操作（其他的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可以在手机和平板电脑或电脑上都可以操作）</a:t>
            </a:r>
          </a:p>
        </p:txBody>
      </p:sp>
    </p:spTree>
    <p:extLst>
      <p:ext uri="{BB962C8B-B14F-4D97-AF65-F5344CB8AC3E}">
        <p14:creationId xmlns:p14="http://schemas.microsoft.com/office/powerpoint/2010/main" val="315303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E5BAB6-DB07-9299-F659-9FCFF5C52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:a16="http://schemas.microsoft.com/office/drawing/2014/main" id="{BCEDC03E-D582-C336-DE63-918AFC4E5A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19941" y="304750"/>
            <a:ext cx="4376059" cy="1210320"/>
          </a:xfrm>
          <a:prstGeom prst="roundRect">
            <a:avLst/>
          </a:prstGeom>
          <a:solidFill>
            <a:srgbClr val="7030A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215FF29B-7224-DAA0-0252-E7C6CA4945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19941" y="1515070"/>
            <a:ext cx="4376059" cy="1210320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860454EC-23B6-AC09-C8F0-33F495C950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19941" y="2725390"/>
            <a:ext cx="4376059" cy="1210320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EAAAF530-C322-DED3-4677-03E4A74D6B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19941" y="3935710"/>
            <a:ext cx="4376060" cy="1210320"/>
          </a:xfrm>
          <a:prstGeom prst="roundRect">
            <a:avLst/>
          </a:prstGeom>
          <a:solidFill>
            <a:srgbClr val="7B456F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0A339528-5CF9-17CD-12A9-C0127353A3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19941" y="5146030"/>
            <a:ext cx="4376059" cy="1210320"/>
          </a:xfrm>
          <a:prstGeom prst="roundRect">
            <a:avLst/>
          </a:prstGeom>
          <a:solidFill>
            <a:srgbClr val="A8A0D8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11F7FA6-0428-2076-CF5A-73FEFE36CE63}"/>
              </a:ext>
            </a:extLst>
          </p:cNvPr>
          <p:cNvGrpSpPr/>
          <p:nvPr/>
        </p:nvGrpSpPr>
        <p:grpSpPr>
          <a:xfrm>
            <a:off x="116379" y="1515070"/>
            <a:ext cx="1603564" cy="1210320"/>
            <a:chOff x="116379" y="1515070"/>
            <a:chExt cx="1603564" cy="1210320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F9A6B799-366A-5CE9-E8C7-1376D51F6F5E}"/>
                </a:ext>
              </a:extLst>
            </p:cNvPr>
            <p:cNvSpPr/>
            <p:nvPr/>
          </p:nvSpPr>
          <p:spPr>
            <a:xfrm>
              <a:off x="116379" y="1515070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376F594E-8B1E-9610-85FA-A4CD84CC9D60}"/>
                </a:ext>
              </a:extLst>
            </p:cNvPr>
            <p:cNvSpPr txBox="1"/>
            <p:nvPr/>
          </p:nvSpPr>
          <p:spPr>
            <a:xfrm>
              <a:off x="199112" y="1737075"/>
              <a:ext cx="1495811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/eə/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艾尔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93BF70C-108C-49AC-8A54-0790120D6A6B}"/>
              </a:ext>
            </a:extLst>
          </p:cNvPr>
          <p:cNvGrpSpPr/>
          <p:nvPr/>
        </p:nvGrpSpPr>
        <p:grpSpPr>
          <a:xfrm>
            <a:off x="116379" y="2725390"/>
            <a:ext cx="1603564" cy="1210320"/>
            <a:chOff x="116379" y="2725390"/>
            <a:chExt cx="1603564" cy="1210320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9AD9CF99-0486-0AAF-565D-019E3A0DCDE7}"/>
                </a:ext>
              </a:extLst>
            </p:cNvPr>
            <p:cNvSpPr/>
            <p:nvPr/>
          </p:nvSpPr>
          <p:spPr>
            <a:xfrm>
              <a:off x="116379" y="2725390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C058A09C-49A1-5607-D694-1B9DFEA70BFF}"/>
                </a:ext>
              </a:extLst>
            </p:cNvPr>
            <p:cNvSpPr txBox="1"/>
            <p:nvPr/>
          </p:nvSpPr>
          <p:spPr>
            <a:xfrm>
              <a:off x="211262" y="2933634"/>
              <a:ext cx="1471511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/i:/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衣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B762706-2D21-0D5F-8C0A-2FDB95A88507}"/>
              </a:ext>
            </a:extLst>
          </p:cNvPr>
          <p:cNvGrpSpPr/>
          <p:nvPr/>
        </p:nvGrpSpPr>
        <p:grpSpPr>
          <a:xfrm>
            <a:off x="116379" y="3935710"/>
            <a:ext cx="1603564" cy="1210320"/>
            <a:chOff x="116379" y="3935710"/>
            <a:chExt cx="1603564" cy="1210320"/>
          </a:xfrm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E18E1301-5BC4-B292-F8EF-F24F705EEE35}"/>
                </a:ext>
              </a:extLst>
            </p:cNvPr>
            <p:cNvSpPr/>
            <p:nvPr/>
          </p:nvSpPr>
          <p:spPr>
            <a:xfrm>
              <a:off x="116379" y="3935710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ED221D3-74EA-CA2C-A276-87568D196F8E}"/>
                </a:ext>
              </a:extLst>
            </p:cNvPr>
            <p:cNvSpPr txBox="1"/>
            <p:nvPr/>
          </p:nvSpPr>
          <p:spPr>
            <a:xfrm>
              <a:off x="235702" y="4130193"/>
              <a:ext cx="1422630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/ai/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爱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20EF37F-2521-6ED4-1548-50F112849158}"/>
              </a:ext>
            </a:extLst>
          </p:cNvPr>
          <p:cNvGrpSpPr/>
          <p:nvPr/>
        </p:nvGrpSpPr>
        <p:grpSpPr>
          <a:xfrm>
            <a:off x="116379" y="5146030"/>
            <a:ext cx="1603564" cy="1210320"/>
            <a:chOff x="116379" y="5146030"/>
            <a:chExt cx="1603564" cy="1210320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904E9524-4770-D88B-F59B-503CC3AB0DD2}"/>
                </a:ext>
              </a:extLst>
            </p:cNvPr>
            <p:cNvSpPr/>
            <p:nvPr/>
          </p:nvSpPr>
          <p:spPr>
            <a:xfrm>
              <a:off x="116379" y="5146030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964171F-CDFC-CE25-D410-8E7519D790D0}"/>
                </a:ext>
              </a:extLst>
            </p:cNvPr>
            <p:cNvSpPr txBox="1"/>
            <p:nvPr/>
          </p:nvSpPr>
          <p:spPr>
            <a:xfrm>
              <a:off x="217074" y="5326751"/>
              <a:ext cx="1459887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/ɜː/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鹅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16EA359-6D50-8CBB-B644-379E8EDE313D}"/>
              </a:ext>
            </a:extLst>
          </p:cNvPr>
          <p:cNvGrpSpPr/>
          <p:nvPr/>
        </p:nvGrpSpPr>
        <p:grpSpPr>
          <a:xfrm>
            <a:off x="116377" y="311692"/>
            <a:ext cx="1629249" cy="1210320"/>
            <a:chOff x="116377" y="311692"/>
            <a:chExt cx="1629249" cy="1210320"/>
          </a:xfrm>
        </p:grpSpPr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0977FA5A-AF6D-454C-95E9-FE4AA0C7A643}"/>
                </a:ext>
              </a:extLst>
            </p:cNvPr>
            <p:cNvSpPr/>
            <p:nvPr/>
          </p:nvSpPr>
          <p:spPr>
            <a:xfrm>
              <a:off x="116377" y="311692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4F85A02-7914-C3B7-1EFF-3B45F12B4AD7}"/>
                </a:ext>
              </a:extLst>
            </p:cNvPr>
            <p:cNvSpPr txBox="1"/>
            <p:nvPr/>
          </p:nvSpPr>
          <p:spPr>
            <a:xfrm>
              <a:off x="148409" y="540516"/>
              <a:ext cx="1597217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  <a:r>
                <a:rPr kumimoji="0" lang="en-US" altLang="zh-CN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ei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字母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A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sp>
        <p:nvSpPr>
          <p:cNvPr id="41" name="矩形 40">
            <a:hlinkClick r:id="rId23" action="ppaction://hlinksldjump"/>
            <a:extLst>
              <a:ext uri="{FF2B5EF4-FFF2-40B4-BE49-F238E27FC236}">
                <a16:creationId xmlns:a16="http://schemas.microsoft.com/office/drawing/2014/main" id="{248D3FB5-91E7-ACB5-34FC-CA77C1672561}"/>
              </a:ext>
            </a:extLst>
          </p:cNvPr>
          <p:cNvSpPr/>
          <p:nvPr/>
        </p:nvSpPr>
        <p:spPr>
          <a:xfrm>
            <a:off x="2039851" y="576150"/>
            <a:ext cx="1234634" cy="6463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a-e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2" name="矩形 41">
            <a:hlinkClick r:id="rId24" action="ppaction://hlinksldjump"/>
            <a:extLst>
              <a:ext uri="{FF2B5EF4-FFF2-40B4-BE49-F238E27FC236}">
                <a16:creationId xmlns:a16="http://schemas.microsoft.com/office/drawing/2014/main" id="{F36E6776-7D1A-FFED-5A24-FC9ACBB81EF9}"/>
              </a:ext>
            </a:extLst>
          </p:cNvPr>
          <p:cNvSpPr/>
          <p:nvPr/>
        </p:nvSpPr>
        <p:spPr>
          <a:xfrm>
            <a:off x="3554063" y="576150"/>
            <a:ext cx="911661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ai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3" name="矩形 42">
            <a:hlinkClick r:id="rId25" action="ppaction://hlinksldjump"/>
            <a:extLst>
              <a:ext uri="{FF2B5EF4-FFF2-40B4-BE49-F238E27FC236}">
                <a16:creationId xmlns:a16="http://schemas.microsoft.com/office/drawing/2014/main" id="{D97B65D2-F28F-A1FB-6B4A-2173BA27FBA7}"/>
              </a:ext>
            </a:extLst>
          </p:cNvPr>
          <p:cNvSpPr/>
          <p:nvPr/>
        </p:nvSpPr>
        <p:spPr>
          <a:xfrm>
            <a:off x="4729135" y="576150"/>
            <a:ext cx="1043893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ay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4" name="矩形 43">
            <a:hlinkClick r:id="rId26" action="ppaction://hlinksldjump"/>
            <a:extLst>
              <a:ext uri="{FF2B5EF4-FFF2-40B4-BE49-F238E27FC236}">
                <a16:creationId xmlns:a16="http://schemas.microsoft.com/office/drawing/2014/main" id="{0A7681AD-05C3-7E7B-4654-2F1826F5741D}"/>
              </a:ext>
            </a:extLst>
          </p:cNvPr>
          <p:cNvSpPr/>
          <p:nvPr/>
        </p:nvSpPr>
        <p:spPr>
          <a:xfrm>
            <a:off x="2039851" y="1796553"/>
            <a:ext cx="2046941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are/air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8" name="矩形 47">
            <a:hlinkClick r:id="rId27" action="ppaction://hlinksldjump"/>
            <a:extLst>
              <a:ext uri="{FF2B5EF4-FFF2-40B4-BE49-F238E27FC236}">
                <a16:creationId xmlns:a16="http://schemas.microsoft.com/office/drawing/2014/main" id="{963F1D08-2D21-9E73-3701-D8E14C6FD29A}"/>
              </a:ext>
            </a:extLst>
          </p:cNvPr>
          <p:cNvSpPr/>
          <p:nvPr/>
        </p:nvSpPr>
        <p:spPr>
          <a:xfrm>
            <a:off x="2039851" y="2971171"/>
            <a:ext cx="1131264" cy="6463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ea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66CCFF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9" name="矩形 48">
            <a:hlinkClick r:id="rId28" action="ppaction://hlinksldjump"/>
            <a:extLst>
              <a:ext uri="{FF2B5EF4-FFF2-40B4-BE49-F238E27FC236}">
                <a16:creationId xmlns:a16="http://schemas.microsoft.com/office/drawing/2014/main" id="{14C91E18-C15D-3E67-E19F-9E1F86C78685}"/>
              </a:ext>
            </a:extLst>
          </p:cNvPr>
          <p:cNvSpPr/>
          <p:nvPr/>
        </p:nvSpPr>
        <p:spPr>
          <a:xfrm>
            <a:off x="3358543" y="2971171"/>
            <a:ext cx="1095154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ee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0" name="矩形 49">
            <a:hlinkClick r:id="rId29" action="ppaction://hlinksldjump"/>
            <a:extLst>
              <a:ext uri="{FF2B5EF4-FFF2-40B4-BE49-F238E27FC236}">
                <a16:creationId xmlns:a16="http://schemas.microsoft.com/office/drawing/2014/main" id="{A64E9A53-0B54-43E1-11C7-9F19DB85D15F}"/>
              </a:ext>
            </a:extLst>
          </p:cNvPr>
          <p:cNvSpPr/>
          <p:nvPr/>
        </p:nvSpPr>
        <p:spPr>
          <a:xfrm>
            <a:off x="4641126" y="2971171"/>
            <a:ext cx="1302859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e-e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1" name="矩形 50">
            <a:hlinkClick r:id="rId30" action="ppaction://hlinksldjump"/>
            <a:extLst>
              <a:ext uri="{FF2B5EF4-FFF2-40B4-BE49-F238E27FC236}">
                <a16:creationId xmlns:a16="http://schemas.microsoft.com/office/drawing/2014/main" id="{6BDF8A19-8914-0793-219F-D5DD05BA8D56}"/>
              </a:ext>
            </a:extLst>
          </p:cNvPr>
          <p:cNvSpPr/>
          <p:nvPr/>
        </p:nvSpPr>
        <p:spPr>
          <a:xfrm>
            <a:off x="2039851" y="4225738"/>
            <a:ext cx="1271565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-e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2" name="矩形 51">
            <a:hlinkClick r:id="rId31" action="ppaction://hlinksldjump"/>
            <a:extLst>
              <a:ext uri="{FF2B5EF4-FFF2-40B4-BE49-F238E27FC236}">
                <a16:creationId xmlns:a16="http://schemas.microsoft.com/office/drawing/2014/main" id="{1A6A6A3D-AE05-5267-522E-1F948C78ECBF}"/>
              </a:ext>
            </a:extLst>
          </p:cNvPr>
          <p:cNvSpPr/>
          <p:nvPr/>
        </p:nvSpPr>
        <p:spPr>
          <a:xfrm>
            <a:off x="3794827" y="4191575"/>
            <a:ext cx="1633246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ie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/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igh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3" name="矩形 52">
            <a:hlinkClick r:id="rId32" action="ppaction://hlinksldjump"/>
            <a:extLst>
              <a:ext uri="{FF2B5EF4-FFF2-40B4-BE49-F238E27FC236}">
                <a16:creationId xmlns:a16="http://schemas.microsoft.com/office/drawing/2014/main" id="{662B3E75-D39B-456F-94CB-17D582B9FE79}"/>
              </a:ext>
            </a:extLst>
          </p:cNvPr>
          <p:cNvSpPr/>
          <p:nvPr/>
        </p:nvSpPr>
        <p:spPr>
          <a:xfrm>
            <a:off x="2039851" y="5460220"/>
            <a:ext cx="954398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er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4" name="矩形 53">
            <a:hlinkClick r:id="rId33" action="ppaction://hlinksldjump"/>
            <a:extLst>
              <a:ext uri="{FF2B5EF4-FFF2-40B4-BE49-F238E27FC236}">
                <a16:creationId xmlns:a16="http://schemas.microsoft.com/office/drawing/2014/main" id="{EB41095C-A2CC-3F9D-2A30-07B94FE636B9}"/>
              </a:ext>
            </a:extLst>
          </p:cNvPr>
          <p:cNvSpPr/>
          <p:nvPr/>
        </p:nvSpPr>
        <p:spPr>
          <a:xfrm>
            <a:off x="4854587" y="5460220"/>
            <a:ext cx="918441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ur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99FF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5" name="矩形 54">
            <a:hlinkClick r:id="rId34" action="ppaction://hlinksldjump"/>
            <a:extLst>
              <a:ext uri="{FF2B5EF4-FFF2-40B4-BE49-F238E27FC236}">
                <a16:creationId xmlns:a16="http://schemas.microsoft.com/office/drawing/2014/main" id="{48491394-829B-A117-6BDC-4586EC41CCBC}"/>
              </a:ext>
            </a:extLst>
          </p:cNvPr>
          <p:cNvSpPr/>
          <p:nvPr/>
        </p:nvSpPr>
        <p:spPr>
          <a:xfrm>
            <a:off x="3466823" y="5460220"/>
            <a:ext cx="918441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ir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2F7573CF-8B55-C4E6-CEA0-0665964E46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725249" y="312230"/>
            <a:ext cx="4376059" cy="1210320"/>
          </a:xfrm>
          <a:prstGeom prst="roundRect">
            <a:avLst/>
          </a:prstGeom>
          <a:solidFill>
            <a:srgbClr val="7030A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0C0F4E50-878C-B30D-FE18-C17F3997A0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9562" y="2686525"/>
            <a:ext cx="4376059" cy="1210320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52DDCEE1-843C-C341-5187-27C3399716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9562" y="3896845"/>
            <a:ext cx="4376059" cy="1210320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0DF5A3F1-0265-89AB-5150-E51C9630AF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99562" y="5107165"/>
            <a:ext cx="4376060" cy="1210320"/>
          </a:xfrm>
          <a:prstGeom prst="roundRect">
            <a:avLst/>
          </a:prstGeom>
          <a:solidFill>
            <a:srgbClr val="7B456F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E192B50A-2C75-0241-1588-03EF45385B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725249" y="1536434"/>
            <a:ext cx="4376059" cy="1210320"/>
          </a:xfrm>
          <a:prstGeom prst="roundRect">
            <a:avLst/>
          </a:prstGeom>
          <a:solidFill>
            <a:srgbClr val="A8A0D8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3D1088A-F8F0-8240-264C-AB4B89AD1FF1}"/>
              </a:ext>
            </a:extLst>
          </p:cNvPr>
          <p:cNvGrpSpPr/>
          <p:nvPr/>
        </p:nvGrpSpPr>
        <p:grpSpPr>
          <a:xfrm>
            <a:off x="6121685" y="319172"/>
            <a:ext cx="1603564" cy="1210320"/>
            <a:chOff x="6121685" y="319172"/>
            <a:chExt cx="1603564" cy="1210320"/>
          </a:xfrm>
        </p:grpSpPr>
        <p:sp>
          <p:nvSpPr>
            <p:cNvPr id="60" name="矩形: 圆角 59">
              <a:extLst>
                <a:ext uri="{FF2B5EF4-FFF2-40B4-BE49-F238E27FC236}">
                  <a16:creationId xmlns:a16="http://schemas.microsoft.com/office/drawing/2014/main" id="{6F749BDF-38F8-8034-1042-DF2643624C56}"/>
                </a:ext>
              </a:extLst>
            </p:cNvPr>
            <p:cNvSpPr/>
            <p:nvPr/>
          </p:nvSpPr>
          <p:spPr>
            <a:xfrm>
              <a:off x="6121685" y="319172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70" name="文本框 59">
              <a:extLst>
                <a:ext uri="{FF2B5EF4-FFF2-40B4-BE49-F238E27FC236}">
                  <a16:creationId xmlns:a16="http://schemas.microsoft.com/office/drawing/2014/main" id="{31BB1BD7-0BFB-75B5-C83D-7C133A2A02A3}"/>
                </a:ext>
              </a:extLst>
            </p:cNvPr>
            <p:cNvSpPr txBox="1"/>
            <p:nvPr/>
          </p:nvSpPr>
          <p:spPr>
            <a:xfrm>
              <a:off x="6201249" y="472905"/>
              <a:ext cx="1484312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/uː/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乌</a:t>
              </a:r>
            </a:p>
          </p:txBody>
        </p:sp>
      </p:grpSp>
      <p:sp>
        <p:nvSpPr>
          <p:cNvPr id="71" name="矩形 70">
            <a:extLst>
              <a:ext uri="{FF2B5EF4-FFF2-40B4-BE49-F238E27FC236}">
                <a16:creationId xmlns:a16="http://schemas.microsoft.com/office/drawing/2014/main" id="{3B23EDEE-5C57-3E6F-07BC-5DEFA1CA90A7}"/>
              </a:ext>
            </a:extLst>
          </p:cNvPr>
          <p:cNvSpPr/>
          <p:nvPr/>
        </p:nvSpPr>
        <p:spPr>
          <a:xfrm>
            <a:off x="10173950" y="569808"/>
            <a:ext cx="1390124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oo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/u:/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4819337B-D436-6A7A-7E3F-4B9D47C8B2D6}"/>
              </a:ext>
            </a:extLst>
          </p:cNvPr>
          <p:cNvSpPr/>
          <p:nvPr/>
        </p:nvSpPr>
        <p:spPr>
          <a:xfrm>
            <a:off x="8066893" y="1864277"/>
            <a:ext cx="1276311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oo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/u/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13B66029-FBE2-6435-9AC5-910E980A1D7B}"/>
              </a:ext>
            </a:extLst>
          </p:cNvPr>
          <p:cNvSpPr/>
          <p:nvPr/>
        </p:nvSpPr>
        <p:spPr>
          <a:xfrm>
            <a:off x="8043650" y="569808"/>
            <a:ext cx="1231427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ue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/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ui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0B25C0D-7B71-3D7C-B845-3594049A5FEC}"/>
              </a:ext>
            </a:extLst>
          </p:cNvPr>
          <p:cNvGrpSpPr/>
          <p:nvPr/>
        </p:nvGrpSpPr>
        <p:grpSpPr>
          <a:xfrm>
            <a:off x="6096000" y="2686525"/>
            <a:ext cx="1603564" cy="1210320"/>
            <a:chOff x="6096000" y="2686525"/>
            <a:chExt cx="1603564" cy="1210320"/>
          </a:xfrm>
        </p:grpSpPr>
        <p:sp>
          <p:nvSpPr>
            <p:cNvPr id="63" name="矩形: 圆角 62">
              <a:extLst>
                <a:ext uri="{FF2B5EF4-FFF2-40B4-BE49-F238E27FC236}">
                  <a16:creationId xmlns:a16="http://schemas.microsoft.com/office/drawing/2014/main" id="{959EF3C6-2137-3451-2A2B-394341183F6B}"/>
                </a:ext>
              </a:extLst>
            </p:cNvPr>
            <p:cNvSpPr/>
            <p:nvPr/>
          </p:nvSpPr>
          <p:spPr>
            <a:xfrm>
              <a:off x="6096000" y="2686525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74" name="文本框 59">
              <a:extLst>
                <a:ext uri="{FF2B5EF4-FFF2-40B4-BE49-F238E27FC236}">
                  <a16:creationId xmlns:a16="http://schemas.microsoft.com/office/drawing/2014/main" id="{C1C99E1A-6216-D446-8821-449D5B398497}"/>
                </a:ext>
              </a:extLst>
            </p:cNvPr>
            <p:cNvSpPr txBox="1"/>
            <p:nvPr/>
          </p:nvSpPr>
          <p:spPr>
            <a:xfrm>
              <a:off x="6147271" y="2933634"/>
              <a:ext cx="1526708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  <a:r>
                <a:rPr kumimoji="0" lang="en-US" altLang="zh-CN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əʊ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哦</a:t>
              </a:r>
            </a:p>
          </p:txBody>
        </p:sp>
      </p:grpSp>
      <p:sp>
        <p:nvSpPr>
          <p:cNvPr id="75" name="矩形 74">
            <a:extLst>
              <a:ext uri="{FF2B5EF4-FFF2-40B4-BE49-F238E27FC236}">
                <a16:creationId xmlns:a16="http://schemas.microsoft.com/office/drawing/2014/main" id="{325AFB1E-B699-8AB3-78DC-5B320429D3A3}"/>
              </a:ext>
            </a:extLst>
          </p:cNvPr>
          <p:cNvSpPr/>
          <p:nvPr/>
        </p:nvSpPr>
        <p:spPr>
          <a:xfrm>
            <a:off x="8014796" y="2977830"/>
            <a:ext cx="742511" cy="6463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oa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A9F15139-3020-625B-2E47-E679849645C1}"/>
              </a:ext>
            </a:extLst>
          </p:cNvPr>
          <p:cNvSpPr/>
          <p:nvPr/>
        </p:nvSpPr>
        <p:spPr>
          <a:xfrm>
            <a:off x="9473133" y="2977830"/>
            <a:ext cx="843501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o-e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CE565206-5CA9-5A3B-A982-AA36CE954B4C}"/>
              </a:ext>
            </a:extLst>
          </p:cNvPr>
          <p:cNvSpPr/>
          <p:nvPr/>
        </p:nvSpPr>
        <p:spPr>
          <a:xfrm>
            <a:off x="11006010" y="2977830"/>
            <a:ext cx="795411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ow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40000"/>
                  <a:lumOff val="60000"/>
                </a:srgbClr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B7489A64-14F5-0B8A-7D25-8428C3699B8B}"/>
              </a:ext>
            </a:extLst>
          </p:cNvPr>
          <p:cNvSpPr/>
          <p:nvPr/>
        </p:nvSpPr>
        <p:spPr>
          <a:xfrm>
            <a:off x="7812601" y="4157101"/>
            <a:ext cx="681597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au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02C27210-4612-27CA-6D2F-11F79204F457}"/>
              </a:ext>
            </a:extLst>
          </p:cNvPr>
          <p:cNvSpPr/>
          <p:nvPr/>
        </p:nvSpPr>
        <p:spPr>
          <a:xfrm>
            <a:off x="8579515" y="4157101"/>
            <a:ext cx="769763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aw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4D54FBC1-E7B6-CAAE-F3D6-8D57AC17107C}"/>
              </a:ext>
            </a:extLst>
          </p:cNvPr>
          <p:cNvSpPr/>
          <p:nvPr/>
        </p:nvSpPr>
        <p:spPr>
          <a:xfrm>
            <a:off x="10315950" y="4157101"/>
            <a:ext cx="627096" cy="6463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CCFF9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or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CCFF99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C428DA59-C9A9-E31C-C054-FFB5B30DE2E4}"/>
              </a:ext>
            </a:extLst>
          </p:cNvPr>
          <p:cNvSpPr/>
          <p:nvPr/>
        </p:nvSpPr>
        <p:spPr>
          <a:xfrm>
            <a:off x="9411418" y="4148549"/>
            <a:ext cx="743168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al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C2DBC97D-B9AE-C02A-05A3-E9275AAC78B5}"/>
              </a:ext>
            </a:extLst>
          </p:cNvPr>
          <p:cNvGrpSpPr/>
          <p:nvPr/>
        </p:nvGrpSpPr>
        <p:grpSpPr>
          <a:xfrm>
            <a:off x="6096000" y="3896845"/>
            <a:ext cx="1603564" cy="1210320"/>
            <a:chOff x="6096000" y="3896845"/>
            <a:chExt cx="1603564" cy="1210320"/>
          </a:xfrm>
        </p:grpSpPr>
        <p:sp>
          <p:nvSpPr>
            <p:cNvPr id="65" name="矩形: 圆角 64">
              <a:extLst>
                <a:ext uri="{FF2B5EF4-FFF2-40B4-BE49-F238E27FC236}">
                  <a16:creationId xmlns:a16="http://schemas.microsoft.com/office/drawing/2014/main" id="{3ED0655C-6DA1-9307-FF53-8FC81DB33E9B}"/>
                </a:ext>
              </a:extLst>
            </p:cNvPr>
            <p:cNvSpPr/>
            <p:nvPr/>
          </p:nvSpPr>
          <p:spPr>
            <a:xfrm>
              <a:off x="6096000" y="3896845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82" name="文本框 59">
              <a:extLst>
                <a:ext uri="{FF2B5EF4-FFF2-40B4-BE49-F238E27FC236}">
                  <a16:creationId xmlns:a16="http://schemas.microsoft.com/office/drawing/2014/main" id="{2969E052-50D2-8596-FB99-1E12065C8445}"/>
                </a:ext>
              </a:extLst>
            </p:cNvPr>
            <p:cNvSpPr txBox="1"/>
            <p:nvPr/>
          </p:nvSpPr>
          <p:spPr>
            <a:xfrm>
              <a:off x="6121685" y="4116798"/>
              <a:ext cx="1526708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/ɔː/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嗷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F015026-1C8E-A3D1-80CA-D73B63136E8F}"/>
              </a:ext>
            </a:extLst>
          </p:cNvPr>
          <p:cNvGrpSpPr/>
          <p:nvPr/>
        </p:nvGrpSpPr>
        <p:grpSpPr>
          <a:xfrm>
            <a:off x="6096000" y="5107165"/>
            <a:ext cx="1603564" cy="1210320"/>
            <a:chOff x="6096000" y="5107165"/>
            <a:chExt cx="1603564" cy="1210320"/>
          </a:xfrm>
        </p:grpSpPr>
        <p:sp>
          <p:nvSpPr>
            <p:cNvPr id="67" name="矩形: 圆角 66">
              <a:extLst>
                <a:ext uri="{FF2B5EF4-FFF2-40B4-BE49-F238E27FC236}">
                  <a16:creationId xmlns:a16="http://schemas.microsoft.com/office/drawing/2014/main" id="{D6553FCC-AEF9-B251-120A-2598571868E3}"/>
                </a:ext>
              </a:extLst>
            </p:cNvPr>
            <p:cNvSpPr/>
            <p:nvPr/>
          </p:nvSpPr>
          <p:spPr>
            <a:xfrm>
              <a:off x="6096000" y="5107165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83" name="文本框 58">
              <a:extLst>
                <a:ext uri="{FF2B5EF4-FFF2-40B4-BE49-F238E27FC236}">
                  <a16:creationId xmlns:a16="http://schemas.microsoft.com/office/drawing/2014/main" id="{077E4E59-273F-073E-A1CC-CF5E59E70242}"/>
                </a:ext>
              </a:extLst>
            </p:cNvPr>
            <p:cNvSpPr txBox="1"/>
            <p:nvPr/>
          </p:nvSpPr>
          <p:spPr>
            <a:xfrm>
              <a:off x="6153010" y="5392900"/>
              <a:ext cx="1526708" cy="646331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  <a:r>
                <a:rPr kumimoji="0" lang="en-US" altLang="zh-CN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ɔ:l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奥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把舌头抵到上齿根</a:t>
              </a:r>
            </a:p>
          </p:txBody>
        </p:sp>
      </p:grpSp>
      <p:sp>
        <p:nvSpPr>
          <p:cNvPr id="84" name="矩形 83">
            <a:extLst>
              <a:ext uri="{FF2B5EF4-FFF2-40B4-BE49-F238E27FC236}">
                <a16:creationId xmlns:a16="http://schemas.microsoft.com/office/drawing/2014/main" id="{6DAE4568-7A08-1B72-4F88-EC1943F729A9}"/>
              </a:ext>
            </a:extLst>
          </p:cNvPr>
          <p:cNvSpPr/>
          <p:nvPr/>
        </p:nvSpPr>
        <p:spPr>
          <a:xfrm>
            <a:off x="8145440" y="5392900"/>
            <a:ext cx="833883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all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6DD1A4D-7D6F-6A2A-B54E-08E94DBEC29A}"/>
              </a:ext>
            </a:extLst>
          </p:cNvPr>
          <p:cNvGrpSpPr/>
          <p:nvPr/>
        </p:nvGrpSpPr>
        <p:grpSpPr>
          <a:xfrm>
            <a:off x="6121687" y="1536434"/>
            <a:ext cx="1603564" cy="1210320"/>
            <a:chOff x="6121687" y="1536434"/>
            <a:chExt cx="1603564" cy="1210320"/>
          </a:xfrm>
        </p:grpSpPr>
        <p:sp>
          <p:nvSpPr>
            <p:cNvPr id="69" name="矩形: 圆角 68">
              <a:extLst>
                <a:ext uri="{FF2B5EF4-FFF2-40B4-BE49-F238E27FC236}">
                  <a16:creationId xmlns:a16="http://schemas.microsoft.com/office/drawing/2014/main" id="{424B7CD9-216F-7D08-7933-9B3FB649A4D3}"/>
                </a:ext>
              </a:extLst>
            </p:cNvPr>
            <p:cNvSpPr/>
            <p:nvPr/>
          </p:nvSpPr>
          <p:spPr>
            <a:xfrm>
              <a:off x="6121687" y="1536434"/>
              <a:ext cx="1603564" cy="121032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  <p:sp>
          <p:nvSpPr>
            <p:cNvPr id="85" name="文本框 59">
              <a:extLst>
                <a:ext uri="{FF2B5EF4-FFF2-40B4-BE49-F238E27FC236}">
                  <a16:creationId xmlns:a16="http://schemas.microsoft.com/office/drawing/2014/main" id="{C850AA8D-CD3A-26B7-C8A4-993D7DB130F5}"/>
                </a:ext>
              </a:extLst>
            </p:cNvPr>
            <p:cNvSpPr txBox="1"/>
            <p:nvPr/>
          </p:nvSpPr>
          <p:spPr>
            <a:xfrm>
              <a:off x="6174208" y="1705869"/>
              <a:ext cx="1484312" cy="830997"/>
            </a:xfrm>
            <a:prstGeom prst="rect">
              <a:avLst/>
            </a:prstGeom>
            <a:no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/u/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乌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(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短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Lato" panose="020F0502020204030203" pitchFamily="34" charset="0"/>
                  <a:ea typeface="思源黑体 VF" panose="020B0200000000000000" pitchFamily="34" charset="-122"/>
                  <a:cs typeface="+mn-cs"/>
                </a:rPr>
                <a:t>)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pic>
        <p:nvPicPr>
          <p:cNvPr id="28" name="ai">
            <a:hlinkClick r:id="" action="ppaction://media"/>
            <a:extLst>
              <a:ext uri="{FF2B5EF4-FFF2-40B4-BE49-F238E27FC236}">
                <a16:creationId xmlns:a16="http://schemas.microsoft.com/office/drawing/2014/main" id="{F4B8AA91-58A2-6882-7CBD-221CCE23AB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1228090" y="919252"/>
            <a:ext cx="406400" cy="406400"/>
          </a:xfrm>
          <a:prstGeom prst="rect">
            <a:avLst/>
          </a:prstGeom>
        </p:spPr>
      </p:pic>
      <p:pic>
        <p:nvPicPr>
          <p:cNvPr id="29" name="air">
            <a:hlinkClick r:id="" action="ppaction://media"/>
            <a:extLst>
              <a:ext uri="{FF2B5EF4-FFF2-40B4-BE49-F238E27FC236}">
                <a16:creationId xmlns:a16="http://schemas.microsoft.com/office/drawing/2014/main" id="{1EE5DEEF-3900-FD8A-0A01-4DB79EA4B10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1043940" y="2066603"/>
            <a:ext cx="406400" cy="406400"/>
          </a:xfrm>
          <a:prstGeom prst="rect">
            <a:avLst/>
          </a:prstGeom>
        </p:spPr>
      </p:pic>
      <p:pic>
        <p:nvPicPr>
          <p:cNvPr id="30" name="ea">
            <a:hlinkClick r:id="" action="ppaction://media"/>
            <a:extLst>
              <a:ext uri="{FF2B5EF4-FFF2-40B4-BE49-F238E27FC236}">
                <a16:creationId xmlns:a16="http://schemas.microsoft.com/office/drawing/2014/main" id="{DEBEA155-CFE2-AD58-FAFB-A1449D3EF3B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655919" y="6016777"/>
            <a:ext cx="406400" cy="406400"/>
          </a:xfrm>
          <a:prstGeom prst="rect">
            <a:avLst/>
          </a:prstGeom>
        </p:spPr>
      </p:pic>
      <p:pic>
        <p:nvPicPr>
          <p:cNvPr id="31" name="i-e">
            <a:hlinkClick r:id="" action="ppaction://media"/>
            <a:extLst>
              <a:ext uri="{FF2B5EF4-FFF2-40B4-BE49-F238E27FC236}">
                <a16:creationId xmlns:a16="http://schemas.microsoft.com/office/drawing/2014/main" id="{31B77217-5CFE-9690-E1E5-41AC7F62D28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821690" y="5298155"/>
            <a:ext cx="406400" cy="406400"/>
          </a:xfrm>
          <a:prstGeom prst="rect">
            <a:avLst/>
          </a:prstGeom>
        </p:spPr>
      </p:pic>
      <p:pic>
        <p:nvPicPr>
          <p:cNvPr id="32" name="ir">
            <a:hlinkClick r:id="" action="ppaction://media"/>
            <a:extLst>
              <a:ext uri="{FF2B5EF4-FFF2-40B4-BE49-F238E27FC236}">
                <a16:creationId xmlns:a16="http://schemas.microsoft.com/office/drawing/2014/main" id="{1B4A983C-E53B-F0B4-F51D-26970A1CEB82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814315" y="6674160"/>
            <a:ext cx="406400" cy="406400"/>
          </a:xfrm>
          <a:prstGeom prst="rect">
            <a:avLst/>
          </a:prstGeom>
        </p:spPr>
      </p:pic>
      <p:pic>
        <p:nvPicPr>
          <p:cNvPr id="33" name="oo">
            <a:hlinkClick r:id="" action="ppaction://media"/>
            <a:extLst>
              <a:ext uri="{FF2B5EF4-FFF2-40B4-BE49-F238E27FC236}">
                <a16:creationId xmlns:a16="http://schemas.microsoft.com/office/drawing/2014/main" id="{F325DB87-F7AF-CD72-5B41-5E617ADAC988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1889594" y="4561820"/>
            <a:ext cx="406400" cy="406400"/>
          </a:xfrm>
          <a:prstGeom prst="rect">
            <a:avLst/>
          </a:prstGeom>
        </p:spPr>
      </p:pic>
      <p:pic>
        <p:nvPicPr>
          <p:cNvPr id="34" name="oo短">
            <a:hlinkClick r:id="" action="ppaction://media"/>
            <a:extLst>
              <a:ext uri="{FF2B5EF4-FFF2-40B4-BE49-F238E27FC236}">
                <a16:creationId xmlns:a16="http://schemas.microsoft.com/office/drawing/2014/main" id="{55ADC8B8-8966-2EA4-B291-8A1777EEAF3B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2304622" y="3225800"/>
            <a:ext cx="406400" cy="406400"/>
          </a:xfrm>
          <a:prstGeom prst="rect">
            <a:avLst/>
          </a:prstGeom>
        </p:spPr>
      </p:pic>
      <p:pic>
        <p:nvPicPr>
          <p:cNvPr id="35" name="o-e">
            <a:hlinkClick r:id="" action="ppaction://media"/>
            <a:extLst>
              <a:ext uri="{FF2B5EF4-FFF2-40B4-BE49-F238E27FC236}">
                <a16:creationId xmlns:a16="http://schemas.microsoft.com/office/drawing/2014/main" id="{8881BB63-0434-43A5-018B-C2B427BEFB07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2036199" y="1593353"/>
            <a:ext cx="406400" cy="406400"/>
          </a:xfrm>
          <a:prstGeom prst="rect">
            <a:avLst/>
          </a:prstGeom>
        </p:spPr>
      </p:pic>
      <p:pic>
        <p:nvPicPr>
          <p:cNvPr id="37" name="au">
            <a:hlinkClick r:id="" action="ppaction://media"/>
            <a:extLst>
              <a:ext uri="{FF2B5EF4-FFF2-40B4-BE49-F238E27FC236}">
                <a16:creationId xmlns:a16="http://schemas.microsoft.com/office/drawing/2014/main" id="{376CD00A-0BAA-8505-1EF4-E4CFD6C6C11C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2217624" y="3785175"/>
            <a:ext cx="406400" cy="406400"/>
          </a:xfrm>
          <a:prstGeom prst="rect">
            <a:avLst/>
          </a:prstGeom>
        </p:spPr>
      </p:pic>
      <p:pic>
        <p:nvPicPr>
          <p:cNvPr id="38" name="all">
            <a:hlinkClick r:id="" action="ppaction://media"/>
            <a:extLst>
              <a:ext uri="{FF2B5EF4-FFF2-40B4-BE49-F238E27FC236}">
                <a16:creationId xmlns:a16="http://schemas.microsoft.com/office/drawing/2014/main" id="{F45A2592-2FAD-B0CE-E26D-7BD0B5A430F8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-928203" y="2863120"/>
            <a:ext cx="406400" cy="4064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0EEA1EB-7493-7EE0-4CB0-36A0F93E7594}"/>
              </a:ext>
            </a:extLst>
          </p:cNvPr>
          <p:cNvSpPr/>
          <p:nvPr/>
        </p:nvSpPr>
        <p:spPr>
          <a:xfrm>
            <a:off x="11079968" y="4191575"/>
            <a:ext cx="869149" cy="6463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CCFF9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ore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CCFF99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76E74766-FF69-F51A-31F6-1A15258ED7C4}"/>
              </a:ext>
            </a:extLst>
          </p:cNvPr>
          <p:cNvSpPr/>
          <p:nvPr/>
        </p:nvSpPr>
        <p:spPr>
          <a:xfrm>
            <a:off x="6386807" y="-65110"/>
            <a:ext cx="1536994" cy="3771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VF" panose="020B0200000000000000" pitchFamily="34" charset="-122"/>
                <a:ea typeface="思源黑体 VF" panose="020B0200000000000000" pitchFamily="34" charset="-122"/>
              </a:rPr>
              <a:t>在第四册</a:t>
            </a:r>
            <a:endParaRPr lang="zh-CN" alt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57" name="箭头: 右 56">
            <a:extLst>
              <a:ext uri="{FF2B5EF4-FFF2-40B4-BE49-F238E27FC236}">
                <a16:creationId xmlns:a16="http://schemas.microsoft.com/office/drawing/2014/main" id="{81023285-468C-1623-E2E0-970ACBE788D6}"/>
              </a:ext>
            </a:extLst>
          </p:cNvPr>
          <p:cNvSpPr/>
          <p:nvPr/>
        </p:nvSpPr>
        <p:spPr>
          <a:xfrm>
            <a:off x="7726940" y="39249"/>
            <a:ext cx="767258" cy="224148"/>
          </a:xfrm>
          <a:prstGeom prst="rightArrow">
            <a:avLst>
              <a:gd name="adj1" fmla="val 40252"/>
              <a:gd name="adj2" fmla="val 53539"/>
            </a:avLst>
          </a:prstGeom>
          <a:solidFill>
            <a:srgbClr val="FF0000"/>
          </a:solidFill>
          <a:ln>
            <a:noFill/>
          </a:ln>
          <a:effectLst>
            <a:outerShdw blurRad="292100" dist="50800" dir="5400000" algn="ctr" rotWithShape="0">
              <a:srgbClr val="000000">
                <a:alpha val="43137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zh-CN" altLang="en-US" sz="3600" b="1" dirty="0">
              <a:solidFill>
                <a:srgbClr val="99FF66"/>
              </a:solidFill>
              <a:latin typeface="Comic Sans MS" panose="030F0702030302020204" pitchFamily="66" charset="0"/>
              <a:ea typeface="思源黑体 VF" panose="020B0200000000000000" pitchFamily="34" charset="-122"/>
            </a:endParaRPr>
          </a:p>
        </p:txBody>
      </p:sp>
      <p:sp>
        <p:nvSpPr>
          <p:cNvPr id="40" name="页脚占位符 39">
            <a:extLst>
              <a:ext uri="{FF2B5EF4-FFF2-40B4-BE49-F238E27FC236}">
                <a16:creationId xmlns:a16="http://schemas.microsoft.com/office/drawing/2014/main" id="{8447B305-F5F3-2971-1C9F-9221DB284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5" name="灯片编号占位符 44">
            <a:extLst>
              <a:ext uri="{FF2B5EF4-FFF2-40B4-BE49-F238E27FC236}">
                <a16:creationId xmlns:a16="http://schemas.microsoft.com/office/drawing/2014/main" id="{72BF1E35-3E71-E64E-CF6F-21C72E482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320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2" name="arrow.wav"/>
          </p:stSnd>
        </p:sndAc>
      </p:transition>
    </mc:Choice>
    <mc:Fallback xmlns="">
      <p:transition spd="slow" advClick="0">
        <p:fade/>
        <p:sndAc>
          <p:stSnd>
            <p:snd r:embed="rId36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audio>
              <p:cMediaNode vol="80000">
                <p:cTn id="1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8" dur="417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44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4" dur="792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2" dur="78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0" dur="83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6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8" dur="914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4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6" dur="339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4" dur="783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0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2" dur="73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1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" fill="hold">
                      <p:stCondLst>
                        <p:cond delay="0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8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0" dur="60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2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2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2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2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2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2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2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2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2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71" grpId="0" animBg="1"/>
      <p:bldP spid="72" grpId="0" animBg="1"/>
      <p:bldP spid="73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 e">
            <a:hlinkClick r:id="" action="ppaction://media"/>
            <a:extLst>
              <a:ext uri="{FF2B5EF4-FFF2-40B4-BE49-F238E27FC236}">
                <a16:creationId xmlns:a16="http://schemas.microsoft.com/office/drawing/2014/main" id="{E0C590D3-93C0-968C-CD83-0584879652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hlinkClick r:id="rId6" action="ppaction://hlinksldjump"/>
            <a:extLst>
              <a:ext uri="{FF2B5EF4-FFF2-40B4-BE49-F238E27FC236}">
                <a16:creationId xmlns:a16="http://schemas.microsoft.com/office/drawing/2014/main" id="{67008E2C-E9EC-44E0-AB97-8FC818FA97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4410C8-1C0A-9BB9-ED13-A6ECB3BB1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15EF8D-2083-6C74-45BA-35D57B0B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97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arrow.wav"/>
          </p:stSnd>
        </p:sndAc>
      </p:transition>
    </mc:Choice>
    <mc:Fallback xmlns="">
      <p:transition spd="slow" advClick="0">
        <p:fade/>
        <p:sndAc>
          <p:stSnd>
            <p:snd r:embed="rId8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71000">
              <a:srgbClr val="ADCDEA"/>
            </a:gs>
            <a:gs pos="42000">
              <a:schemeClr val="accent5">
                <a:lumMod val="0"/>
                <a:lumOff val="100000"/>
              </a:schemeClr>
            </a:gs>
            <a:gs pos="98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581116" y="283442"/>
            <a:ext cx="313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a-e /</a:t>
            </a:r>
            <a:r>
              <a:rPr kumimoji="0" lang="en-US" altLang="zh-CN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ei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/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字母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A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19" name="ai">
            <a:hlinkClick r:id="" action="ppaction://media"/>
            <a:extLst>
              <a:ext uri="{FF2B5EF4-FFF2-40B4-BE49-F238E27FC236}">
                <a16:creationId xmlns:a16="http://schemas.microsoft.com/office/drawing/2014/main" id="{6AB07BE2-79CE-D847-8148-E50D14C4D9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74866" y="606675"/>
            <a:ext cx="609600" cy="609600"/>
          </a:xfrm>
          <a:prstGeom prst="rect">
            <a:avLst/>
          </a:prstGeom>
        </p:spPr>
      </p:pic>
      <p:pic>
        <p:nvPicPr>
          <p:cNvPr id="22" name="ace">
            <a:hlinkClick r:id="" action="ppaction://media"/>
            <a:extLst>
              <a:ext uri="{FF2B5EF4-FFF2-40B4-BE49-F238E27FC236}">
                <a16:creationId xmlns:a16="http://schemas.microsoft.com/office/drawing/2014/main" id="{70D80087-190B-7AA1-5959-1183D7233B6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97033" y="4267308"/>
            <a:ext cx="609600" cy="609600"/>
          </a:xfrm>
          <a:prstGeom prst="rect">
            <a:avLst/>
          </a:prstGeom>
        </p:spPr>
      </p:pic>
      <p:pic>
        <p:nvPicPr>
          <p:cNvPr id="23" name="ape">
            <a:hlinkClick r:id="" action="ppaction://media"/>
            <a:extLst>
              <a:ext uri="{FF2B5EF4-FFF2-40B4-BE49-F238E27FC236}">
                <a16:creationId xmlns:a16="http://schemas.microsoft.com/office/drawing/2014/main" id="{D456616D-E039-E64D-1E62-725A51D660D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97033" y="3481845"/>
            <a:ext cx="609600" cy="609600"/>
          </a:xfrm>
          <a:prstGeom prst="rect">
            <a:avLst/>
          </a:prstGeom>
        </p:spPr>
      </p:pic>
      <p:pic>
        <p:nvPicPr>
          <p:cNvPr id="24" name="skate">
            <a:hlinkClick r:id="" action="ppaction://media"/>
            <a:extLst>
              <a:ext uri="{FF2B5EF4-FFF2-40B4-BE49-F238E27FC236}">
                <a16:creationId xmlns:a16="http://schemas.microsoft.com/office/drawing/2014/main" id="{CB7F466B-A3C6-1F97-8E80-8C06FB3C907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330431" y="2637130"/>
            <a:ext cx="609600" cy="609600"/>
          </a:xfrm>
          <a:prstGeom prst="rect">
            <a:avLst/>
          </a:prstGeom>
        </p:spPr>
      </p:pic>
      <p:pic>
        <p:nvPicPr>
          <p:cNvPr id="25" name="cake">
            <a:hlinkClick r:id="" action="ppaction://media"/>
            <a:extLst>
              <a:ext uri="{FF2B5EF4-FFF2-40B4-BE49-F238E27FC236}">
                <a16:creationId xmlns:a16="http://schemas.microsoft.com/office/drawing/2014/main" id="{1BD8728F-9CB0-EA36-786A-8D7F68BDD16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362252" y="1582143"/>
            <a:ext cx="609600" cy="609600"/>
          </a:xfrm>
          <a:prstGeom prst="rect">
            <a:avLst/>
          </a:prstGeom>
        </p:spPr>
      </p:pic>
      <p:pic>
        <p:nvPicPr>
          <p:cNvPr id="26" name="grape">
            <a:hlinkClick r:id="" action="ppaction://media"/>
            <a:extLst>
              <a:ext uri="{FF2B5EF4-FFF2-40B4-BE49-F238E27FC236}">
                <a16:creationId xmlns:a16="http://schemas.microsoft.com/office/drawing/2014/main" id="{9F07E341-EB97-AB18-C6EF-7C088309A19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057452" y="6023151"/>
            <a:ext cx="609600" cy="609600"/>
          </a:xfrm>
          <a:prstGeom prst="rect">
            <a:avLst/>
          </a:prstGeom>
        </p:spPr>
      </p:pic>
      <p:pic>
        <p:nvPicPr>
          <p:cNvPr id="27" name="chase">
            <a:hlinkClick r:id="" action="ppaction://media"/>
            <a:extLst>
              <a:ext uri="{FF2B5EF4-FFF2-40B4-BE49-F238E27FC236}">
                <a16:creationId xmlns:a16="http://schemas.microsoft.com/office/drawing/2014/main" id="{47C585D8-EF66-777B-98D6-89A739AADF1C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501833" y="5002573"/>
            <a:ext cx="609600" cy="609600"/>
          </a:xfrm>
          <a:prstGeom prst="rect">
            <a:avLst/>
          </a:prstGeom>
        </p:spPr>
      </p:pic>
      <p:pic>
        <p:nvPicPr>
          <p:cNvPr id="28" name="图片 27" descr="图片包含 形状&#10;&#10;AI 生成的内容可能不正确。">
            <a:hlinkClick r:id="rId25" action="ppaction://hlinksldjump"/>
            <a:extLst>
              <a:ext uri="{FF2B5EF4-FFF2-40B4-BE49-F238E27FC236}">
                <a16:creationId xmlns:a16="http://schemas.microsoft.com/office/drawing/2014/main" id="{91FD5836-B16F-A69C-ED38-ECC12A3E5E5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27128" y="5510231"/>
            <a:ext cx="1065325" cy="1046682"/>
          </a:xfrm>
          <a:prstGeom prst="rect">
            <a:avLst/>
          </a:prstGeom>
        </p:spPr>
      </p:pic>
      <p:pic>
        <p:nvPicPr>
          <p:cNvPr id="64" name="图形 63" descr="声音媒体 纯色填充">
            <a:extLst>
              <a:ext uri="{FF2B5EF4-FFF2-40B4-BE49-F238E27FC236}">
                <a16:creationId xmlns:a16="http://schemas.microsoft.com/office/drawing/2014/main" id="{A59C624B-AA91-3CEA-0CDB-688D041B9A4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2950725"/>
            <a:ext cx="670560" cy="670560"/>
          </a:xfrm>
          <a:prstGeom prst="rect">
            <a:avLst/>
          </a:prstGeom>
        </p:spPr>
      </p:pic>
      <p:pic>
        <p:nvPicPr>
          <p:cNvPr id="65" name="图形 64" descr="声音媒体 纯色填充">
            <a:extLst>
              <a:ext uri="{FF2B5EF4-FFF2-40B4-BE49-F238E27FC236}">
                <a16:creationId xmlns:a16="http://schemas.microsoft.com/office/drawing/2014/main" id="{042D623E-91E7-7285-81CD-74BF19397AE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2992767"/>
            <a:ext cx="670560" cy="670560"/>
          </a:xfrm>
          <a:prstGeom prst="rect">
            <a:avLst/>
          </a:prstGeom>
        </p:spPr>
      </p:pic>
      <p:pic>
        <p:nvPicPr>
          <p:cNvPr id="66" name="图形 65" descr="声音媒体 纯色填充">
            <a:extLst>
              <a:ext uri="{FF2B5EF4-FFF2-40B4-BE49-F238E27FC236}">
                <a16:creationId xmlns:a16="http://schemas.microsoft.com/office/drawing/2014/main" id="{827A7DBD-F73A-F85F-7B45-A1FC729AE9D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5701962"/>
            <a:ext cx="670560" cy="670560"/>
          </a:xfrm>
          <a:prstGeom prst="rect">
            <a:avLst/>
          </a:prstGeom>
        </p:spPr>
      </p:pic>
      <p:pic>
        <p:nvPicPr>
          <p:cNvPr id="67" name="图形 66" descr="声音媒体 纯色填充">
            <a:extLst>
              <a:ext uri="{FF2B5EF4-FFF2-40B4-BE49-F238E27FC236}">
                <a16:creationId xmlns:a16="http://schemas.microsoft.com/office/drawing/2014/main" id="{89536377-A670-C697-D055-3CB6E125AC7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5740764"/>
            <a:ext cx="670560" cy="670560"/>
          </a:xfrm>
          <a:prstGeom prst="rect">
            <a:avLst/>
          </a:prstGeom>
        </p:spPr>
      </p:pic>
      <p:pic>
        <p:nvPicPr>
          <p:cNvPr id="68" name="图形 67" descr="声音媒体 纯色填充">
            <a:extLst>
              <a:ext uri="{FF2B5EF4-FFF2-40B4-BE49-F238E27FC236}">
                <a16:creationId xmlns:a16="http://schemas.microsoft.com/office/drawing/2014/main" id="{2B7F6E1B-B684-279D-09AD-8D5BC862672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5740764"/>
            <a:ext cx="670560" cy="670560"/>
          </a:xfrm>
          <a:prstGeom prst="rect">
            <a:avLst/>
          </a:prstGeom>
        </p:spPr>
      </p:pic>
      <p:pic>
        <p:nvPicPr>
          <p:cNvPr id="69" name="图形 68" descr="声音媒体 纯色填充">
            <a:extLst>
              <a:ext uri="{FF2B5EF4-FFF2-40B4-BE49-F238E27FC236}">
                <a16:creationId xmlns:a16="http://schemas.microsoft.com/office/drawing/2014/main" id="{C75E6FB9-1BDB-77B4-DD20-A2089C13E9F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3041869"/>
            <a:ext cx="670560" cy="670560"/>
          </a:xfrm>
          <a:prstGeom prst="rect">
            <a:avLst/>
          </a:prstGeom>
        </p:spPr>
      </p:pic>
      <p:sp>
        <p:nvSpPr>
          <p:cNvPr id="70" name="文本框 69">
            <a:extLst>
              <a:ext uri="{FF2B5EF4-FFF2-40B4-BE49-F238E27FC236}">
                <a16:creationId xmlns:a16="http://schemas.microsoft.com/office/drawing/2014/main" id="{070E169D-E4CA-3E03-01D8-B5908E34F3FB}"/>
              </a:ext>
            </a:extLst>
          </p:cNvPr>
          <p:cNvSpPr txBox="1"/>
          <p:nvPr/>
        </p:nvSpPr>
        <p:spPr>
          <a:xfrm>
            <a:off x="1426163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</a:t>
            </a: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E0B1FF9F-D42D-EFAB-5DAF-5DCD54063095}"/>
              </a:ext>
            </a:extLst>
          </p:cNvPr>
          <p:cNvSpPr txBox="1"/>
          <p:nvPr/>
        </p:nvSpPr>
        <p:spPr>
          <a:xfrm>
            <a:off x="8579548" y="4232327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k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14BA061C-998A-F442-3057-D256B3E95F81}"/>
              </a:ext>
            </a:extLst>
          </p:cNvPr>
          <p:cNvSpPr txBox="1"/>
          <p:nvPr/>
        </p:nvSpPr>
        <p:spPr>
          <a:xfrm>
            <a:off x="4892390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sk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0DCD3FE9-F15F-6BEA-B94A-312F2FF12A5B}"/>
              </a:ext>
            </a:extLst>
          </p:cNvPr>
          <p:cNvSpPr txBox="1"/>
          <p:nvPr/>
        </p:nvSpPr>
        <p:spPr>
          <a:xfrm>
            <a:off x="8614466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ch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AE29F50D-6C2D-FF78-EFCC-E32D5CC78935}"/>
              </a:ext>
            </a:extLst>
          </p:cNvPr>
          <p:cNvSpPr txBox="1"/>
          <p:nvPr/>
        </p:nvSpPr>
        <p:spPr>
          <a:xfrm>
            <a:off x="5005892" y="1432662"/>
            <a:ext cx="2450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</a:t>
            </a: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8BB03C5F-822A-85EF-C97B-7E68BFEA988D}"/>
              </a:ext>
            </a:extLst>
          </p:cNvPr>
          <p:cNvSpPr txBox="1"/>
          <p:nvPr/>
        </p:nvSpPr>
        <p:spPr>
          <a:xfrm>
            <a:off x="1416353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gr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41369B1-08ED-1875-1C40-7D0C21C0506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91377" y="957377"/>
            <a:ext cx="1348002" cy="167975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74C647E-10C7-EF90-575F-A879D9A67D1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8333" y="1216275"/>
            <a:ext cx="1076359" cy="146194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CBD4A12-1018-6513-626C-7FC29270612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2241" y="1675305"/>
            <a:ext cx="3119766" cy="76410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46621CF-D3C9-F219-9387-2B1FDC079C8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6615" y="3946940"/>
            <a:ext cx="1440179" cy="145472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72576BF-4279-D07D-C4CA-A6AD8E55D96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8506" y="3621285"/>
            <a:ext cx="1085636" cy="193002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B64328E-72A6-9609-7633-DA7289B59E1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55854" y="4000203"/>
            <a:ext cx="1611084" cy="1453135"/>
          </a:xfrm>
          <a:prstGeom prst="rect">
            <a:avLst/>
          </a:prstGeom>
        </p:spPr>
      </p:pic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AA603E08-DBC7-B05D-E77F-3C85EFE46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5" imgW="1933560" imgH="533520"/>
        </mc:Choice>
        <mc:Fallback>
          <p:control name="TextBox1" r:id="rId15" imgW="1933560" imgH="533520">
            <p:pic>
              <p:nvPicPr>
                <p:cNvPr id="5" name="TextBox1">
                  <a:extLst>
                    <a:ext uri="{FF2B5EF4-FFF2-40B4-BE49-F238E27FC236}">
                      <a16:creationId xmlns:a16="http://schemas.microsoft.com/office/drawing/2014/main" id="{E3BCD132-6DB5-D3ED-4C75-9D8B6355F71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3" r:id="rId16" imgW="1933560" imgH="533520"/>
        </mc:Choice>
        <mc:Fallback>
          <p:control name="TextBox3" r:id="rId16" imgW="1933560" imgH="533520">
            <p:pic>
              <p:nvPicPr>
                <p:cNvPr id="6" name="TextBox3">
                  <a:extLst>
                    <a:ext uri="{FF2B5EF4-FFF2-40B4-BE49-F238E27FC236}">
                      <a16:creationId xmlns:a16="http://schemas.microsoft.com/office/drawing/2014/main" id="{E8A0BDD2-8969-2578-452E-1E9B6E57CA5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5827884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4" r:id="rId17" imgW="1933560" imgH="533520"/>
        </mc:Choice>
        <mc:Fallback>
          <p:control name="TextBox4" r:id="rId17" imgW="1933560" imgH="533520">
            <p:pic>
              <p:nvPicPr>
                <p:cNvPr id="7" name="TextBox4">
                  <a:extLst>
                    <a:ext uri="{FF2B5EF4-FFF2-40B4-BE49-F238E27FC236}">
                      <a16:creationId xmlns:a16="http://schemas.microsoft.com/office/drawing/2014/main" id="{B54CF806-2CA7-F0DD-BF94-B5DAD14BE94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582679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5" r:id="rId18" imgW="1933560" imgH="533520"/>
        </mc:Choice>
        <mc:Fallback>
          <p:control name="TextBox5" r:id="rId18" imgW="1933560" imgH="533520">
            <p:pic>
              <p:nvPicPr>
                <p:cNvPr id="9" name="TextBox5">
                  <a:extLst>
                    <a:ext uri="{FF2B5EF4-FFF2-40B4-BE49-F238E27FC236}">
                      <a16:creationId xmlns:a16="http://schemas.microsoft.com/office/drawing/2014/main" id="{7DB489BC-034B-C235-1460-13BBB1F48AC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6" r:id="rId19" imgW="1933560" imgH="533520"/>
        </mc:Choice>
        <mc:Fallback>
          <p:control name="TextBox6" r:id="rId19" imgW="1933560" imgH="533520">
            <p:pic>
              <p:nvPicPr>
                <p:cNvPr id="11" name="TextBox6">
                  <a:extLst>
                    <a:ext uri="{FF2B5EF4-FFF2-40B4-BE49-F238E27FC236}">
                      <a16:creationId xmlns:a16="http://schemas.microsoft.com/office/drawing/2014/main" id="{6B8489B0-8027-94DC-9271-BA381368A72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7" r:id="rId20" imgW="1933560" imgH="533520"/>
        </mc:Choice>
        <mc:Fallback>
          <p:control name="TextBox7" r:id="rId20" imgW="1933560" imgH="533520">
            <p:pic>
              <p:nvPicPr>
                <p:cNvPr id="13" name="TextBox7">
                  <a:extLst>
                    <a:ext uri="{FF2B5EF4-FFF2-40B4-BE49-F238E27FC236}">
                      <a16:creationId xmlns:a16="http://schemas.microsoft.com/office/drawing/2014/main" id="{D47CE2C9-E6BD-78C6-AE48-E6E566EE4B2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2" y="5822938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218869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2" name="arrow.wav"/>
          </p:stSnd>
        </p:sndAc>
      </p:transition>
    </mc:Choice>
    <mc:Fallback xmlns="">
      <p:transition spd="slow" advClick="0">
        <p:fade/>
        <p:sndAc>
          <p:stSnd>
            <p:snd r:embed="rId36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8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67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99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75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94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67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3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i">
            <a:hlinkClick r:id="" action="ppaction://media"/>
            <a:extLst>
              <a:ext uri="{FF2B5EF4-FFF2-40B4-BE49-F238E27FC236}">
                <a16:creationId xmlns:a16="http://schemas.microsoft.com/office/drawing/2014/main" id="{336D72BD-C4CC-1ACC-D2FF-5B68A24821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hlinkClick r:id="rId6" action="ppaction://hlinksldjump"/>
            <a:extLst>
              <a:ext uri="{FF2B5EF4-FFF2-40B4-BE49-F238E27FC236}">
                <a16:creationId xmlns:a16="http://schemas.microsoft.com/office/drawing/2014/main" id="{021E28DC-A571-1DEE-5D57-88E284ADA0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  <p:sp>
        <p:nvSpPr>
          <p:cNvPr id="2" name="页脚占位符 1">
            <a:extLst>
              <a:ext uri="{FF2B5EF4-FFF2-40B4-BE49-F238E27FC236}">
                <a16:creationId xmlns:a16="http://schemas.microsoft.com/office/drawing/2014/main" id="{F15BB6AD-A5DC-2724-7787-FFCD47FF9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336CBCD-B22E-02A8-ED96-9A5A873C6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952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arrow.wav"/>
          </p:stSnd>
        </p:sndAc>
      </p:transition>
    </mc:Choice>
    <mc:Fallback xmlns="">
      <p:transition spd="slow" advClick="0">
        <p:fade/>
        <p:sndAc>
          <p:stSnd>
            <p:snd r:embed="rId8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800855" y="309236"/>
            <a:ext cx="2821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ai /e</a:t>
            </a:r>
            <a:r>
              <a:rPr kumimoji="0" lang="en-US" altLang="zh-CN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/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字母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A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8" name="ai">
            <a:hlinkClick r:id="" action="ppaction://media"/>
            <a:extLst>
              <a:ext uri="{FF2B5EF4-FFF2-40B4-BE49-F238E27FC236}">
                <a16:creationId xmlns:a16="http://schemas.microsoft.com/office/drawing/2014/main" id="{E98A6BFD-A67B-6A5D-EA29-9D075D2F93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74866" y="606675"/>
            <a:ext cx="609600" cy="609600"/>
          </a:xfrm>
          <a:prstGeom prst="rect">
            <a:avLst/>
          </a:prstGeom>
        </p:spPr>
      </p:pic>
      <p:pic>
        <p:nvPicPr>
          <p:cNvPr id="18" name="rain">
            <a:hlinkClick r:id="" action="ppaction://media"/>
            <a:extLst>
              <a:ext uri="{FF2B5EF4-FFF2-40B4-BE49-F238E27FC236}">
                <a16:creationId xmlns:a16="http://schemas.microsoft.com/office/drawing/2014/main" id="{C34B5BFE-4803-B561-AA87-165593AC5D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303135" y="3890886"/>
            <a:ext cx="609600" cy="609600"/>
          </a:xfrm>
          <a:prstGeom prst="rect">
            <a:avLst/>
          </a:prstGeom>
        </p:spPr>
      </p:pic>
      <p:pic>
        <p:nvPicPr>
          <p:cNvPr id="19" name="paint">
            <a:hlinkClick r:id="" action="ppaction://media"/>
            <a:extLst>
              <a:ext uri="{FF2B5EF4-FFF2-40B4-BE49-F238E27FC236}">
                <a16:creationId xmlns:a16="http://schemas.microsoft.com/office/drawing/2014/main" id="{00E334BA-5617-360F-62F9-21B58CF2AEA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023924" y="2978531"/>
            <a:ext cx="609600" cy="609600"/>
          </a:xfrm>
          <a:prstGeom prst="rect">
            <a:avLst/>
          </a:prstGeom>
        </p:spPr>
      </p:pic>
      <p:pic>
        <p:nvPicPr>
          <p:cNvPr id="20" name="train">
            <a:hlinkClick r:id="" action="ppaction://media"/>
            <a:extLst>
              <a:ext uri="{FF2B5EF4-FFF2-40B4-BE49-F238E27FC236}">
                <a16:creationId xmlns:a16="http://schemas.microsoft.com/office/drawing/2014/main" id="{BB16FB21-AB9C-090B-3CE8-A390D6A4958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74866" y="1945003"/>
            <a:ext cx="609600" cy="609600"/>
          </a:xfrm>
          <a:prstGeom prst="rect">
            <a:avLst/>
          </a:prstGeom>
        </p:spPr>
      </p:pic>
      <p:pic>
        <p:nvPicPr>
          <p:cNvPr id="23" name="mail">
            <a:hlinkClick r:id="" action="ppaction://media"/>
            <a:extLst>
              <a:ext uri="{FF2B5EF4-FFF2-40B4-BE49-F238E27FC236}">
                <a16:creationId xmlns:a16="http://schemas.microsoft.com/office/drawing/2014/main" id="{B35CCCCC-E878-A629-6009-E82C3DAD800E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023924" y="6248016"/>
            <a:ext cx="609600" cy="609600"/>
          </a:xfrm>
          <a:prstGeom prst="rect">
            <a:avLst/>
          </a:prstGeom>
        </p:spPr>
      </p:pic>
      <p:pic>
        <p:nvPicPr>
          <p:cNvPr id="25" name="brain">
            <a:hlinkClick r:id="" action="ppaction://media"/>
            <a:extLst>
              <a:ext uri="{FF2B5EF4-FFF2-40B4-BE49-F238E27FC236}">
                <a16:creationId xmlns:a16="http://schemas.microsoft.com/office/drawing/2014/main" id="{B737BD7C-9569-4E7F-5FAA-68A8C258F598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86368" y="5519288"/>
            <a:ext cx="609600" cy="609600"/>
          </a:xfrm>
          <a:prstGeom prst="rect">
            <a:avLst/>
          </a:prstGeom>
        </p:spPr>
      </p:pic>
      <p:pic>
        <p:nvPicPr>
          <p:cNvPr id="29" name="tail">
            <a:hlinkClick r:id="" action="ppaction://media"/>
            <a:extLst>
              <a:ext uri="{FF2B5EF4-FFF2-40B4-BE49-F238E27FC236}">
                <a16:creationId xmlns:a16="http://schemas.microsoft.com/office/drawing/2014/main" id="{AB319575-2618-E90F-4A3A-4880F126A30C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479666" y="4619614"/>
            <a:ext cx="609600" cy="609600"/>
          </a:xfrm>
          <a:prstGeom prst="rect">
            <a:avLst/>
          </a:prstGeom>
        </p:spPr>
      </p:pic>
      <p:pic>
        <p:nvPicPr>
          <p:cNvPr id="30" name="图片 29" descr="图片包含 形状&#10;&#10;AI 生成的内容可能不正确。">
            <a:hlinkClick r:id="rId25" action="ppaction://hlinksldjump"/>
            <a:extLst>
              <a:ext uri="{FF2B5EF4-FFF2-40B4-BE49-F238E27FC236}">
                <a16:creationId xmlns:a16="http://schemas.microsoft.com/office/drawing/2014/main" id="{47DC5A8C-6B46-6E7F-7B59-80EEAF1F825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pic>
        <p:nvPicPr>
          <p:cNvPr id="54" name="图形 53" descr="声音媒体 纯色填充">
            <a:extLst>
              <a:ext uri="{FF2B5EF4-FFF2-40B4-BE49-F238E27FC236}">
                <a16:creationId xmlns:a16="http://schemas.microsoft.com/office/drawing/2014/main" id="{3DF1E104-22E8-7326-DFD8-D4406BA045C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2950725"/>
            <a:ext cx="670560" cy="670560"/>
          </a:xfrm>
          <a:prstGeom prst="rect">
            <a:avLst/>
          </a:prstGeom>
        </p:spPr>
      </p:pic>
      <p:pic>
        <p:nvPicPr>
          <p:cNvPr id="55" name="图形 54" descr="声音媒体 纯色填充">
            <a:extLst>
              <a:ext uri="{FF2B5EF4-FFF2-40B4-BE49-F238E27FC236}">
                <a16:creationId xmlns:a16="http://schemas.microsoft.com/office/drawing/2014/main" id="{0CED8AA7-DF9F-38BC-8099-8AF75BA1238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2992767"/>
            <a:ext cx="670560" cy="670560"/>
          </a:xfrm>
          <a:prstGeom prst="rect">
            <a:avLst/>
          </a:prstGeom>
        </p:spPr>
      </p:pic>
      <p:pic>
        <p:nvPicPr>
          <p:cNvPr id="56" name="图形 55" descr="声音媒体 纯色填充">
            <a:extLst>
              <a:ext uri="{FF2B5EF4-FFF2-40B4-BE49-F238E27FC236}">
                <a16:creationId xmlns:a16="http://schemas.microsoft.com/office/drawing/2014/main" id="{3F725DAB-85B9-BC5B-1BD0-5358CEA243A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5701962"/>
            <a:ext cx="670560" cy="670560"/>
          </a:xfrm>
          <a:prstGeom prst="rect">
            <a:avLst/>
          </a:prstGeom>
        </p:spPr>
      </p:pic>
      <p:pic>
        <p:nvPicPr>
          <p:cNvPr id="57" name="图形 56" descr="声音媒体 纯色填充">
            <a:extLst>
              <a:ext uri="{FF2B5EF4-FFF2-40B4-BE49-F238E27FC236}">
                <a16:creationId xmlns:a16="http://schemas.microsoft.com/office/drawing/2014/main" id="{CDD3886E-BC37-4E4E-9D72-D905FAD8307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5740764"/>
            <a:ext cx="670560" cy="670560"/>
          </a:xfrm>
          <a:prstGeom prst="rect">
            <a:avLst/>
          </a:prstGeom>
        </p:spPr>
      </p:pic>
      <p:pic>
        <p:nvPicPr>
          <p:cNvPr id="58" name="图形 57" descr="声音媒体 纯色填充">
            <a:extLst>
              <a:ext uri="{FF2B5EF4-FFF2-40B4-BE49-F238E27FC236}">
                <a16:creationId xmlns:a16="http://schemas.microsoft.com/office/drawing/2014/main" id="{CDBB2E58-A856-47D9-B17E-FCAAD6D3E96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5740764"/>
            <a:ext cx="670560" cy="670560"/>
          </a:xfrm>
          <a:prstGeom prst="rect">
            <a:avLst/>
          </a:prstGeom>
        </p:spPr>
      </p:pic>
      <p:pic>
        <p:nvPicPr>
          <p:cNvPr id="59" name="图形 58" descr="声音媒体 纯色填充">
            <a:extLst>
              <a:ext uri="{FF2B5EF4-FFF2-40B4-BE49-F238E27FC236}">
                <a16:creationId xmlns:a16="http://schemas.microsoft.com/office/drawing/2014/main" id="{748AB915-F94F-13B0-D3B7-8BCC0BE7027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3041869"/>
            <a:ext cx="670560" cy="670560"/>
          </a:xfrm>
          <a:prstGeom prst="rect">
            <a:avLst/>
          </a:prstGeom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1BC706D5-E138-89F1-A3B0-AEF82B60E006}"/>
              </a:ext>
            </a:extLst>
          </p:cNvPr>
          <p:cNvSpPr txBox="1"/>
          <p:nvPr/>
        </p:nvSpPr>
        <p:spPr>
          <a:xfrm>
            <a:off x="1426163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m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ai</a:t>
            </a: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l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593274E0-D685-B85E-8824-7B38F214855A}"/>
              </a:ext>
            </a:extLst>
          </p:cNvPr>
          <p:cNvSpPr txBox="1"/>
          <p:nvPr/>
        </p:nvSpPr>
        <p:spPr>
          <a:xfrm>
            <a:off x="8579548" y="4232327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br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ai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n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65327C25-4E33-326F-B0B0-A3A99F22E2E5}"/>
              </a:ext>
            </a:extLst>
          </p:cNvPr>
          <p:cNvSpPr txBox="1"/>
          <p:nvPr/>
        </p:nvSpPr>
        <p:spPr>
          <a:xfrm>
            <a:off x="4892390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ai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l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91C7DD14-3D4A-11AA-12F5-B5BF7F25AAC9}"/>
              </a:ext>
            </a:extLst>
          </p:cNvPr>
          <p:cNvSpPr txBox="1"/>
          <p:nvPr/>
        </p:nvSpPr>
        <p:spPr>
          <a:xfrm>
            <a:off x="8614466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ai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nt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93C65D25-0334-66F5-5CB7-34460616A8B7}"/>
              </a:ext>
            </a:extLst>
          </p:cNvPr>
          <p:cNvSpPr txBox="1"/>
          <p:nvPr/>
        </p:nvSpPr>
        <p:spPr>
          <a:xfrm>
            <a:off x="5005892" y="1432662"/>
            <a:ext cx="2450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r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ai</a:t>
            </a: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n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0864ACEE-E8F9-7902-8421-A7AD8878ACA1}"/>
              </a:ext>
            </a:extLst>
          </p:cNvPr>
          <p:cNvSpPr txBox="1"/>
          <p:nvPr/>
        </p:nvSpPr>
        <p:spPr>
          <a:xfrm>
            <a:off x="1416353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tr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ai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n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6A12219-2DD9-25A7-1475-285A2CAFA62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52307" y="4020630"/>
            <a:ext cx="1337140" cy="1404708"/>
          </a:xfrm>
          <a:prstGeom prst="rect">
            <a:avLst/>
          </a:prstGeom>
        </p:spPr>
      </p:pic>
      <p:pic>
        <p:nvPicPr>
          <p:cNvPr id="11" name="图片 10" descr="形状, 箭头&#10;&#10;描述已自动生成">
            <a:extLst>
              <a:ext uri="{FF2B5EF4-FFF2-40B4-BE49-F238E27FC236}">
                <a16:creationId xmlns:a16="http://schemas.microsoft.com/office/drawing/2014/main" id="{1C027E6C-3D9A-6043-FEDC-2D209D4AC8E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160" y="1081039"/>
            <a:ext cx="1565679" cy="162036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2A1FCC1-1DE4-1DA4-FE40-D57A27611D5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7713" y="1161974"/>
            <a:ext cx="1565679" cy="140911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54AD083D-B7D9-8CE3-E2D1-9CC6E85D1A8B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8205" y="774035"/>
            <a:ext cx="1132614" cy="197836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98B4249-4D14-FBE8-32A9-5C6C2BF071AE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582384" y="4272225"/>
            <a:ext cx="2061992" cy="907276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12CF6404-5267-28D4-20D4-60803C95481A}"/>
              </a:ext>
            </a:extLst>
          </p:cNvPr>
          <p:cNvGrpSpPr/>
          <p:nvPr/>
        </p:nvGrpSpPr>
        <p:grpSpPr>
          <a:xfrm>
            <a:off x="5518274" y="3959778"/>
            <a:ext cx="1426100" cy="1532170"/>
            <a:chOff x="5267862" y="3829378"/>
            <a:chExt cx="1785669" cy="1918483"/>
          </a:xfrm>
        </p:grpSpPr>
        <p:pic>
          <p:nvPicPr>
            <p:cNvPr id="26" name="图片 25" descr="卡通人物&#10;&#10;中度可信度描述已自动生成">
              <a:extLst>
                <a:ext uri="{FF2B5EF4-FFF2-40B4-BE49-F238E27FC236}">
                  <a16:creationId xmlns:a16="http://schemas.microsoft.com/office/drawing/2014/main" id="{39C51B27-CD07-995E-F691-D94F89F7A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7862" y="3988977"/>
              <a:ext cx="1785669" cy="1758884"/>
            </a:xfrm>
            <a:prstGeom prst="rect">
              <a:avLst/>
            </a:prstGeom>
          </p:spPr>
        </p:pic>
        <p:sp>
          <p:nvSpPr>
            <p:cNvPr id="27" name="箭头: 下 26">
              <a:extLst>
                <a:ext uri="{FF2B5EF4-FFF2-40B4-BE49-F238E27FC236}">
                  <a16:creationId xmlns:a16="http://schemas.microsoft.com/office/drawing/2014/main" id="{DABC14CA-31F9-0585-E736-78E289B90917}"/>
                </a:ext>
              </a:extLst>
            </p:cNvPr>
            <p:cNvSpPr/>
            <p:nvPr/>
          </p:nvSpPr>
          <p:spPr>
            <a:xfrm rot="3074011">
              <a:off x="5781970" y="3591206"/>
              <a:ext cx="236220" cy="712563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endParaRPr>
            </a:p>
          </p:txBody>
        </p:sp>
      </p:grpSp>
      <p:sp>
        <p:nvSpPr>
          <p:cNvPr id="14" name="页脚占位符 13">
            <a:extLst>
              <a:ext uri="{FF2B5EF4-FFF2-40B4-BE49-F238E27FC236}">
                <a16:creationId xmlns:a16="http://schemas.microsoft.com/office/drawing/2014/main" id="{A6B83BFB-85BB-4CA0-7418-D28B0B952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5" imgW="1933560" imgH="533520"/>
        </mc:Choice>
        <mc:Fallback>
          <p:control name="TextBox1" r:id="rId15" imgW="1933560" imgH="533520">
            <p:pic>
              <p:nvPicPr>
                <p:cNvPr id="5" name="TextBox1">
                  <a:extLst>
                    <a:ext uri="{FF2B5EF4-FFF2-40B4-BE49-F238E27FC236}">
                      <a16:creationId xmlns:a16="http://schemas.microsoft.com/office/drawing/2014/main" id="{80E04617-F782-1936-B154-73FB1EF59D9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3" r:id="rId16" imgW="1933560" imgH="533520"/>
        </mc:Choice>
        <mc:Fallback>
          <p:control name="TextBox3" r:id="rId16" imgW="1933560" imgH="533520">
            <p:pic>
              <p:nvPicPr>
                <p:cNvPr id="6" name="TextBox3">
                  <a:extLst>
                    <a:ext uri="{FF2B5EF4-FFF2-40B4-BE49-F238E27FC236}">
                      <a16:creationId xmlns:a16="http://schemas.microsoft.com/office/drawing/2014/main" id="{D91B8B58-C039-6F5C-84DC-86EF4E1349B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5827884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4" r:id="rId17" imgW="1933560" imgH="533520"/>
        </mc:Choice>
        <mc:Fallback>
          <p:control name="TextBox4" r:id="rId17" imgW="1933560" imgH="533520">
            <p:pic>
              <p:nvPicPr>
                <p:cNvPr id="9" name="TextBox4">
                  <a:extLst>
                    <a:ext uri="{FF2B5EF4-FFF2-40B4-BE49-F238E27FC236}">
                      <a16:creationId xmlns:a16="http://schemas.microsoft.com/office/drawing/2014/main" id="{08074C13-44BE-B9A4-7226-C330737D271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582679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5" r:id="rId18" imgW="1933560" imgH="533520"/>
        </mc:Choice>
        <mc:Fallback>
          <p:control name="TextBox5" r:id="rId18" imgW="1933560" imgH="533520">
            <p:pic>
              <p:nvPicPr>
                <p:cNvPr id="10" name="TextBox5">
                  <a:extLst>
                    <a:ext uri="{FF2B5EF4-FFF2-40B4-BE49-F238E27FC236}">
                      <a16:creationId xmlns:a16="http://schemas.microsoft.com/office/drawing/2014/main" id="{C9676ABB-3FA8-2527-5FD5-86EB2D4417E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6" r:id="rId19" imgW="1933560" imgH="533520"/>
        </mc:Choice>
        <mc:Fallback>
          <p:control name="TextBox6" r:id="rId19" imgW="1933560" imgH="533520">
            <p:pic>
              <p:nvPicPr>
                <p:cNvPr id="12" name="TextBox6">
                  <a:extLst>
                    <a:ext uri="{FF2B5EF4-FFF2-40B4-BE49-F238E27FC236}">
                      <a16:creationId xmlns:a16="http://schemas.microsoft.com/office/drawing/2014/main" id="{04F80F4E-6E4B-E40C-72F7-CB169B589C5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7" r:id="rId20" imgW="1933560" imgH="533520"/>
        </mc:Choice>
        <mc:Fallback>
          <p:control name="TextBox7" r:id="rId20" imgW="1933560" imgH="533520">
            <p:pic>
              <p:nvPicPr>
                <p:cNvPr id="13" name="TextBox7">
                  <a:extLst>
                    <a:ext uri="{FF2B5EF4-FFF2-40B4-BE49-F238E27FC236}">
                      <a16:creationId xmlns:a16="http://schemas.microsoft.com/office/drawing/2014/main" id="{AA09792A-9718-CBB6-B10B-2F5A8B27705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2" y="5822938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404797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2" name="arrow.wav"/>
          </p:stSnd>
        </p:sndAc>
      </p:transition>
    </mc:Choice>
    <mc:Fallback xmlns="">
      <p:transition spd="slow" advClick="0">
        <p:fade/>
        <p:sndAc>
          <p:stSnd>
            <p:snd r:embed="rId36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0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07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67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3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91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04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y">
            <a:hlinkClick r:id="" action="ppaction://media"/>
            <a:extLst>
              <a:ext uri="{FF2B5EF4-FFF2-40B4-BE49-F238E27FC236}">
                <a16:creationId xmlns:a16="http://schemas.microsoft.com/office/drawing/2014/main" id="{DDDA8AAD-DDB1-BCCA-9E34-10396B111D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hlinkClick r:id="rId6" action="ppaction://hlinksldjump"/>
            <a:extLst>
              <a:ext uri="{FF2B5EF4-FFF2-40B4-BE49-F238E27FC236}">
                <a16:creationId xmlns:a16="http://schemas.microsoft.com/office/drawing/2014/main" id="{CC5FB985-3576-1A7B-A874-9CF1EA27DF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DB8620-3B3B-FE41-D3B2-BA84DFE75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BE2BA47-7CBE-0C84-A4C0-3DD96178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979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arrow.wav"/>
          </p:stSnd>
        </p:sndAc>
      </p:transition>
    </mc:Choice>
    <mc:Fallback xmlns="">
      <p:transition spd="slow" advClick="0">
        <p:fade/>
        <p:sndAc>
          <p:stSnd>
            <p:snd r:embed="rId8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690743" y="252837"/>
            <a:ext cx="2954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ay /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ei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/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字母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A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14" name="ai">
            <a:hlinkClick r:id="" action="ppaction://media"/>
            <a:extLst>
              <a:ext uri="{FF2B5EF4-FFF2-40B4-BE49-F238E27FC236}">
                <a16:creationId xmlns:a16="http://schemas.microsoft.com/office/drawing/2014/main" id="{1F453BB4-A3F4-98EE-FB4C-33C023FD83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74866" y="606675"/>
            <a:ext cx="609600" cy="609600"/>
          </a:xfrm>
          <a:prstGeom prst="rect">
            <a:avLst/>
          </a:prstGeom>
        </p:spPr>
      </p:pic>
      <p:pic>
        <p:nvPicPr>
          <p:cNvPr id="17" name="pay">
            <a:hlinkClick r:id="" action="ppaction://media"/>
            <a:extLst>
              <a:ext uri="{FF2B5EF4-FFF2-40B4-BE49-F238E27FC236}">
                <a16:creationId xmlns:a16="http://schemas.microsoft.com/office/drawing/2014/main" id="{874A9ED6-1AE1-59FB-E827-FE3E32A907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210806" y="2628558"/>
            <a:ext cx="609600" cy="609600"/>
          </a:xfrm>
          <a:prstGeom prst="rect">
            <a:avLst/>
          </a:prstGeom>
        </p:spPr>
      </p:pic>
      <p:pic>
        <p:nvPicPr>
          <p:cNvPr id="20" name="x-ray">
            <a:hlinkClick r:id="" action="ppaction://media"/>
            <a:extLst>
              <a:ext uri="{FF2B5EF4-FFF2-40B4-BE49-F238E27FC236}">
                <a16:creationId xmlns:a16="http://schemas.microsoft.com/office/drawing/2014/main" id="{6785E1FA-9B28-EC44-CC60-D7941D3597A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47157" y="1485621"/>
            <a:ext cx="609600" cy="609600"/>
          </a:xfrm>
          <a:prstGeom prst="rect">
            <a:avLst/>
          </a:prstGeom>
        </p:spPr>
      </p:pic>
      <p:pic>
        <p:nvPicPr>
          <p:cNvPr id="22" name="pray">
            <a:hlinkClick r:id="" action="ppaction://media"/>
            <a:extLst>
              <a:ext uri="{FF2B5EF4-FFF2-40B4-BE49-F238E27FC236}">
                <a16:creationId xmlns:a16="http://schemas.microsoft.com/office/drawing/2014/main" id="{9EEE4DCD-C799-359F-610A-824B8745C44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305299" y="4422209"/>
            <a:ext cx="609600" cy="609600"/>
          </a:xfrm>
          <a:prstGeom prst="rect">
            <a:avLst/>
          </a:prstGeom>
        </p:spPr>
      </p:pic>
      <p:pic>
        <p:nvPicPr>
          <p:cNvPr id="24" name="crayon">
            <a:hlinkClick r:id="" action="ppaction://media"/>
            <a:extLst>
              <a:ext uri="{FF2B5EF4-FFF2-40B4-BE49-F238E27FC236}">
                <a16:creationId xmlns:a16="http://schemas.microsoft.com/office/drawing/2014/main" id="{8287399A-7F3E-E05D-BE00-57F4608E603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266881" y="5849475"/>
            <a:ext cx="609600" cy="609600"/>
          </a:xfrm>
          <a:prstGeom prst="rect">
            <a:avLst/>
          </a:prstGeom>
        </p:spPr>
      </p:pic>
      <p:pic>
        <p:nvPicPr>
          <p:cNvPr id="25" name="spray">
            <a:hlinkClick r:id="" action="ppaction://media"/>
            <a:extLst>
              <a:ext uri="{FF2B5EF4-FFF2-40B4-BE49-F238E27FC236}">
                <a16:creationId xmlns:a16="http://schemas.microsoft.com/office/drawing/2014/main" id="{5D6A796A-8231-0F2E-3B89-248A84DA9F53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34610" y="5003264"/>
            <a:ext cx="609600" cy="609600"/>
          </a:xfrm>
          <a:prstGeom prst="rect">
            <a:avLst/>
          </a:prstGeom>
        </p:spPr>
      </p:pic>
      <p:pic>
        <p:nvPicPr>
          <p:cNvPr id="26" name="play">
            <a:hlinkClick r:id="" action="ppaction://media"/>
            <a:extLst>
              <a:ext uri="{FF2B5EF4-FFF2-40B4-BE49-F238E27FC236}">
                <a16:creationId xmlns:a16="http://schemas.microsoft.com/office/drawing/2014/main" id="{7A4B0E16-11D9-4730-4D62-DE785A9F4DFD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74866" y="3860327"/>
            <a:ext cx="609600" cy="609600"/>
          </a:xfrm>
          <a:prstGeom prst="rect">
            <a:avLst/>
          </a:prstGeom>
        </p:spPr>
      </p:pic>
      <p:pic>
        <p:nvPicPr>
          <p:cNvPr id="27" name="图片 26" descr="图片包含 形状&#10;&#10;AI 生成的内容可能不正确。">
            <a:hlinkClick r:id="rId25" action="ppaction://hlinksldjump"/>
            <a:extLst>
              <a:ext uri="{FF2B5EF4-FFF2-40B4-BE49-F238E27FC236}">
                <a16:creationId xmlns:a16="http://schemas.microsoft.com/office/drawing/2014/main" id="{14AC2D21-4538-81ED-DBBB-FC89B04A679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pic>
        <p:nvPicPr>
          <p:cNvPr id="54" name="图形 53" descr="声音媒体 纯色填充">
            <a:extLst>
              <a:ext uri="{FF2B5EF4-FFF2-40B4-BE49-F238E27FC236}">
                <a16:creationId xmlns:a16="http://schemas.microsoft.com/office/drawing/2014/main" id="{CF05282B-75AC-B376-D495-90184391314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2950725"/>
            <a:ext cx="670560" cy="670560"/>
          </a:xfrm>
          <a:prstGeom prst="rect">
            <a:avLst/>
          </a:prstGeom>
        </p:spPr>
      </p:pic>
      <p:pic>
        <p:nvPicPr>
          <p:cNvPr id="55" name="图形 54" descr="声音媒体 纯色填充">
            <a:extLst>
              <a:ext uri="{FF2B5EF4-FFF2-40B4-BE49-F238E27FC236}">
                <a16:creationId xmlns:a16="http://schemas.microsoft.com/office/drawing/2014/main" id="{8324B904-8DD4-B278-FF8E-5A4CB417682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2992767"/>
            <a:ext cx="670560" cy="670560"/>
          </a:xfrm>
          <a:prstGeom prst="rect">
            <a:avLst/>
          </a:prstGeom>
        </p:spPr>
      </p:pic>
      <p:pic>
        <p:nvPicPr>
          <p:cNvPr id="56" name="图形 55" descr="声音媒体 纯色填充">
            <a:extLst>
              <a:ext uri="{FF2B5EF4-FFF2-40B4-BE49-F238E27FC236}">
                <a16:creationId xmlns:a16="http://schemas.microsoft.com/office/drawing/2014/main" id="{944F7622-7174-AE99-7EFA-85B70963C10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5701962"/>
            <a:ext cx="670560" cy="670560"/>
          </a:xfrm>
          <a:prstGeom prst="rect">
            <a:avLst/>
          </a:prstGeom>
        </p:spPr>
      </p:pic>
      <p:pic>
        <p:nvPicPr>
          <p:cNvPr id="57" name="图形 56" descr="声音媒体 纯色填充">
            <a:extLst>
              <a:ext uri="{FF2B5EF4-FFF2-40B4-BE49-F238E27FC236}">
                <a16:creationId xmlns:a16="http://schemas.microsoft.com/office/drawing/2014/main" id="{BEF92204-B76B-0059-5AC3-52F6EC3BEE5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5740764"/>
            <a:ext cx="670560" cy="670560"/>
          </a:xfrm>
          <a:prstGeom prst="rect">
            <a:avLst/>
          </a:prstGeom>
        </p:spPr>
      </p:pic>
      <p:pic>
        <p:nvPicPr>
          <p:cNvPr id="58" name="图形 57" descr="声音媒体 纯色填充">
            <a:extLst>
              <a:ext uri="{FF2B5EF4-FFF2-40B4-BE49-F238E27FC236}">
                <a16:creationId xmlns:a16="http://schemas.microsoft.com/office/drawing/2014/main" id="{35920CB3-5832-4392-80F5-01E6B9EB795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5740764"/>
            <a:ext cx="670560" cy="670560"/>
          </a:xfrm>
          <a:prstGeom prst="rect">
            <a:avLst/>
          </a:prstGeom>
        </p:spPr>
      </p:pic>
      <p:pic>
        <p:nvPicPr>
          <p:cNvPr id="59" name="图形 58" descr="声音媒体 纯色填充">
            <a:extLst>
              <a:ext uri="{FF2B5EF4-FFF2-40B4-BE49-F238E27FC236}">
                <a16:creationId xmlns:a16="http://schemas.microsoft.com/office/drawing/2014/main" id="{DE2DCD94-AA10-162B-E02D-BA12080FF6A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3041869"/>
            <a:ext cx="670560" cy="670560"/>
          </a:xfrm>
          <a:prstGeom prst="rect">
            <a:avLst/>
          </a:prstGeom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66DE9B0E-2782-551F-A7A2-70DFC62384A6}"/>
              </a:ext>
            </a:extLst>
          </p:cNvPr>
          <p:cNvSpPr txBox="1"/>
          <p:nvPr/>
        </p:nvSpPr>
        <p:spPr>
          <a:xfrm>
            <a:off x="1426163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pr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ay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1BE6DCD1-2A7F-C196-CD68-901C26E10179}"/>
              </a:ext>
            </a:extLst>
          </p:cNvPr>
          <p:cNvSpPr txBox="1"/>
          <p:nvPr/>
        </p:nvSpPr>
        <p:spPr>
          <a:xfrm>
            <a:off x="8579548" y="4232327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x-r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ay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7DCE230F-2F45-D95A-048F-DF7389C021FE}"/>
              </a:ext>
            </a:extLst>
          </p:cNvPr>
          <p:cNvSpPr txBox="1"/>
          <p:nvPr/>
        </p:nvSpPr>
        <p:spPr>
          <a:xfrm>
            <a:off x="4892390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pl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ay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573176F4-C9C2-8F1B-37E5-343F6B4B6264}"/>
              </a:ext>
            </a:extLst>
          </p:cNvPr>
          <p:cNvSpPr txBox="1"/>
          <p:nvPr/>
        </p:nvSpPr>
        <p:spPr>
          <a:xfrm>
            <a:off x="8614466" y="1432662"/>
            <a:ext cx="2545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cr</a:t>
            </a:r>
            <a:r>
              <a:rPr lang="en-US" altLang="zh-CN" sz="54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ay</a:t>
            </a:r>
            <a:r>
              <a:rPr lang="en-US" altLang="zh-CN" sz="54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on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87981513-8582-CCCD-CDAA-37229806ACD8}"/>
              </a:ext>
            </a:extLst>
          </p:cNvPr>
          <p:cNvSpPr txBox="1"/>
          <p:nvPr/>
        </p:nvSpPr>
        <p:spPr>
          <a:xfrm>
            <a:off x="5005892" y="1432662"/>
            <a:ext cx="2450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ay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1937E4DC-E121-A918-5719-DD5FB8665908}"/>
              </a:ext>
            </a:extLst>
          </p:cNvPr>
          <p:cNvSpPr txBox="1"/>
          <p:nvPr/>
        </p:nvSpPr>
        <p:spPr>
          <a:xfrm>
            <a:off x="1416353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spr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ay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7B9B572C-BF8B-EF8E-6320-4B48D2817517}"/>
              </a:ext>
            </a:extLst>
          </p:cNvPr>
          <p:cNvGrpSpPr/>
          <p:nvPr/>
        </p:nvGrpSpPr>
        <p:grpSpPr>
          <a:xfrm>
            <a:off x="9250711" y="3621285"/>
            <a:ext cx="1266267" cy="1975039"/>
            <a:chOff x="3195131" y="-838846"/>
            <a:chExt cx="4719759" cy="7361566"/>
          </a:xfrm>
        </p:grpSpPr>
        <p:pic>
          <p:nvPicPr>
            <p:cNvPr id="13" name="图片 12" descr="图片包含 应用程序&#10;&#10;描述已自动生成">
              <a:extLst>
                <a:ext uri="{FF2B5EF4-FFF2-40B4-BE49-F238E27FC236}">
                  <a16:creationId xmlns:a16="http://schemas.microsoft.com/office/drawing/2014/main" id="{C6219E7B-E853-C126-8962-A70EDE8AD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5131" y="-838846"/>
              <a:ext cx="4646990" cy="7361566"/>
            </a:xfrm>
            <a:prstGeom prst="rect">
              <a:avLst/>
            </a:prstGeom>
          </p:spPr>
        </p:pic>
        <p:pic>
          <p:nvPicPr>
            <p:cNvPr id="18" name="图片 17" descr="卡通人物&#10;&#10;中度可信度描述已自动生成">
              <a:extLst>
                <a:ext uri="{FF2B5EF4-FFF2-40B4-BE49-F238E27FC236}">
                  <a16:creationId xmlns:a16="http://schemas.microsoft.com/office/drawing/2014/main" id="{2B15814A-324A-3BB8-E11A-215A0B34E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2223" y="2151937"/>
              <a:ext cx="4632667" cy="3416105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43DD0702-2298-4B59-E09B-A7327DD7B4D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0204" y="1074281"/>
            <a:ext cx="1562795" cy="164288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F318310-2C67-5845-C909-2FFF4CA7E938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42190" y="1354436"/>
            <a:ext cx="1646188" cy="1185256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05108CAA-FF33-AA72-7124-B7E1F9138DDC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97985" y="1280932"/>
            <a:ext cx="2126812" cy="1504719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C0444398-FAB3-E8C6-6CD0-A54A9D2CB24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6089" y="3992240"/>
            <a:ext cx="1362252" cy="1372546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30065384-A327-0A81-CC89-0E894B57313A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6505" y="4041921"/>
            <a:ext cx="1588057" cy="1369700"/>
          </a:xfrm>
          <a:prstGeom prst="rect">
            <a:avLst/>
          </a:prstGeom>
        </p:spPr>
      </p:pic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F81157AD-52EC-E373-BDE1-82BA5C847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5" imgW="1933560" imgH="533520"/>
        </mc:Choice>
        <mc:Fallback>
          <p:control name="TextBox1" r:id="rId15" imgW="1933560" imgH="533520">
            <p:pic>
              <p:nvPicPr>
                <p:cNvPr id="5" name="TextBox1">
                  <a:extLst>
                    <a:ext uri="{FF2B5EF4-FFF2-40B4-BE49-F238E27FC236}">
                      <a16:creationId xmlns:a16="http://schemas.microsoft.com/office/drawing/2014/main" id="{61F1AAD6-3E0A-05F4-1DD8-9DDCF34FA6D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70865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3" r:id="rId16" imgW="1933560" imgH="533520"/>
        </mc:Choice>
        <mc:Fallback>
          <p:control name="TextBox3" r:id="rId16" imgW="1933560" imgH="533520">
            <p:pic>
              <p:nvPicPr>
                <p:cNvPr id="6" name="TextBox3">
                  <a:extLst>
                    <a:ext uri="{FF2B5EF4-FFF2-40B4-BE49-F238E27FC236}">
                      <a16:creationId xmlns:a16="http://schemas.microsoft.com/office/drawing/2014/main" id="{94E72BD0-662B-43F0-2F48-D5C5422A479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878790" y="5827884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4" r:id="rId17" imgW="1933560" imgH="533520"/>
        </mc:Choice>
        <mc:Fallback>
          <p:control name="TextBox4" r:id="rId17" imgW="1933560" imgH="533520">
            <p:pic>
              <p:nvPicPr>
                <p:cNvPr id="7" name="TextBox4">
                  <a:extLst>
                    <a:ext uri="{FF2B5EF4-FFF2-40B4-BE49-F238E27FC236}">
                      <a16:creationId xmlns:a16="http://schemas.microsoft.com/office/drawing/2014/main" id="{A941301F-CC31-CB8F-AD22-C9ED38AB4CD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185981" y="582679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5" r:id="rId18" imgW="1933560" imgH="533520"/>
        </mc:Choice>
        <mc:Fallback>
          <p:control name="TextBox5" r:id="rId18" imgW="1933560" imgH="533520">
            <p:pic>
              <p:nvPicPr>
                <p:cNvPr id="8" name="TextBox5">
                  <a:extLst>
                    <a:ext uri="{FF2B5EF4-FFF2-40B4-BE49-F238E27FC236}">
                      <a16:creationId xmlns:a16="http://schemas.microsoft.com/office/drawing/2014/main" id="{1098B825-7E30-70A9-FB92-4E6AA4807D5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878790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6" r:id="rId19" imgW="1933560" imgH="533520"/>
        </mc:Choice>
        <mc:Fallback>
          <p:control name="TextBox6" r:id="rId19" imgW="1933560" imgH="533520">
            <p:pic>
              <p:nvPicPr>
                <p:cNvPr id="9" name="TextBox6">
                  <a:extLst>
                    <a:ext uri="{FF2B5EF4-FFF2-40B4-BE49-F238E27FC236}">
                      <a16:creationId xmlns:a16="http://schemas.microsoft.com/office/drawing/2014/main" id="{63754526-BD6B-DE02-DC08-00BD6CBFCF4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18598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7" r:id="rId20" imgW="1933560" imgH="533520"/>
        </mc:Choice>
        <mc:Fallback>
          <p:control name="TextBox7" r:id="rId20" imgW="1933560" imgH="533520">
            <p:pic>
              <p:nvPicPr>
                <p:cNvPr id="11" name="TextBox7">
                  <a:extLst>
                    <a:ext uri="{FF2B5EF4-FFF2-40B4-BE49-F238E27FC236}">
                      <a16:creationId xmlns:a16="http://schemas.microsoft.com/office/drawing/2014/main" id="{9B374CCC-743E-F1D2-36AF-B6D3DD79F2B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708652" y="5822938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896798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2" name="arrow.wav"/>
          </p:stSnd>
        </p:sndAc>
      </p:transition>
    </mc:Choice>
    <mc:Fallback xmlns="">
      <p:transition spd="slow" advClick="0">
        <p:fade/>
        <p:sndAc>
          <p:stSnd>
            <p:snd r:embed="rId37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1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1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80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04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04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91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01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ir">
            <a:hlinkClick r:id="" action="ppaction://media"/>
            <a:extLst>
              <a:ext uri="{FF2B5EF4-FFF2-40B4-BE49-F238E27FC236}">
                <a16:creationId xmlns:a16="http://schemas.microsoft.com/office/drawing/2014/main" id="{078BFEA8-DD61-18D7-8632-3AB77C4C7D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>
            <a:hlinkClick r:id="rId6" action="ppaction://hlinksldjump"/>
            <a:extLst>
              <a:ext uri="{FF2B5EF4-FFF2-40B4-BE49-F238E27FC236}">
                <a16:creationId xmlns:a16="http://schemas.microsoft.com/office/drawing/2014/main" id="{794DE864-B9C3-A3DF-7F68-71970A6D87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E7E984-9EF4-9BAB-2BF7-D7928A0FA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74DF2C-EA74-D9EB-923B-9D4DAB44F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201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arrow.wav"/>
          </p:stSnd>
        </p:sndAc>
      </p:transition>
    </mc:Choice>
    <mc:Fallback xmlns="">
      <p:transition spd="slow" advClick="0">
        <p:fade/>
        <p:sndAc>
          <p:stSnd>
            <p:snd r:embed="rId8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3925877" y="259718"/>
            <a:ext cx="4340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air 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are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 /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eə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t>(r) 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/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艾尔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17" name="air">
            <a:hlinkClick r:id="" action="ppaction://media"/>
            <a:extLst>
              <a:ext uri="{FF2B5EF4-FFF2-40B4-BE49-F238E27FC236}">
                <a16:creationId xmlns:a16="http://schemas.microsoft.com/office/drawing/2014/main" id="{0C99D443-2AE3-78CD-A0D7-6FB2AAF096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77368" y="4288239"/>
            <a:ext cx="609600" cy="609600"/>
          </a:xfrm>
          <a:prstGeom prst="rect">
            <a:avLst/>
          </a:prstGeom>
        </p:spPr>
      </p:pic>
      <p:pic>
        <p:nvPicPr>
          <p:cNvPr id="19" name="hair">
            <a:hlinkClick r:id="" action="ppaction://media"/>
            <a:extLst>
              <a:ext uri="{FF2B5EF4-FFF2-40B4-BE49-F238E27FC236}">
                <a16:creationId xmlns:a16="http://schemas.microsoft.com/office/drawing/2014/main" id="{FF07C092-13C2-299C-0ECD-760ECCD5BE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310985" y="3235542"/>
            <a:ext cx="609600" cy="609600"/>
          </a:xfrm>
          <a:prstGeom prst="rect">
            <a:avLst/>
          </a:prstGeom>
        </p:spPr>
      </p:pic>
      <p:pic>
        <p:nvPicPr>
          <p:cNvPr id="20" name="chair">
            <a:hlinkClick r:id="" action="ppaction://media"/>
            <a:extLst>
              <a:ext uri="{FF2B5EF4-FFF2-40B4-BE49-F238E27FC236}">
                <a16:creationId xmlns:a16="http://schemas.microsoft.com/office/drawing/2014/main" id="{8504473C-3814-D207-18C2-B3B890BB5F8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006185" y="2461766"/>
            <a:ext cx="609600" cy="609600"/>
          </a:xfrm>
          <a:prstGeom prst="rect">
            <a:avLst/>
          </a:prstGeom>
        </p:spPr>
      </p:pic>
      <p:pic>
        <p:nvPicPr>
          <p:cNvPr id="22" name="share">
            <a:hlinkClick r:id="" action="ppaction://media"/>
            <a:extLst>
              <a:ext uri="{FF2B5EF4-FFF2-40B4-BE49-F238E27FC236}">
                <a16:creationId xmlns:a16="http://schemas.microsoft.com/office/drawing/2014/main" id="{9EBA865B-AED3-0B14-6790-2A985686F36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912600" y="1347425"/>
            <a:ext cx="609600" cy="609600"/>
          </a:xfrm>
          <a:prstGeom prst="rect">
            <a:avLst/>
          </a:prstGeom>
        </p:spPr>
      </p:pic>
      <p:pic>
        <p:nvPicPr>
          <p:cNvPr id="25" name="stare">
            <a:hlinkClick r:id="" action="ppaction://media"/>
            <a:extLst>
              <a:ext uri="{FF2B5EF4-FFF2-40B4-BE49-F238E27FC236}">
                <a16:creationId xmlns:a16="http://schemas.microsoft.com/office/drawing/2014/main" id="{DDC21398-8049-8212-2DEA-2CB4E8ABD17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006185" y="5095351"/>
            <a:ext cx="609600" cy="609600"/>
          </a:xfrm>
          <a:prstGeom prst="rect">
            <a:avLst/>
          </a:prstGeom>
        </p:spPr>
      </p:pic>
      <p:pic>
        <p:nvPicPr>
          <p:cNvPr id="26" name="airport">
            <a:hlinkClick r:id="" action="ppaction://media"/>
            <a:extLst>
              <a:ext uri="{FF2B5EF4-FFF2-40B4-BE49-F238E27FC236}">
                <a16:creationId xmlns:a16="http://schemas.microsoft.com/office/drawing/2014/main" id="{5048A43C-960B-17C9-7896-482D31E80E04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637623" y="649066"/>
            <a:ext cx="609600" cy="609600"/>
          </a:xfrm>
          <a:prstGeom prst="rect">
            <a:avLst/>
          </a:prstGeom>
        </p:spPr>
      </p:pic>
      <p:pic>
        <p:nvPicPr>
          <p:cNvPr id="30" name="care">
            <a:hlinkClick r:id="" action="ppaction://media"/>
            <a:extLst>
              <a:ext uri="{FF2B5EF4-FFF2-40B4-BE49-F238E27FC236}">
                <a16:creationId xmlns:a16="http://schemas.microsoft.com/office/drawing/2014/main" id="{A6DBA714-A36A-B0C8-8FC4-CC98F238B84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843897" y="5902463"/>
            <a:ext cx="609600" cy="609600"/>
          </a:xfrm>
          <a:prstGeom prst="rect">
            <a:avLst/>
          </a:prstGeom>
        </p:spPr>
      </p:pic>
      <p:pic>
        <p:nvPicPr>
          <p:cNvPr id="23" name="图片 22" descr="图片包含 形状&#10;&#10;AI 生成的内容可能不正确。">
            <a:hlinkClick r:id="rId25" action="ppaction://hlinksldjump"/>
            <a:extLst>
              <a:ext uri="{FF2B5EF4-FFF2-40B4-BE49-F238E27FC236}">
                <a16:creationId xmlns:a16="http://schemas.microsoft.com/office/drawing/2014/main" id="{DA750E0F-0490-238A-1BBF-D20A8A2B5F9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pic>
        <p:nvPicPr>
          <p:cNvPr id="35" name="图形 34" descr="声音媒体 纯色填充">
            <a:extLst>
              <a:ext uri="{FF2B5EF4-FFF2-40B4-BE49-F238E27FC236}">
                <a16:creationId xmlns:a16="http://schemas.microsoft.com/office/drawing/2014/main" id="{59E54E48-674C-1B06-5ABD-909E385D9C1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2950725"/>
            <a:ext cx="670560" cy="670560"/>
          </a:xfrm>
          <a:prstGeom prst="rect">
            <a:avLst/>
          </a:prstGeom>
        </p:spPr>
      </p:pic>
      <p:pic>
        <p:nvPicPr>
          <p:cNvPr id="36" name="图形 35" descr="声音媒体 纯色填充">
            <a:extLst>
              <a:ext uri="{FF2B5EF4-FFF2-40B4-BE49-F238E27FC236}">
                <a16:creationId xmlns:a16="http://schemas.microsoft.com/office/drawing/2014/main" id="{3C169FF1-02D5-ABEB-0F31-9EC9B5DCFC1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2992767"/>
            <a:ext cx="670560" cy="670560"/>
          </a:xfrm>
          <a:prstGeom prst="rect">
            <a:avLst/>
          </a:prstGeom>
        </p:spPr>
      </p:pic>
      <p:pic>
        <p:nvPicPr>
          <p:cNvPr id="37" name="图形 36" descr="声音媒体 纯色填充">
            <a:extLst>
              <a:ext uri="{FF2B5EF4-FFF2-40B4-BE49-F238E27FC236}">
                <a16:creationId xmlns:a16="http://schemas.microsoft.com/office/drawing/2014/main" id="{C165235B-6F51-FEC9-330D-86B93A64FE7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5701962"/>
            <a:ext cx="670560" cy="670560"/>
          </a:xfrm>
          <a:prstGeom prst="rect">
            <a:avLst/>
          </a:prstGeom>
        </p:spPr>
      </p:pic>
      <p:pic>
        <p:nvPicPr>
          <p:cNvPr id="38" name="图形 37" descr="声音媒体 纯色填充">
            <a:extLst>
              <a:ext uri="{FF2B5EF4-FFF2-40B4-BE49-F238E27FC236}">
                <a16:creationId xmlns:a16="http://schemas.microsoft.com/office/drawing/2014/main" id="{693842AA-EF0C-4F53-F53B-97454DD9C86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5740764"/>
            <a:ext cx="670560" cy="670560"/>
          </a:xfrm>
          <a:prstGeom prst="rect">
            <a:avLst/>
          </a:prstGeom>
        </p:spPr>
      </p:pic>
      <p:pic>
        <p:nvPicPr>
          <p:cNvPr id="39" name="图形 38" descr="声音媒体 纯色填充">
            <a:extLst>
              <a:ext uri="{FF2B5EF4-FFF2-40B4-BE49-F238E27FC236}">
                <a16:creationId xmlns:a16="http://schemas.microsoft.com/office/drawing/2014/main" id="{E1EBF54E-3F18-28B9-3AF3-A772307C39B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5740764"/>
            <a:ext cx="670560" cy="670560"/>
          </a:xfrm>
          <a:prstGeom prst="rect">
            <a:avLst/>
          </a:prstGeom>
        </p:spPr>
      </p:pic>
      <p:pic>
        <p:nvPicPr>
          <p:cNvPr id="40" name="图形 39" descr="声音媒体 纯色填充">
            <a:extLst>
              <a:ext uri="{FF2B5EF4-FFF2-40B4-BE49-F238E27FC236}">
                <a16:creationId xmlns:a16="http://schemas.microsoft.com/office/drawing/2014/main" id="{DD0D5CCF-7EF2-0444-511A-1279EDECE74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3041869"/>
            <a:ext cx="670560" cy="670560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50AFDEB9-3C9F-7D33-DF67-E445F468EB67}"/>
              </a:ext>
            </a:extLst>
          </p:cNvPr>
          <p:cNvSpPr txBox="1"/>
          <p:nvPr/>
        </p:nvSpPr>
        <p:spPr>
          <a:xfrm>
            <a:off x="1426163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h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air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72554C8-61F2-33E7-05A8-66E22B559B09}"/>
              </a:ext>
            </a:extLst>
          </p:cNvPr>
          <p:cNvSpPr txBox="1"/>
          <p:nvPr/>
        </p:nvSpPr>
        <p:spPr>
          <a:xfrm>
            <a:off x="8579548" y="4232327"/>
            <a:ext cx="2545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st</a:t>
            </a:r>
            <a:r>
              <a:rPr lang="en-US" altLang="zh-CN" sz="5400" b="1" dirty="0">
                <a:solidFill>
                  <a:srgbClr val="92D05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are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7DC72CA-02DE-8765-C103-F306BB358D2C}"/>
              </a:ext>
            </a:extLst>
          </p:cNvPr>
          <p:cNvSpPr txBox="1"/>
          <p:nvPr/>
        </p:nvSpPr>
        <p:spPr>
          <a:xfrm>
            <a:off x="4892390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sh</a:t>
            </a:r>
            <a:r>
              <a:rPr lang="en-US" altLang="zh-CN" sz="6000" b="1" dirty="0">
                <a:solidFill>
                  <a:srgbClr val="92D05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are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46055D45-D57E-D240-46A7-77092D5493DA}"/>
              </a:ext>
            </a:extLst>
          </p:cNvPr>
          <p:cNvSpPr txBox="1"/>
          <p:nvPr/>
        </p:nvSpPr>
        <p:spPr>
          <a:xfrm>
            <a:off x="5005892" y="1432662"/>
            <a:ext cx="2450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ch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air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46E7238-B68F-3EEF-E64B-B1175D8F51DF}"/>
              </a:ext>
            </a:extLst>
          </p:cNvPr>
          <p:cNvSpPr txBox="1"/>
          <p:nvPr/>
        </p:nvSpPr>
        <p:spPr>
          <a:xfrm>
            <a:off x="1416353" y="4218940"/>
            <a:ext cx="2545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</a:t>
            </a:r>
            <a:r>
              <a:rPr lang="en-US" altLang="zh-CN" sz="5400" b="1" dirty="0">
                <a:solidFill>
                  <a:srgbClr val="92D05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are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D1A3237F-4C20-9B66-AA50-1868CE916AD7}"/>
              </a:ext>
            </a:extLst>
          </p:cNvPr>
          <p:cNvSpPr txBox="1"/>
          <p:nvPr/>
        </p:nvSpPr>
        <p:spPr>
          <a:xfrm>
            <a:off x="8621220" y="1441099"/>
            <a:ext cx="2450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air</a:t>
            </a:r>
            <a:r>
              <a:rPr lang="en-US" altLang="zh-CN" sz="48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port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E366777-945D-BA75-E649-D6A113A1A4D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0232" y="1141855"/>
            <a:ext cx="1592184" cy="15191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F31FA90-861E-5F58-97A3-372FC3E442C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8211" y="1091410"/>
            <a:ext cx="1511967" cy="170362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CC0EF0E-CDBB-C6A9-751D-3509AF066FD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47354" y="1055426"/>
            <a:ext cx="1751569" cy="165085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E594A42-695E-F00A-EF18-4A74B744D0A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0033" y="3863424"/>
            <a:ext cx="2051673" cy="1677242"/>
          </a:xfrm>
          <a:prstGeom prst="rect">
            <a:avLst/>
          </a:prstGeom>
        </p:spPr>
      </p:pic>
      <p:pic>
        <p:nvPicPr>
          <p:cNvPr id="24" name="图片 23" descr="卡通人物&#10;&#10;AI 生成的内容可能不正确。">
            <a:extLst>
              <a:ext uri="{FF2B5EF4-FFF2-40B4-BE49-F238E27FC236}">
                <a16:creationId xmlns:a16="http://schemas.microsoft.com/office/drawing/2014/main" id="{D5527C39-4E99-77D9-5DFA-3E3B7D51004E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251" y="3988015"/>
            <a:ext cx="1552651" cy="1552651"/>
          </a:xfrm>
          <a:prstGeom prst="rect">
            <a:avLst/>
          </a:prstGeom>
        </p:spPr>
      </p:pic>
      <p:pic>
        <p:nvPicPr>
          <p:cNvPr id="29" name="图片 28" descr="卡通人物&#10;&#10;AI 生成的内容可能不正确。">
            <a:extLst>
              <a:ext uri="{FF2B5EF4-FFF2-40B4-BE49-F238E27FC236}">
                <a16:creationId xmlns:a16="http://schemas.microsoft.com/office/drawing/2014/main" id="{E6778024-4176-3D1D-00D9-43B36170379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047" y="3663327"/>
            <a:ext cx="1765542" cy="1765542"/>
          </a:xfrm>
          <a:prstGeom prst="rect">
            <a:avLst/>
          </a:prstGeom>
        </p:spPr>
      </p:pic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2B936C36-CBB5-0307-FB23-E96323B76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5" imgW="1933560" imgH="533520"/>
        </mc:Choice>
        <mc:Fallback>
          <p:control name="TextBox1" r:id="rId15" imgW="1933560" imgH="533520">
            <p:pic>
              <p:nvPicPr>
                <p:cNvPr id="5" name="TextBox1">
                  <a:extLst>
                    <a:ext uri="{FF2B5EF4-FFF2-40B4-BE49-F238E27FC236}">
                      <a16:creationId xmlns:a16="http://schemas.microsoft.com/office/drawing/2014/main" id="{4D6CBD93-344B-9B1D-0D02-0A28A3B994D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3" r:id="rId16" imgW="1933560" imgH="533520"/>
        </mc:Choice>
        <mc:Fallback>
          <p:control name="TextBox3" r:id="rId16" imgW="1933560" imgH="533520">
            <p:pic>
              <p:nvPicPr>
                <p:cNvPr id="6" name="TextBox3">
                  <a:extLst>
                    <a:ext uri="{FF2B5EF4-FFF2-40B4-BE49-F238E27FC236}">
                      <a16:creationId xmlns:a16="http://schemas.microsoft.com/office/drawing/2014/main" id="{0A5365AE-F62E-8056-865F-8530E0B18D6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5827884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4" r:id="rId17" imgW="1933560" imgH="533520"/>
        </mc:Choice>
        <mc:Fallback>
          <p:control name="TextBox4" r:id="rId17" imgW="1933560" imgH="533520">
            <p:pic>
              <p:nvPicPr>
                <p:cNvPr id="8" name="TextBox4">
                  <a:extLst>
                    <a:ext uri="{FF2B5EF4-FFF2-40B4-BE49-F238E27FC236}">
                      <a16:creationId xmlns:a16="http://schemas.microsoft.com/office/drawing/2014/main" id="{0243B838-D84D-EC9F-62DC-51579E0A68F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582679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5" r:id="rId18" imgW="1933560" imgH="533520"/>
        </mc:Choice>
        <mc:Fallback>
          <p:control name="TextBox5" r:id="rId18" imgW="1933560" imgH="533520">
            <p:pic>
              <p:nvPicPr>
                <p:cNvPr id="10" name="TextBox5">
                  <a:extLst>
                    <a:ext uri="{FF2B5EF4-FFF2-40B4-BE49-F238E27FC236}">
                      <a16:creationId xmlns:a16="http://schemas.microsoft.com/office/drawing/2014/main" id="{8963DD53-4911-18A7-9C92-923DDC9AC89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6" r:id="rId19" imgW="1933560" imgH="533520"/>
        </mc:Choice>
        <mc:Fallback>
          <p:control name="TextBox6" r:id="rId19" imgW="1933560" imgH="533520">
            <p:pic>
              <p:nvPicPr>
                <p:cNvPr id="12" name="TextBox6">
                  <a:extLst>
                    <a:ext uri="{FF2B5EF4-FFF2-40B4-BE49-F238E27FC236}">
                      <a16:creationId xmlns:a16="http://schemas.microsoft.com/office/drawing/2014/main" id="{D6C638C9-B392-15C3-24E5-2362268AC5C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7" r:id="rId20" imgW="1933560" imgH="533520"/>
        </mc:Choice>
        <mc:Fallback>
          <p:control name="TextBox7" r:id="rId20" imgW="1933560" imgH="533520">
            <p:pic>
              <p:nvPicPr>
                <p:cNvPr id="14" name="TextBox7">
                  <a:extLst>
                    <a:ext uri="{FF2B5EF4-FFF2-40B4-BE49-F238E27FC236}">
                      <a16:creationId xmlns:a16="http://schemas.microsoft.com/office/drawing/2014/main" id="{5FACA152-1B33-87EC-9770-3BAC554FC06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2" y="5822938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567393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2" name="arrow.wav"/>
          </p:stSnd>
        </p:sndAc>
      </p:transition>
    </mc:Choice>
    <mc:Fallback xmlns="">
      <p:transition spd="slow" advClick="0">
        <p:fade/>
        <p:sndAc>
          <p:stSnd>
            <p:snd r:embed="rId36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3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5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38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3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14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3" dur="757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" grpId="0"/>
      <p:bldP spid="41" grpId="0"/>
      <p:bldP spid="42" grpId="0"/>
      <p:bldP spid="43" grpId="0"/>
      <p:bldP spid="45" grpId="0"/>
      <p:bldP spid="46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a">
            <a:hlinkClick r:id="" action="ppaction://media"/>
            <a:extLst>
              <a:ext uri="{FF2B5EF4-FFF2-40B4-BE49-F238E27FC236}">
                <a16:creationId xmlns:a16="http://schemas.microsoft.com/office/drawing/2014/main" id="{9BEE8D4C-0A87-482A-EEFE-3DBF2DC939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hlinkClick r:id="rId6" action="ppaction://hlinksldjump"/>
            <a:extLst>
              <a:ext uri="{FF2B5EF4-FFF2-40B4-BE49-F238E27FC236}">
                <a16:creationId xmlns:a16="http://schemas.microsoft.com/office/drawing/2014/main" id="{6F9D3740-299C-924B-3DD7-398B6114C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F29C639-0A52-BB2E-2D51-161A294FF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6F8A1CC-E53F-5E7F-8817-622747B9A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887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arrow.wav"/>
          </p:stSnd>
        </p:sndAc>
      </p:transition>
    </mc:Choice>
    <mc:Fallback xmlns="">
      <p:transition spd="slow" advClick="0">
        <p:fade/>
        <p:sndAc>
          <p:stSnd>
            <p:snd r:embed="rId8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743450" y="291043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ea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 /i:/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一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14" name="meat">
            <a:hlinkClick r:id="" action="ppaction://media"/>
            <a:extLst>
              <a:ext uri="{FF2B5EF4-FFF2-40B4-BE49-F238E27FC236}">
                <a16:creationId xmlns:a16="http://schemas.microsoft.com/office/drawing/2014/main" id="{288067F8-F13A-04F0-6101-16112AC7C7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943872" y="3445281"/>
            <a:ext cx="609600" cy="609600"/>
          </a:xfrm>
          <a:prstGeom prst="rect">
            <a:avLst/>
          </a:prstGeom>
        </p:spPr>
      </p:pic>
      <p:pic>
        <p:nvPicPr>
          <p:cNvPr id="17" name="tea">
            <a:hlinkClick r:id="" action="ppaction://media"/>
            <a:extLst>
              <a:ext uri="{FF2B5EF4-FFF2-40B4-BE49-F238E27FC236}">
                <a16:creationId xmlns:a16="http://schemas.microsoft.com/office/drawing/2014/main" id="{F5410AF8-9621-3302-329E-5C8F6858B9C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575056" y="2443430"/>
            <a:ext cx="609600" cy="609600"/>
          </a:xfrm>
          <a:prstGeom prst="rect">
            <a:avLst/>
          </a:prstGeom>
        </p:spPr>
      </p:pic>
      <p:pic>
        <p:nvPicPr>
          <p:cNvPr id="22" name="peace">
            <a:hlinkClick r:id="" action="ppaction://media"/>
            <a:extLst>
              <a:ext uri="{FF2B5EF4-FFF2-40B4-BE49-F238E27FC236}">
                <a16:creationId xmlns:a16="http://schemas.microsoft.com/office/drawing/2014/main" id="{1F387343-91B9-508D-E770-4FBEB320F70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645817" y="1549861"/>
            <a:ext cx="609600" cy="609600"/>
          </a:xfrm>
          <a:prstGeom prst="rect">
            <a:avLst/>
          </a:prstGeom>
        </p:spPr>
      </p:pic>
      <p:pic>
        <p:nvPicPr>
          <p:cNvPr id="23" name="pea">
            <a:hlinkClick r:id="" action="ppaction://media"/>
            <a:extLst>
              <a:ext uri="{FF2B5EF4-FFF2-40B4-BE49-F238E27FC236}">
                <a16:creationId xmlns:a16="http://schemas.microsoft.com/office/drawing/2014/main" id="{4E93E2AF-0177-175E-E470-3DB95E5B0EA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645817" y="583430"/>
            <a:ext cx="609600" cy="609600"/>
          </a:xfrm>
          <a:prstGeom prst="rect">
            <a:avLst/>
          </a:prstGeom>
        </p:spPr>
      </p:pic>
      <p:pic>
        <p:nvPicPr>
          <p:cNvPr id="25" name="ea">
            <a:hlinkClick r:id="" action="ppaction://media"/>
            <a:extLst>
              <a:ext uri="{FF2B5EF4-FFF2-40B4-BE49-F238E27FC236}">
                <a16:creationId xmlns:a16="http://schemas.microsoft.com/office/drawing/2014/main" id="{337D8872-6F90-1833-561B-033F1452EEB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973238" y="205024"/>
            <a:ext cx="609600" cy="609600"/>
          </a:xfrm>
          <a:prstGeom prst="rect">
            <a:avLst/>
          </a:prstGeom>
        </p:spPr>
      </p:pic>
      <p:pic>
        <p:nvPicPr>
          <p:cNvPr id="18" name="sea">
            <a:hlinkClick r:id="" action="ppaction://media"/>
            <a:extLst>
              <a:ext uri="{FF2B5EF4-FFF2-40B4-BE49-F238E27FC236}">
                <a16:creationId xmlns:a16="http://schemas.microsoft.com/office/drawing/2014/main" id="{1A8141EC-7BFD-EFE1-1A88-5AB0F17A8174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379810" y="4517790"/>
            <a:ext cx="609600" cy="609600"/>
          </a:xfrm>
          <a:prstGeom prst="rect">
            <a:avLst/>
          </a:prstGeom>
        </p:spPr>
      </p:pic>
      <p:pic>
        <p:nvPicPr>
          <p:cNvPr id="28" name="eat">
            <a:hlinkClick r:id="" action="ppaction://media"/>
            <a:extLst>
              <a:ext uri="{FF2B5EF4-FFF2-40B4-BE49-F238E27FC236}">
                <a16:creationId xmlns:a16="http://schemas.microsoft.com/office/drawing/2014/main" id="{D8F25421-74B4-F129-CAE7-79D52EA5F012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456741" y="5590299"/>
            <a:ext cx="609600" cy="609600"/>
          </a:xfrm>
          <a:prstGeom prst="rect">
            <a:avLst/>
          </a:prstGeom>
        </p:spPr>
      </p:pic>
      <p:pic>
        <p:nvPicPr>
          <p:cNvPr id="11" name="图片 10" descr="图片包含 形状&#10;&#10;AI 生成的内容可能不正确。">
            <a:hlinkClick r:id="rId25" action="ppaction://hlinksldjump"/>
            <a:extLst>
              <a:ext uri="{FF2B5EF4-FFF2-40B4-BE49-F238E27FC236}">
                <a16:creationId xmlns:a16="http://schemas.microsoft.com/office/drawing/2014/main" id="{46783EF6-B207-EBD7-225B-532EF65FAEB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pic>
        <p:nvPicPr>
          <p:cNvPr id="35" name="图形 34" descr="声音媒体 纯色填充">
            <a:extLst>
              <a:ext uri="{FF2B5EF4-FFF2-40B4-BE49-F238E27FC236}">
                <a16:creationId xmlns:a16="http://schemas.microsoft.com/office/drawing/2014/main" id="{3BDB6BBB-B44C-2020-94F5-C1ECCA17ACE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2950725"/>
            <a:ext cx="670560" cy="670560"/>
          </a:xfrm>
          <a:prstGeom prst="rect">
            <a:avLst/>
          </a:prstGeom>
        </p:spPr>
      </p:pic>
      <p:pic>
        <p:nvPicPr>
          <p:cNvPr id="36" name="图形 35" descr="声音媒体 纯色填充">
            <a:extLst>
              <a:ext uri="{FF2B5EF4-FFF2-40B4-BE49-F238E27FC236}">
                <a16:creationId xmlns:a16="http://schemas.microsoft.com/office/drawing/2014/main" id="{3C90236F-F667-75C1-A29F-59A57352AA4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2992767"/>
            <a:ext cx="670560" cy="670560"/>
          </a:xfrm>
          <a:prstGeom prst="rect">
            <a:avLst/>
          </a:prstGeom>
        </p:spPr>
      </p:pic>
      <p:pic>
        <p:nvPicPr>
          <p:cNvPr id="37" name="图形 36" descr="声音媒体 纯色填充">
            <a:extLst>
              <a:ext uri="{FF2B5EF4-FFF2-40B4-BE49-F238E27FC236}">
                <a16:creationId xmlns:a16="http://schemas.microsoft.com/office/drawing/2014/main" id="{5F650047-C0C1-6C58-1710-56363339BCB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5701962"/>
            <a:ext cx="670560" cy="670560"/>
          </a:xfrm>
          <a:prstGeom prst="rect">
            <a:avLst/>
          </a:prstGeom>
        </p:spPr>
      </p:pic>
      <p:pic>
        <p:nvPicPr>
          <p:cNvPr id="38" name="图形 37" descr="声音媒体 纯色填充">
            <a:extLst>
              <a:ext uri="{FF2B5EF4-FFF2-40B4-BE49-F238E27FC236}">
                <a16:creationId xmlns:a16="http://schemas.microsoft.com/office/drawing/2014/main" id="{D7085566-B63D-33DB-86B3-BDFF2E7C291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5740764"/>
            <a:ext cx="670560" cy="670560"/>
          </a:xfrm>
          <a:prstGeom prst="rect">
            <a:avLst/>
          </a:prstGeom>
        </p:spPr>
      </p:pic>
      <p:pic>
        <p:nvPicPr>
          <p:cNvPr id="39" name="图形 38" descr="声音媒体 纯色填充">
            <a:extLst>
              <a:ext uri="{FF2B5EF4-FFF2-40B4-BE49-F238E27FC236}">
                <a16:creationId xmlns:a16="http://schemas.microsoft.com/office/drawing/2014/main" id="{9796916E-0132-4912-13C1-54AD1706458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5740764"/>
            <a:ext cx="670560" cy="670560"/>
          </a:xfrm>
          <a:prstGeom prst="rect">
            <a:avLst/>
          </a:prstGeom>
        </p:spPr>
      </p:pic>
      <p:pic>
        <p:nvPicPr>
          <p:cNvPr id="40" name="图形 39" descr="声音媒体 纯色填充">
            <a:extLst>
              <a:ext uri="{FF2B5EF4-FFF2-40B4-BE49-F238E27FC236}">
                <a16:creationId xmlns:a16="http://schemas.microsoft.com/office/drawing/2014/main" id="{88262761-50F0-EFE9-781B-B4B78C5B008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3041869"/>
            <a:ext cx="670560" cy="670560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91BF9E3F-A066-8EC9-C74D-076886D61B55}"/>
              </a:ext>
            </a:extLst>
          </p:cNvPr>
          <p:cNvSpPr txBox="1"/>
          <p:nvPr/>
        </p:nvSpPr>
        <p:spPr>
          <a:xfrm>
            <a:off x="1426163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m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ea</a:t>
            </a: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B586C8C-B84B-352D-D6D6-C2DF2CF8D161}"/>
              </a:ext>
            </a:extLst>
          </p:cNvPr>
          <p:cNvSpPr txBox="1"/>
          <p:nvPr/>
        </p:nvSpPr>
        <p:spPr>
          <a:xfrm>
            <a:off x="8579548" y="4232327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ea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318DA4B2-500C-3C4B-9729-FAABA79B2ECC}"/>
              </a:ext>
            </a:extLst>
          </p:cNvPr>
          <p:cNvSpPr txBox="1"/>
          <p:nvPr/>
        </p:nvSpPr>
        <p:spPr>
          <a:xfrm>
            <a:off x="4892390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ea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F560BA3-6F7B-C901-639D-76F2E6A3787C}"/>
              </a:ext>
            </a:extLst>
          </p:cNvPr>
          <p:cNvSpPr txBox="1"/>
          <p:nvPr/>
        </p:nvSpPr>
        <p:spPr>
          <a:xfrm>
            <a:off x="8614466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ea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488E9EA1-9E45-A6BB-5EE8-3C7D5FB7B4D8}"/>
              </a:ext>
            </a:extLst>
          </p:cNvPr>
          <p:cNvSpPr txBox="1"/>
          <p:nvPr/>
        </p:nvSpPr>
        <p:spPr>
          <a:xfrm>
            <a:off x="5005892" y="1432662"/>
            <a:ext cx="2450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ea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53215015-E0C6-373A-7292-7CF8511B099F}"/>
              </a:ext>
            </a:extLst>
          </p:cNvPr>
          <p:cNvSpPr txBox="1"/>
          <p:nvPr/>
        </p:nvSpPr>
        <p:spPr>
          <a:xfrm>
            <a:off x="1416353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ea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B747CD8-A9C4-7FA1-7528-2A29D60D844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4251" y="999760"/>
            <a:ext cx="2104984" cy="181028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7B57242-946C-3F7C-8ACB-63C799B2DDD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1" b="5241"/>
          <a:stretch/>
        </p:blipFill>
        <p:spPr>
          <a:xfrm>
            <a:off x="5555200" y="3930856"/>
            <a:ext cx="1329694" cy="146499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01509EE7-C02B-B251-6788-D406DDA86E2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62437" y="4021089"/>
            <a:ext cx="1713210" cy="143481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DC7B059-41B0-CEFC-860E-54B7526953B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9673" y="1152300"/>
            <a:ext cx="1438066" cy="1597851"/>
          </a:xfrm>
          <a:prstGeom prst="rect">
            <a:avLst/>
          </a:prstGeom>
        </p:spPr>
      </p:pic>
      <p:pic>
        <p:nvPicPr>
          <p:cNvPr id="20" name="图片 19" descr="图标&#10;&#10;AI 生成的内容可能不正确。">
            <a:extLst>
              <a:ext uri="{FF2B5EF4-FFF2-40B4-BE49-F238E27FC236}">
                <a16:creationId xmlns:a16="http://schemas.microsoft.com/office/drawing/2014/main" id="{FD87D1E2-7E56-6569-6394-10F0B648481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973" y="1193030"/>
            <a:ext cx="1264079" cy="1493559"/>
          </a:xfrm>
          <a:prstGeom prst="rect">
            <a:avLst/>
          </a:prstGeom>
        </p:spPr>
      </p:pic>
      <p:pic>
        <p:nvPicPr>
          <p:cNvPr id="27" name="图片 26" descr="卡通人物&#10;&#10;AI 生成的内容可能不正确。">
            <a:extLst>
              <a:ext uri="{FF2B5EF4-FFF2-40B4-BE49-F238E27FC236}">
                <a16:creationId xmlns:a16="http://schemas.microsoft.com/office/drawing/2014/main" id="{ACD70159-AFD4-0781-35C0-4095C075450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68" y="3930856"/>
            <a:ext cx="1489196" cy="1783468"/>
          </a:xfrm>
          <a:prstGeom prst="rect">
            <a:avLst/>
          </a:prstGeom>
        </p:spPr>
      </p:pic>
      <p:sp>
        <p:nvSpPr>
          <p:cNvPr id="13" name="页脚占位符 12">
            <a:extLst>
              <a:ext uri="{FF2B5EF4-FFF2-40B4-BE49-F238E27FC236}">
                <a16:creationId xmlns:a16="http://schemas.microsoft.com/office/drawing/2014/main" id="{54ABA1EC-9FA0-B71C-E1E8-A934A092B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50524F84-9745-4CE4-BF15-AB9D5E148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13</a:t>
            </a:fld>
            <a:endParaRPr lang="zh-CN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5" imgW="1933560" imgH="533520"/>
        </mc:Choice>
        <mc:Fallback>
          <p:control name="TextBox1" r:id="rId15" imgW="1933560" imgH="533520">
            <p:pic>
              <p:nvPicPr>
                <p:cNvPr id="5" name="TextBox1">
                  <a:extLst>
                    <a:ext uri="{FF2B5EF4-FFF2-40B4-BE49-F238E27FC236}">
                      <a16:creationId xmlns:a16="http://schemas.microsoft.com/office/drawing/2014/main" id="{1727C297-54A8-6008-1121-85975FBF1FA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3" r:id="rId16" imgW="1933560" imgH="533520"/>
        </mc:Choice>
        <mc:Fallback>
          <p:control name="TextBox3" r:id="rId16" imgW="1933560" imgH="533520">
            <p:pic>
              <p:nvPicPr>
                <p:cNvPr id="6" name="TextBox3">
                  <a:extLst>
                    <a:ext uri="{FF2B5EF4-FFF2-40B4-BE49-F238E27FC236}">
                      <a16:creationId xmlns:a16="http://schemas.microsoft.com/office/drawing/2014/main" id="{A8E06B95-27DA-E871-7747-9B38EE75932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5827884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4" r:id="rId17" imgW="1933560" imgH="533520"/>
        </mc:Choice>
        <mc:Fallback>
          <p:control name="TextBox4" r:id="rId17" imgW="1933560" imgH="533520">
            <p:pic>
              <p:nvPicPr>
                <p:cNvPr id="8" name="TextBox4">
                  <a:extLst>
                    <a:ext uri="{FF2B5EF4-FFF2-40B4-BE49-F238E27FC236}">
                      <a16:creationId xmlns:a16="http://schemas.microsoft.com/office/drawing/2014/main" id="{4E1CB182-4E59-1752-A4D1-00100F4E1F1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582679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5" r:id="rId18" imgW="1933560" imgH="533520"/>
        </mc:Choice>
        <mc:Fallback>
          <p:control name="TextBox5" r:id="rId18" imgW="1933560" imgH="533520">
            <p:pic>
              <p:nvPicPr>
                <p:cNvPr id="9" name="TextBox5">
                  <a:extLst>
                    <a:ext uri="{FF2B5EF4-FFF2-40B4-BE49-F238E27FC236}">
                      <a16:creationId xmlns:a16="http://schemas.microsoft.com/office/drawing/2014/main" id="{42F76FF8-08C7-E3BC-4748-921CC7D0168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6" r:id="rId19" imgW="1933560" imgH="533520"/>
        </mc:Choice>
        <mc:Fallback>
          <p:control name="TextBox6" r:id="rId19" imgW="1933560" imgH="533520">
            <p:pic>
              <p:nvPicPr>
                <p:cNvPr id="10" name="TextBox6">
                  <a:extLst>
                    <a:ext uri="{FF2B5EF4-FFF2-40B4-BE49-F238E27FC236}">
                      <a16:creationId xmlns:a16="http://schemas.microsoft.com/office/drawing/2014/main" id="{12446FA4-B75B-AD63-F286-B70E582AC5C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7" r:id="rId20" imgW="1933560" imgH="533520"/>
        </mc:Choice>
        <mc:Fallback>
          <p:control name="TextBox7" r:id="rId20" imgW="1933560" imgH="533520">
            <p:pic>
              <p:nvPicPr>
                <p:cNvPr id="12" name="TextBox7">
                  <a:extLst>
                    <a:ext uri="{FF2B5EF4-FFF2-40B4-BE49-F238E27FC236}">
                      <a16:creationId xmlns:a16="http://schemas.microsoft.com/office/drawing/2014/main" id="{1F6B4AE6-2CF0-A361-2913-1CDF326B26D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2" y="5822938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011908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2" name="arrow.wav"/>
          </p:stSnd>
        </p:sndAc>
      </p:transition>
    </mc:Choice>
    <mc:Fallback xmlns="">
      <p:transition spd="slow" advClick="0">
        <p:fade/>
        <p:sndAc>
          <p:stSnd>
            <p:snd r:embed="rId36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9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6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01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3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3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70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3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81053-A3F4-7841-8F19-F032B8EC8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e">
            <a:hlinkClick r:id="" action="ppaction://media"/>
            <a:extLst>
              <a:ext uri="{FF2B5EF4-FFF2-40B4-BE49-F238E27FC236}">
                <a16:creationId xmlns:a16="http://schemas.microsoft.com/office/drawing/2014/main" id="{29216752-466E-EFB9-99F7-93ABFF1407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>
            <a:hlinkClick r:id="rId6" action="ppaction://hlinksldjump"/>
            <a:extLst>
              <a:ext uri="{FF2B5EF4-FFF2-40B4-BE49-F238E27FC236}">
                <a16:creationId xmlns:a16="http://schemas.microsoft.com/office/drawing/2014/main" id="{72B96B2A-507C-4B16-3F5A-AD4EA29742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6F2341A-A9C4-2A22-14CD-7579F165F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2636392-1C18-D761-F74E-0DDAABE85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843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arrow.wav"/>
          </p:stSnd>
        </p:sndAc>
      </p:transition>
    </mc:Choice>
    <mc:Fallback xmlns="">
      <p:transition spd="slow" advClick="0">
        <p:fade/>
        <p:sndAc>
          <p:stSnd>
            <p:snd r:embed="rId8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736405" y="248015"/>
            <a:ext cx="283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ee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 /i:/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一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9" name="teeth">
            <a:hlinkClick r:id="" action="ppaction://media"/>
            <a:extLst>
              <a:ext uri="{FF2B5EF4-FFF2-40B4-BE49-F238E27FC236}">
                <a16:creationId xmlns:a16="http://schemas.microsoft.com/office/drawing/2014/main" id="{CB7DDD43-7780-A67D-D81A-F8D4244B63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321167" y="2049014"/>
            <a:ext cx="609600" cy="609600"/>
          </a:xfrm>
          <a:prstGeom prst="rect">
            <a:avLst/>
          </a:prstGeom>
        </p:spPr>
      </p:pic>
      <p:pic>
        <p:nvPicPr>
          <p:cNvPr id="17" name="tree">
            <a:hlinkClick r:id="" action="ppaction://media"/>
            <a:extLst>
              <a:ext uri="{FF2B5EF4-FFF2-40B4-BE49-F238E27FC236}">
                <a16:creationId xmlns:a16="http://schemas.microsoft.com/office/drawing/2014/main" id="{A206C04B-06E4-4288-BA8F-BE0A6539B3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022778" y="333753"/>
            <a:ext cx="609600" cy="609600"/>
          </a:xfrm>
          <a:prstGeom prst="rect">
            <a:avLst/>
          </a:prstGeom>
        </p:spPr>
      </p:pic>
      <p:pic>
        <p:nvPicPr>
          <p:cNvPr id="18" name="feet">
            <a:hlinkClick r:id="" action="ppaction://media"/>
            <a:extLst>
              <a:ext uri="{FF2B5EF4-FFF2-40B4-BE49-F238E27FC236}">
                <a16:creationId xmlns:a16="http://schemas.microsoft.com/office/drawing/2014/main" id="{D44AEAEE-E2C6-D69F-084A-B75E046B56F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844467" y="5506473"/>
            <a:ext cx="609600" cy="609600"/>
          </a:xfrm>
          <a:prstGeom prst="rect">
            <a:avLst/>
          </a:prstGeom>
        </p:spPr>
      </p:pic>
      <p:pic>
        <p:nvPicPr>
          <p:cNvPr id="19" name="cheese">
            <a:hlinkClick r:id="" action="ppaction://media"/>
            <a:extLst>
              <a:ext uri="{FF2B5EF4-FFF2-40B4-BE49-F238E27FC236}">
                <a16:creationId xmlns:a16="http://schemas.microsoft.com/office/drawing/2014/main" id="{D63C89A5-9AE2-7DB8-2254-1334F728814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42321" y="4751408"/>
            <a:ext cx="609600" cy="609600"/>
          </a:xfrm>
          <a:prstGeom prst="rect">
            <a:avLst/>
          </a:prstGeom>
        </p:spPr>
      </p:pic>
      <p:pic>
        <p:nvPicPr>
          <p:cNvPr id="22" name="beef">
            <a:hlinkClick r:id="" action="ppaction://media"/>
            <a:extLst>
              <a:ext uri="{FF2B5EF4-FFF2-40B4-BE49-F238E27FC236}">
                <a16:creationId xmlns:a16="http://schemas.microsoft.com/office/drawing/2014/main" id="{06C60733-7C5E-81D7-C167-F313028C6C4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027798" y="3733800"/>
            <a:ext cx="609600" cy="609600"/>
          </a:xfrm>
          <a:prstGeom prst="rect">
            <a:avLst/>
          </a:prstGeom>
        </p:spPr>
      </p:pic>
      <p:pic>
        <p:nvPicPr>
          <p:cNvPr id="24" name="bee">
            <a:hlinkClick r:id="" action="ppaction://media"/>
            <a:extLst>
              <a:ext uri="{FF2B5EF4-FFF2-40B4-BE49-F238E27FC236}">
                <a16:creationId xmlns:a16="http://schemas.microsoft.com/office/drawing/2014/main" id="{EC76A16A-8C49-97EA-2D91-61C2B0B2ABA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027798" y="2824494"/>
            <a:ext cx="609600" cy="609600"/>
          </a:xfrm>
          <a:prstGeom prst="rect">
            <a:avLst/>
          </a:prstGeom>
        </p:spPr>
      </p:pic>
      <p:pic>
        <p:nvPicPr>
          <p:cNvPr id="26" name="ea">
            <a:hlinkClick r:id="" action="ppaction://media"/>
            <a:extLst>
              <a:ext uri="{FF2B5EF4-FFF2-40B4-BE49-F238E27FC236}">
                <a16:creationId xmlns:a16="http://schemas.microsoft.com/office/drawing/2014/main" id="{DD71CB59-6281-9627-C40A-53D9BF85550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837521" y="1320885"/>
            <a:ext cx="609600" cy="609600"/>
          </a:xfrm>
          <a:prstGeom prst="rect">
            <a:avLst/>
          </a:prstGeom>
        </p:spPr>
      </p:pic>
      <p:pic>
        <p:nvPicPr>
          <p:cNvPr id="28" name="图片 27" descr="图片包含 形状&#10;&#10;AI 生成的内容可能不正确。">
            <a:hlinkClick r:id="rId25" action="ppaction://hlinksldjump"/>
            <a:extLst>
              <a:ext uri="{FF2B5EF4-FFF2-40B4-BE49-F238E27FC236}">
                <a16:creationId xmlns:a16="http://schemas.microsoft.com/office/drawing/2014/main" id="{8D1AF15E-F2A2-DE8B-F92D-FA9819ACB2F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pic>
        <p:nvPicPr>
          <p:cNvPr id="35" name="图形 34" descr="声音媒体 纯色填充">
            <a:extLst>
              <a:ext uri="{FF2B5EF4-FFF2-40B4-BE49-F238E27FC236}">
                <a16:creationId xmlns:a16="http://schemas.microsoft.com/office/drawing/2014/main" id="{96EFCE9A-5635-A45C-8795-ABD007E47CF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2950725"/>
            <a:ext cx="670560" cy="670560"/>
          </a:xfrm>
          <a:prstGeom prst="rect">
            <a:avLst/>
          </a:prstGeom>
        </p:spPr>
      </p:pic>
      <p:pic>
        <p:nvPicPr>
          <p:cNvPr id="36" name="图形 35" descr="声音媒体 纯色填充">
            <a:extLst>
              <a:ext uri="{FF2B5EF4-FFF2-40B4-BE49-F238E27FC236}">
                <a16:creationId xmlns:a16="http://schemas.microsoft.com/office/drawing/2014/main" id="{7638A65A-BBE8-E1BD-9198-22228F356FB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2992767"/>
            <a:ext cx="670560" cy="670560"/>
          </a:xfrm>
          <a:prstGeom prst="rect">
            <a:avLst/>
          </a:prstGeom>
        </p:spPr>
      </p:pic>
      <p:pic>
        <p:nvPicPr>
          <p:cNvPr id="37" name="图形 36" descr="声音媒体 纯色填充">
            <a:extLst>
              <a:ext uri="{FF2B5EF4-FFF2-40B4-BE49-F238E27FC236}">
                <a16:creationId xmlns:a16="http://schemas.microsoft.com/office/drawing/2014/main" id="{F4BB8CF7-6EAA-20CA-8D04-6FB5771A7C9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5701962"/>
            <a:ext cx="670560" cy="670560"/>
          </a:xfrm>
          <a:prstGeom prst="rect">
            <a:avLst/>
          </a:prstGeom>
        </p:spPr>
      </p:pic>
      <p:pic>
        <p:nvPicPr>
          <p:cNvPr id="38" name="图形 37" descr="声音媒体 纯色填充">
            <a:extLst>
              <a:ext uri="{FF2B5EF4-FFF2-40B4-BE49-F238E27FC236}">
                <a16:creationId xmlns:a16="http://schemas.microsoft.com/office/drawing/2014/main" id="{46EC74E7-1BD9-6128-1C9D-44105A14AAD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5740764"/>
            <a:ext cx="670560" cy="670560"/>
          </a:xfrm>
          <a:prstGeom prst="rect">
            <a:avLst/>
          </a:prstGeom>
        </p:spPr>
      </p:pic>
      <p:pic>
        <p:nvPicPr>
          <p:cNvPr id="39" name="图形 38" descr="声音媒体 纯色填充">
            <a:extLst>
              <a:ext uri="{FF2B5EF4-FFF2-40B4-BE49-F238E27FC236}">
                <a16:creationId xmlns:a16="http://schemas.microsoft.com/office/drawing/2014/main" id="{18FA47DF-0F3B-DE6B-D6DA-83653FB801E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5740764"/>
            <a:ext cx="670560" cy="670560"/>
          </a:xfrm>
          <a:prstGeom prst="rect">
            <a:avLst/>
          </a:prstGeom>
        </p:spPr>
      </p:pic>
      <p:pic>
        <p:nvPicPr>
          <p:cNvPr id="40" name="图形 39" descr="声音媒体 纯色填充">
            <a:extLst>
              <a:ext uri="{FF2B5EF4-FFF2-40B4-BE49-F238E27FC236}">
                <a16:creationId xmlns:a16="http://schemas.microsoft.com/office/drawing/2014/main" id="{715BBF86-893A-2E9E-07A4-B6F554EDBFF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3041869"/>
            <a:ext cx="670560" cy="670560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46D30935-8E3E-3DCE-2BC6-A65BA3FEAB44}"/>
              </a:ext>
            </a:extLst>
          </p:cNvPr>
          <p:cNvSpPr txBox="1"/>
          <p:nvPr/>
        </p:nvSpPr>
        <p:spPr>
          <a:xfrm>
            <a:off x="1426163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ee</a:t>
            </a: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th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59A42BA-7D95-BE55-F526-F3F897A3531A}"/>
              </a:ext>
            </a:extLst>
          </p:cNvPr>
          <p:cNvSpPr txBox="1"/>
          <p:nvPr/>
        </p:nvSpPr>
        <p:spPr>
          <a:xfrm>
            <a:off x="8579548" y="4232327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b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4986D80-3517-1F80-9595-CA4EC00094A4}"/>
              </a:ext>
            </a:extLst>
          </p:cNvPr>
          <p:cNvSpPr txBox="1"/>
          <p:nvPr/>
        </p:nvSpPr>
        <p:spPr>
          <a:xfrm>
            <a:off x="4892390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b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ee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f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61EC163-6B1A-C6F3-FC5E-E0A6898EB819}"/>
              </a:ext>
            </a:extLst>
          </p:cNvPr>
          <p:cNvSpPr txBox="1"/>
          <p:nvPr/>
        </p:nvSpPr>
        <p:spPr>
          <a:xfrm>
            <a:off x="8614466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f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ee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C92EF43-0063-060B-F1B5-B9001973444B}"/>
              </a:ext>
            </a:extLst>
          </p:cNvPr>
          <p:cNvSpPr txBox="1"/>
          <p:nvPr/>
        </p:nvSpPr>
        <p:spPr>
          <a:xfrm>
            <a:off x="5005892" y="1432662"/>
            <a:ext cx="2450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tr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317E2D9-970F-F171-4D98-5CDDD6663F4B}"/>
              </a:ext>
            </a:extLst>
          </p:cNvPr>
          <p:cNvSpPr txBox="1"/>
          <p:nvPr/>
        </p:nvSpPr>
        <p:spPr>
          <a:xfrm>
            <a:off x="1416353" y="4218940"/>
            <a:ext cx="2545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ch</a:t>
            </a:r>
            <a:r>
              <a:rPr lang="en-US" altLang="zh-CN" sz="54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ee</a:t>
            </a:r>
            <a:r>
              <a:rPr lang="en-US" altLang="zh-CN" sz="54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se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CB4E542-A0E0-F5E9-7A38-9A8E4018867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9809" y="1243240"/>
            <a:ext cx="1428350" cy="132658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30A5FF7-DB80-813B-A3E6-0E92BE76017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4403" y="1145547"/>
            <a:ext cx="1244497" cy="1513067"/>
          </a:xfrm>
          <a:prstGeom prst="rect">
            <a:avLst/>
          </a:prstGeom>
        </p:spPr>
      </p:pic>
      <p:pic>
        <p:nvPicPr>
          <p:cNvPr id="20" name="图片 19" descr="图片包含 游戏机, 奶酪, 食物&#10;&#10;描述已自动生成">
            <a:extLst>
              <a:ext uri="{FF2B5EF4-FFF2-40B4-BE49-F238E27FC236}">
                <a16:creationId xmlns:a16="http://schemas.microsoft.com/office/drawing/2014/main" id="{2E8DC76B-418F-6A05-0F34-002CF075834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170" y="4104444"/>
            <a:ext cx="1735206" cy="1229827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3245047-DE57-F805-FAB8-F035B442BFE9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19735" y="4054771"/>
            <a:ext cx="1755912" cy="125166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F19CADC-E181-F7EC-4BA5-5ED34DBEB55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45859" y="4050224"/>
            <a:ext cx="1215730" cy="134334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92E44CE6-D538-5D41-DC60-BDB683301B0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5694" y="1210912"/>
            <a:ext cx="1428351" cy="1439145"/>
          </a:xfrm>
          <a:prstGeom prst="rect">
            <a:avLst/>
          </a:prstGeom>
        </p:spPr>
      </p:pic>
      <p:sp>
        <p:nvSpPr>
          <p:cNvPr id="14" name="页脚占位符 13">
            <a:extLst>
              <a:ext uri="{FF2B5EF4-FFF2-40B4-BE49-F238E27FC236}">
                <a16:creationId xmlns:a16="http://schemas.microsoft.com/office/drawing/2014/main" id="{EA79A16A-DAD1-4B24-2045-8727668F2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www.happyabcd.com</a:t>
            </a:r>
            <a:endParaRPr lang="zh-CN" altLang="en-US" dirty="0"/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4260EEA3-FF3A-D304-7F3F-05348A667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15</a:t>
            </a:fld>
            <a:endParaRPr lang="zh-CN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5" imgW="1933560" imgH="533520"/>
        </mc:Choice>
        <mc:Fallback>
          <p:control name="TextBox1" r:id="rId15" imgW="1933560" imgH="533520">
            <p:pic>
              <p:nvPicPr>
                <p:cNvPr id="6" name="TextBox1">
                  <a:extLst>
                    <a:ext uri="{FF2B5EF4-FFF2-40B4-BE49-F238E27FC236}">
                      <a16:creationId xmlns:a16="http://schemas.microsoft.com/office/drawing/2014/main" id="{099BFC0F-C97D-D4A5-C6A3-07E8C52AA15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3" r:id="rId16" imgW="1933560" imgH="533520"/>
        </mc:Choice>
        <mc:Fallback>
          <p:control name="TextBox3" r:id="rId16" imgW="1933560" imgH="533520">
            <p:pic>
              <p:nvPicPr>
                <p:cNvPr id="7" name="TextBox3">
                  <a:extLst>
                    <a:ext uri="{FF2B5EF4-FFF2-40B4-BE49-F238E27FC236}">
                      <a16:creationId xmlns:a16="http://schemas.microsoft.com/office/drawing/2014/main" id="{9341EBF2-D4E3-20D4-6F60-E4DA9451ECF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5827884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4" r:id="rId17" imgW="1933560" imgH="533520"/>
        </mc:Choice>
        <mc:Fallback>
          <p:control name="TextBox4" r:id="rId17" imgW="1933560" imgH="533520">
            <p:pic>
              <p:nvPicPr>
                <p:cNvPr id="8" name="TextBox4">
                  <a:extLst>
                    <a:ext uri="{FF2B5EF4-FFF2-40B4-BE49-F238E27FC236}">
                      <a16:creationId xmlns:a16="http://schemas.microsoft.com/office/drawing/2014/main" id="{EC58E827-45B9-C20D-55EE-748C6D9AFDE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582679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5" r:id="rId18" imgW="1933560" imgH="533520"/>
        </mc:Choice>
        <mc:Fallback>
          <p:control name="TextBox5" r:id="rId18" imgW="1933560" imgH="533520">
            <p:pic>
              <p:nvPicPr>
                <p:cNvPr id="11" name="TextBox5">
                  <a:extLst>
                    <a:ext uri="{FF2B5EF4-FFF2-40B4-BE49-F238E27FC236}">
                      <a16:creationId xmlns:a16="http://schemas.microsoft.com/office/drawing/2014/main" id="{DC4BB78E-A3F4-47D9-AABE-68499FAA161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6" r:id="rId19" imgW="1933560" imgH="533520"/>
        </mc:Choice>
        <mc:Fallback>
          <p:control name="TextBox6" r:id="rId19" imgW="1933560" imgH="533520">
            <p:pic>
              <p:nvPicPr>
                <p:cNvPr id="12" name="TextBox6">
                  <a:extLst>
                    <a:ext uri="{FF2B5EF4-FFF2-40B4-BE49-F238E27FC236}">
                      <a16:creationId xmlns:a16="http://schemas.microsoft.com/office/drawing/2014/main" id="{F0F57845-52E8-5294-3201-F60D6A84923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7" r:id="rId20" imgW="1933560" imgH="533520"/>
        </mc:Choice>
        <mc:Fallback>
          <p:control name="TextBox7" r:id="rId20" imgW="1933560" imgH="533520">
            <p:pic>
              <p:nvPicPr>
                <p:cNvPr id="13" name="TextBox7">
                  <a:extLst>
                    <a:ext uri="{FF2B5EF4-FFF2-40B4-BE49-F238E27FC236}">
                      <a16:creationId xmlns:a16="http://schemas.microsoft.com/office/drawing/2014/main" id="{98BF5228-1935-9F53-E2DB-6122697AB29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2" y="5822938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673868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2" name="arrow.wav"/>
          </p:stSnd>
        </p:sndAc>
      </p:transition>
    </mc:Choice>
    <mc:Fallback xmlns="">
      <p:transition spd="slow" advClick="0">
        <p:fade/>
        <p:sndAc>
          <p:stSnd>
            <p:snd r:embed="rId36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9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8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8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09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67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81053-A3F4-7841-8F19-F032B8EC8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-e">
            <a:hlinkClick r:id="" action="ppaction://media"/>
            <a:extLst>
              <a:ext uri="{FF2B5EF4-FFF2-40B4-BE49-F238E27FC236}">
                <a16:creationId xmlns:a16="http://schemas.microsoft.com/office/drawing/2014/main" id="{A921BD98-2A5D-B13A-C7A5-42C37C3886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hlinkClick r:id="rId6" action="ppaction://hlinksldjump"/>
            <a:extLst>
              <a:ext uri="{FF2B5EF4-FFF2-40B4-BE49-F238E27FC236}">
                <a16:creationId xmlns:a16="http://schemas.microsoft.com/office/drawing/2014/main" id="{70D64976-7E4E-274B-6449-DC337FF826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0AE168E-50A7-04FE-6D9E-03A45AF14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CD9AE9-1107-C70D-DD5E-CDF30B912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471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arrow.wav"/>
          </p:stSnd>
        </p:sndAc>
      </p:transition>
    </mc:Choice>
    <mc:Fallback xmlns="">
      <p:transition spd="slow" advClick="0">
        <p:fade/>
        <p:sndAc>
          <p:stSnd>
            <p:snd r:embed="rId8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736405" y="248015"/>
            <a:ext cx="283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Lato" panose="020F0502020204030203" pitchFamily="34" charset="0"/>
                <a:ea typeface="宋体" panose="02010600030101010101" pitchFamily="2" charset="-122"/>
              </a:rPr>
              <a:t>e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  <a:cs typeface="+mn-cs"/>
              </a:rPr>
              <a:t>-e /i:/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一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26" name="ea">
            <a:hlinkClick r:id="" action="ppaction://media"/>
            <a:extLst>
              <a:ext uri="{FF2B5EF4-FFF2-40B4-BE49-F238E27FC236}">
                <a16:creationId xmlns:a16="http://schemas.microsoft.com/office/drawing/2014/main" id="{DD71CB59-6281-9627-C40A-53D9BF8555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016367" y="781121"/>
            <a:ext cx="609600" cy="609600"/>
          </a:xfrm>
          <a:prstGeom prst="rect">
            <a:avLst/>
          </a:prstGeom>
        </p:spPr>
      </p:pic>
      <p:pic>
        <p:nvPicPr>
          <p:cNvPr id="34" name="gene">
            <a:hlinkClick r:id="" action="ppaction://media"/>
            <a:extLst>
              <a:ext uri="{FF2B5EF4-FFF2-40B4-BE49-F238E27FC236}">
                <a16:creationId xmlns:a16="http://schemas.microsoft.com/office/drawing/2014/main" id="{B4028D26-EEB0-717A-68D1-8B7D53D6A6F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540" end="217.0312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982907" y="2417983"/>
            <a:ext cx="609600" cy="609600"/>
          </a:xfrm>
          <a:prstGeom prst="rect">
            <a:avLst/>
          </a:prstGeom>
        </p:spPr>
      </p:pic>
      <p:pic>
        <p:nvPicPr>
          <p:cNvPr id="35" name="compete">
            <a:hlinkClick r:id="" action="ppaction://media"/>
            <a:extLst>
              <a:ext uri="{FF2B5EF4-FFF2-40B4-BE49-F238E27FC236}">
                <a16:creationId xmlns:a16="http://schemas.microsoft.com/office/drawing/2014/main" id="{B3EC7E74-C146-6D1C-6634-BC5007978C5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502" end="356.37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648800" y="3875690"/>
            <a:ext cx="609600" cy="609600"/>
          </a:xfrm>
          <a:prstGeom prst="rect">
            <a:avLst/>
          </a:prstGeom>
        </p:spPr>
      </p:pic>
      <p:pic>
        <p:nvPicPr>
          <p:cNvPr id="36" name="Chinese">
            <a:hlinkClick r:id="" action="ppaction://media"/>
            <a:extLst>
              <a:ext uri="{FF2B5EF4-FFF2-40B4-BE49-F238E27FC236}">
                <a16:creationId xmlns:a16="http://schemas.microsoft.com/office/drawing/2014/main" id="{B092380F-4F23-12BD-420C-F51D41A378A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6">
                  <p14:trim st="599" end="748.4375"/>
                </p14:media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2592507" y="5334647"/>
            <a:ext cx="609600" cy="609600"/>
          </a:xfrm>
          <a:prstGeom prst="rect">
            <a:avLst/>
          </a:prstGeom>
        </p:spPr>
      </p:pic>
      <p:pic>
        <p:nvPicPr>
          <p:cNvPr id="38" name="complete">
            <a:hlinkClick r:id="" action="ppaction://media"/>
            <a:extLst>
              <a:ext uri="{FF2B5EF4-FFF2-40B4-BE49-F238E27FC236}">
                <a16:creationId xmlns:a16="http://schemas.microsoft.com/office/drawing/2014/main" id="{5690DA24-8A9B-27B1-F31F-43BE288809A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2266658" y="3027583"/>
            <a:ext cx="609600" cy="609600"/>
          </a:xfrm>
          <a:prstGeom prst="rect">
            <a:avLst/>
          </a:prstGeom>
        </p:spPr>
      </p:pic>
      <p:pic>
        <p:nvPicPr>
          <p:cNvPr id="39" name="evening">
            <a:hlinkClick r:id="" action="ppaction://media"/>
            <a:extLst>
              <a:ext uri="{FF2B5EF4-FFF2-40B4-BE49-F238E27FC236}">
                <a16:creationId xmlns:a16="http://schemas.microsoft.com/office/drawing/2014/main" id="{0BE12E7F-7E41-D451-78C5-3A4FF0D97D3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2795683" y="1016085"/>
            <a:ext cx="609600" cy="609600"/>
          </a:xfrm>
          <a:prstGeom prst="rect">
            <a:avLst/>
          </a:prstGeom>
        </p:spPr>
      </p:pic>
      <p:pic>
        <p:nvPicPr>
          <p:cNvPr id="40" name="Japanese">
            <a:hlinkClick r:id="" action="ppaction://media"/>
            <a:extLst>
              <a:ext uri="{FF2B5EF4-FFF2-40B4-BE49-F238E27FC236}">
                <a16:creationId xmlns:a16="http://schemas.microsoft.com/office/drawing/2014/main" id="{850BEC5B-F16B-4F65-569B-A1F341FCEB0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286261" y="4924772"/>
            <a:ext cx="609600" cy="609600"/>
          </a:xfrm>
          <a:prstGeom prst="rect">
            <a:avLst/>
          </a:prstGeom>
        </p:spPr>
      </p:pic>
      <p:pic>
        <p:nvPicPr>
          <p:cNvPr id="41" name="图片 40" descr="图片包含 形状&#10;&#10;AI 生成的内容可能不正确。">
            <a:hlinkClick r:id="rId23" action="ppaction://hlinksldjump"/>
            <a:extLst>
              <a:ext uri="{FF2B5EF4-FFF2-40B4-BE49-F238E27FC236}">
                <a16:creationId xmlns:a16="http://schemas.microsoft.com/office/drawing/2014/main" id="{88DE9B4E-9858-8E53-2D28-2A4593A5C4A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pic>
        <p:nvPicPr>
          <p:cNvPr id="28" name="图形 27" descr="声音媒体 纯色填充">
            <a:extLst>
              <a:ext uri="{FF2B5EF4-FFF2-40B4-BE49-F238E27FC236}">
                <a16:creationId xmlns:a16="http://schemas.microsoft.com/office/drawing/2014/main" id="{88D5E2B5-FC45-B666-CBE1-B4057E0217D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962117" y="2950725"/>
            <a:ext cx="670560" cy="670560"/>
          </a:xfrm>
          <a:prstGeom prst="rect">
            <a:avLst/>
          </a:prstGeom>
        </p:spPr>
      </p:pic>
      <p:pic>
        <p:nvPicPr>
          <p:cNvPr id="29" name="图形 28" descr="声音媒体 纯色填充">
            <a:extLst>
              <a:ext uri="{FF2B5EF4-FFF2-40B4-BE49-F238E27FC236}">
                <a16:creationId xmlns:a16="http://schemas.microsoft.com/office/drawing/2014/main" id="{4666D7E5-0393-0136-4F89-BE3E6E31841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468437" y="2992767"/>
            <a:ext cx="670560" cy="670560"/>
          </a:xfrm>
          <a:prstGeom prst="rect">
            <a:avLst/>
          </a:prstGeom>
        </p:spPr>
      </p:pic>
      <p:pic>
        <p:nvPicPr>
          <p:cNvPr id="32" name="图形 31" descr="声音媒体 纯色填充">
            <a:extLst>
              <a:ext uri="{FF2B5EF4-FFF2-40B4-BE49-F238E27FC236}">
                <a16:creationId xmlns:a16="http://schemas.microsoft.com/office/drawing/2014/main" id="{3ACD8F42-903F-ABAC-DAEF-EC0907EDD6A0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962117" y="5701962"/>
            <a:ext cx="670560" cy="670560"/>
          </a:xfrm>
          <a:prstGeom prst="rect">
            <a:avLst/>
          </a:prstGeom>
        </p:spPr>
      </p:pic>
      <p:pic>
        <p:nvPicPr>
          <p:cNvPr id="37" name="图形 36" descr="声音媒体 纯色填充">
            <a:extLst>
              <a:ext uri="{FF2B5EF4-FFF2-40B4-BE49-F238E27FC236}">
                <a16:creationId xmlns:a16="http://schemas.microsoft.com/office/drawing/2014/main" id="{001E489D-CB81-9729-DE61-916671BC0E4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468437" y="5740764"/>
            <a:ext cx="670560" cy="670560"/>
          </a:xfrm>
          <a:prstGeom prst="rect">
            <a:avLst/>
          </a:prstGeom>
        </p:spPr>
      </p:pic>
      <p:pic>
        <p:nvPicPr>
          <p:cNvPr id="42" name="图形 41" descr="声音媒体 纯色填充">
            <a:extLst>
              <a:ext uri="{FF2B5EF4-FFF2-40B4-BE49-F238E27FC236}">
                <a16:creationId xmlns:a16="http://schemas.microsoft.com/office/drawing/2014/main" id="{A5B43054-F148-1C61-88F2-70C80A0A658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159934" y="5740764"/>
            <a:ext cx="670560" cy="670560"/>
          </a:xfrm>
          <a:prstGeom prst="rect">
            <a:avLst/>
          </a:prstGeom>
        </p:spPr>
      </p:pic>
      <p:pic>
        <p:nvPicPr>
          <p:cNvPr id="43" name="图形 42" descr="声音媒体 纯色填充">
            <a:extLst>
              <a:ext uri="{FF2B5EF4-FFF2-40B4-BE49-F238E27FC236}">
                <a16:creationId xmlns:a16="http://schemas.microsoft.com/office/drawing/2014/main" id="{0F2B5323-C230-7515-BB41-0993E25949E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159934" y="3041869"/>
            <a:ext cx="670560" cy="670560"/>
          </a:xfrm>
          <a:prstGeom prst="rect">
            <a:avLst/>
          </a:prstGeom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5240FEDE-7CB3-AB22-4CC3-518980405716}"/>
              </a:ext>
            </a:extLst>
          </p:cNvPr>
          <p:cNvSpPr txBox="1"/>
          <p:nvPr/>
        </p:nvSpPr>
        <p:spPr>
          <a:xfrm>
            <a:off x="1426163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g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n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3A5B8F0-B42E-8197-1EA3-D30834D4212C}"/>
              </a:ext>
            </a:extLst>
          </p:cNvPr>
          <p:cNvSpPr txBox="1"/>
          <p:nvPr/>
        </p:nvSpPr>
        <p:spPr>
          <a:xfrm>
            <a:off x="8579548" y="4232327"/>
            <a:ext cx="2545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Japan</a:t>
            </a:r>
            <a:r>
              <a:rPr lang="en-US" altLang="zh-CN" sz="4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r>
              <a:rPr lang="en-US" altLang="zh-CN" sz="4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</a:t>
            </a:r>
            <a:r>
              <a:rPr lang="en-US" altLang="zh-CN" sz="4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8998B1B-DFA2-0410-6079-6731F6B38D7E}"/>
              </a:ext>
            </a:extLst>
          </p:cNvPr>
          <p:cNvSpPr txBox="1"/>
          <p:nvPr/>
        </p:nvSpPr>
        <p:spPr>
          <a:xfrm>
            <a:off x="4892390" y="4218940"/>
            <a:ext cx="2545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Chin</a:t>
            </a:r>
            <a:r>
              <a:rPr lang="en-US" altLang="zh-CN" sz="48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r>
              <a:rPr lang="en-US" altLang="zh-CN" sz="48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</a:t>
            </a:r>
            <a:r>
              <a:rPr lang="en-US" altLang="zh-CN" sz="48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8E26B0A-5B10-5CB5-ADB8-D478D29BBE74}"/>
              </a:ext>
            </a:extLst>
          </p:cNvPr>
          <p:cNvSpPr txBox="1"/>
          <p:nvPr/>
        </p:nvSpPr>
        <p:spPr>
          <a:xfrm>
            <a:off x="8544120" y="1562618"/>
            <a:ext cx="25459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4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comp</a:t>
            </a:r>
            <a:r>
              <a:rPr lang="en-US" altLang="zh-CN" sz="44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r>
              <a:rPr lang="en-US" altLang="zh-CN" sz="44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r>
              <a:rPr lang="en-US" altLang="zh-CN" sz="44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45EBDBA-A5F7-CC8C-E179-EB15C20F0F98}"/>
              </a:ext>
            </a:extLst>
          </p:cNvPr>
          <p:cNvSpPr txBox="1"/>
          <p:nvPr/>
        </p:nvSpPr>
        <p:spPr>
          <a:xfrm>
            <a:off x="4966764" y="1599578"/>
            <a:ext cx="2450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compl</a:t>
            </a:r>
            <a:r>
              <a:rPr lang="en-US" altLang="zh-CN" sz="4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r>
              <a:rPr lang="en-US" altLang="zh-CN" sz="4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r>
              <a:rPr lang="en-US" altLang="zh-CN" sz="4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FBDE153A-8506-7455-E926-A5EBD2C2EE31}"/>
              </a:ext>
            </a:extLst>
          </p:cNvPr>
          <p:cNvSpPr txBox="1"/>
          <p:nvPr/>
        </p:nvSpPr>
        <p:spPr>
          <a:xfrm>
            <a:off x="1416353" y="4218940"/>
            <a:ext cx="2545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r>
              <a:rPr lang="en-US" altLang="zh-CN" sz="48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v</a:t>
            </a:r>
            <a:r>
              <a:rPr lang="en-US" altLang="zh-CN" sz="48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r>
              <a:rPr lang="en-US" altLang="zh-CN" sz="48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ning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CB4E542-A0E0-F5E9-7A38-9A8E4018867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7549" y="1359016"/>
            <a:ext cx="2122351" cy="111953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E8DC76B-418F-6A05-0F34-002CF075834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0753" y="3908464"/>
            <a:ext cx="1578022" cy="151687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3245047-DE57-F805-FAB8-F035B442BFE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7085" y="4038763"/>
            <a:ext cx="740326" cy="1495609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F19CADC-E181-F7EC-4BA5-5ED34DBEB558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9738" b="89888" l="8250" r="90000">
                        <a14:foregroundMark x1="9125" y1="37453" x2="9125" y2="37453"/>
                        <a14:foregroundMark x1="8250" y1="82022" x2="8250" y2="82022"/>
                        <a14:foregroundMark x1="17750" y1="85768" x2="17750" y2="85768"/>
                        <a14:foregroundMark x1="58375" y1="38577" x2="58375" y2="38577"/>
                        <a14:foregroundMark x1="54000" y1="43258" x2="54000" y2="43258"/>
                        <a14:foregroundMark x1="77125" y1="32772" x2="77125" y2="32772"/>
                        <a14:foregroundMark x1="77625" y1="57303" x2="77625" y2="573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8997" y="3958664"/>
            <a:ext cx="2024791" cy="135154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92E44CE6-D538-5D41-DC60-BDB683301B00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7932" y="1113967"/>
            <a:ext cx="1488156" cy="1609638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id="{4E4AE1A7-1768-D62B-E049-A5C5F55F133F}"/>
              </a:ext>
            </a:extLst>
          </p:cNvPr>
          <p:cNvGrpSpPr/>
          <p:nvPr/>
        </p:nvGrpSpPr>
        <p:grpSpPr>
          <a:xfrm>
            <a:off x="8932933" y="1039465"/>
            <a:ext cx="1935725" cy="1711404"/>
            <a:chOff x="8258505" y="681834"/>
            <a:chExt cx="2483728" cy="2195902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30A5FF7-DB80-813B-A3E6-0E92BE760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258505" y="681834"/>
              <a:ext cx="1542920" cy="2020190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80ABAADB-955F-22F8-E067-E6EB7B733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728909" y="754766"/>
              <a:ext cx="1542920" cy="2020190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C8BAF536-6AA9-54AE-EBC4-D821D09DE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99313" y="857546"/>
              <a:ext cx="1542920" cy="2020190"/>
            </a:xfrm>
            <a:prstGeom prst="rect">
              <a:avLst/>
            </a:prstGeom>
          </p:spPr>
        </p:pic>
      </p:grpSp>
      <p:sp>
        <p:nvSpPr>
          <p:cNvPr id="9" name="页脚占位符 8">
            <a:extLst>
              <a:ext uri="{FF2B5EF4-FFF2-40B4-BE49-F238E27FC236}">
                <a16:creationId xmlns:a16="http://schemas.microsoft.com/office/drawing/2014/main" id="{A22CF1B3-466C-D30E-60F7-8C5832C78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B856065A-213D-D839-2B61-88F2DCFB3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17</a:t>
            </a:fld>
            <a:endParaRPr lang="zh-CN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3" imgW="1933560" imgH="533520"/>
        </mc:Choice>
        <mc:Fallback>
          <p:control name="TextBox1" r:id="rId13" imgW="1933560" imgH="533520">
            <p:pic>
              <p:nvPicPr>
                <p:cNvPr id="6" name="TextBox1">
                  <a:extLst>
                    <a:ext uri="{FF2B5EF4-FFF2-40B4-BE49-F238E27FC236}">
                      <a16:creationId xmlns:a16="http://schemas.microsoft.com/office/drawing/2014/main" id="{A36DFD0D-AF3D-2EC3-745A-7B28A9AEB06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70865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3" r:id="rId14" imgW="1933560" imgH="533520"/>
        </mc:Choice>
        <mc:Fallback>
          <p:control name="TextBox3" r:id="rId14" imgW="1933560" imgH="533520">
            <p:pic>
              <p:nvPicPr>
                <p:cNvPr id="7" name="TextBox3">
                  <a:extLst>
                    <a:ext uri="{FF2B5EF4-FFF2-40B4-BE49-F238E27FC236}">
                      <a16:creationId xmlns:a16="http://schemas.microsoft.com/office/drawing/2014/main" id="{350B7550-8902-18AA-53BE-8C95BBA99DC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878790" y="5827884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4" r:id="rId15" imgW="1933560" imgH="533520"/>
        </mc:Choice>
        <mc:Fallback>
          <p:control name="TextBox4" r:id="rId15" imgW="1933560" imgH="533520">
            <p:pic>
              <p:nvPicPr>
                <p:cNvPr id="8" name="TextBox4">
                  <a:extLst>
                    <a:ext uri="{FF2B5EF4-FFF2-40B4-BE49-F238E27FC236}">
                      <a16:creationId xmlns:a16="http://schemas.microsoft.com/office/drawing/2014/main" id="{C2AFA23D-8922-0B75-4ECF-0AEA2070FC6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185981" y="582679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5" r:id="rId16" imgW="1933560" imgH="533520"/>
        </mc:Choice>
        <mc:Fallback>
          <p:control name="TextBox5" r:id="rId16" imgW="1933560" imgH="533520">
            <p:pic>
              <p:nvPicPr>
                <p:cNvPr id="11" name="TextBox5">
                  <a:extLst>
                    <a:ext uri="{FF2B5EF4-FFF2-40B4-BE49-F238E27FC236}">
                      <a16:creationId xmlns:a16="http://schemas.microsoft.com/office/drawing/2014/main" id="{5143649B-139C-D0F7-A998-86E7DB192DF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878790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6" r:id="rId17" imgW="1933560" imgH="533520"/>
        </mc:Choice>
        <mc:Fallback>
          <p:control name="TextBox6" r:id="rId17" imgW="1933560" imgH="533520">
            <p:pic>
              <p:nvPicPr>
                <p:cNvPr id="12" name="TextBox6">
                  <a:extLst>
                    <a:ext uri="{FF2B5EF4-FFF2-40B4-BE49-F238E27FC236}">
                      <a16:creationId xmlns:a16="http://schemas.microsoft.com/office/drawing/2014/main" id="{BB8CFD60-D3BA-707B-C661-8FB96BA07F3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18598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7" r:id="rId18" imgW="1933560" imgH="533520"/>
        </mc:Choice>
        <mc:Fallback>
          <p:control name="TextBox7" r:id="rId18" imgW="1933560" imgH="533520">
            <p:pic>
              <p:nvPicPr>
                <p:cNvPr id="13" name="TextBox7">
                  <a:extLst>
                    <a:ext uri="{FF2B5EF4-FFF2-40B4-BE49-F238E27FC236}">
                      <a16:creationId xmlns:a16="http://schemas.microsoft.com/office/drawing/2014/main" id="{E7CAA75D-015C-699E-3A49-479E092D8C8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708652" y="5822938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481007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0" name="arrow.wav"/>
          </p:stSnd>
        </p:sndAc>
      </p:transition>
    </mc:Choice>
    <mc:Fallback xmlns="">
      <p:transition spd="slow" advClick="0">
        <p:fade/>
        <p:sndAc>
          <p:stSnd>
            <p:snd r:embed="rId35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9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67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28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153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966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317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227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1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1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1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1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1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1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632FB-B5E8-11CF-5431-9BDF3759F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-e">
            <a:hlinkClick r:id="" action="ppaction://media"/>
            <a:extLst>
              <a:ext uri="{FF2B5EF4-FFF2-40B4-BE49-F238E27FC236}">
                <a16:creationId xmlns:a16="http://schemas.microsoft.com/office/drawing/2014/main" id="{7DE9D5A1-EE37-087D-C23E-58D45810E4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>
            <a:hlinkClick r:id="rId6" action="ppaction://hlinksldjump"/>
            <a:extLst>
              <a:ext uri="{FF2B5EF4-FFF2-40B4-BE49-F238E27FC236}">
                <a16:creationId xmlns:a16="http://schemas.microsoft.com/office/drawing/2014/main" id="{B6E973C7-95F1-4CFD-CFD9-6BEFAABD66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0A58500-2245-9A21-ADE6-AEC405B33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FC8E85C-9EF4-9F0A-2EED-5A21DCBC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926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arrow.wav"/>
          </p:stSnd>
        </p:sndAc>
      </p:transition>
    </mc:Choice>
    <mc:Fallback xmlns="">
      <p:transition spd="slow" advClick="0">
        <p:fade/>
        <p:sndAc>
          <p:stSnd>
            <p:snd r:embed="rId8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721100" y="245028"/>
            <a:ext cx="2777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</a:rPr>
              <a:t>i_e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</a:rPr>
              <a:t> /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</a:rPr>
              <a:t>ai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</a:rPr>
              <a:t>/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爱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14" name="bike">
            <a:hlinkClick r:id="" action="ppaction://media"/>
            <a:extLst>
              <a:ext uri="{FF2B5EF4-FFF2-40B4-BE49-F238E27FC236}">
                <a16:creationId xmlns:a16="http://schemas.microsoft.com/office/drawing/2014/main" id="{A9E74107-331E-F334-F26A-49CE23791B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64" end="312"/>
                </p14:media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093132" y="675846"/>
            <a:ext cx="609600" cy="609600"/>
          </a:xfrm>
          <a:prstGeom prst="rect">
            <a:avLst/>
          </a:prstGeom>
        </p:spPr>
      </p:pic>
      <p:pic>
        <p:nvPicPr>
          <p:cNvPr id="24" name="kite">
            <a:hlinkClick r:id="" action="ppaction://media"/>
            <a:extLst>
              <a:ext uri="{FF2B5EF4-FFF2-40B4-BE49-F238E27FC236}">
                <a16:creationId xmlns:a16="http://schemas.microsoft.com/office/drawing/2014/main" id="{A9875615-468C-E8E3-1287-53335A9019E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313152" y="6132488"/>
            <a:ext cx="609600" cy="609600"/>
          </a:xfrm>
          <a:prstGeom prst="rect">
            <a:avLst/>
          </a:prstGeom>
        </p:spPr>
      </p:pic>
      <p:pic>
        <p:nvPicPr>
          <p:cNvPr id="25" name="dice">
            <a:hlinkClick r:id="" action="ppaction://media"/>
            <a:extLst>
              <a:ext uri="{FF2B5EF4-FFF2-40B4-BE49-F238E27FC236}">
                <a16:creationId xmlns:a16="http://schemas.microsoft.com/office/drawing/2014/main" id="{51854091-EFF5-C66B-D18E-4A399DE4F0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124161" y="5094843"/>
            <a:ext cx="609600" cy="609600"/>
          </a:xfrm>
          <a:prstGeom prst="rect">
            <a:avLst/>
          </a:prstGeom>
        </p:spPr>
      </p:pic>
      <p:pic>
        <p:nvPicPr>
          <p:cNvPr id="26" name="time">
            <a:hlinkClick r:id="" action="ppaction://media"/>
            <a:extLst>
              <a:ext uri="{FF2B5EF4-FFF2-40B4-BE49-F238E27FC236}">
                <a16:creationId xmlns:a16="http://schemas.microsoft.com/office/drawing/2014/main" id="{C0F1BDAF-4106-8822-EC1E-3EC2A2B70E5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116959" y="3882553"/>
            <a:ext cx="609600" cy="609600"/>
          </a:xfrm>
          <a:prstGeom prst="rect">
            <a:avLst/>
          </a:prstGeom>
        </p:spPr>
      </p:pic>
      <p:pic>
        <p:nvPicPr>
          <p:cNvPr id="27" name="rice">
            <a:hlinkClick r:id="" action="ppaction://media"/>
            <a:extLst>
              <a:ext uri="{FF2B5EF4-FFF2-40B4-BE49-F238E27FC236}">
                <a16:creationId xmlns:a16="http://schemas.microsoft.com/office/drawing/2014/main" id="{E3C285B7-ECB4-2B3E-CD1A-E50290C3809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008352" y="2886935"/>
            <a:ext cx="609600" cy="609600"/>
          </a:xfrm>
          <a:prstGeom prst="rect">
            <a:avLst/>
          </a:prstGeom>
        </p:spPr>
      </p:pic>
      <p:pic>
        <p:nvPicPr>
          <p:cNvPr id="28" name="pipe">
            <a:hlinkClick r:id="" action="ppaction://media"/>
            <a:extLst>
              <a:ext uri="{FF2B5EF4-FFF2-40B4-BE49-F238E27FC236}">
                <a16:creationId xmlns:a16="http://schemas.microsoft.com/office/drawing/2014/main" id="{0F036533-AFCB-5FFE-766A-1B0D23DB35C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11">
                  <p14:trim st="524" end="197.0312"/>
                </p14:media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116959" y="1849290"/>
            <a:ext cx="609600" cy="609600"/>
          </a:xfrm>
          <a:prstGeom prst="rect">
            <a:avLst/>
          </a:prstGeom>
        </p:spPr>
      </p:pic>
      <p:pic>
        <p:nvPicPr>
          <p:cNvPr id="29" name="i-e">
            <a:hlinkClick r:id="" action="ppaction://media"/>
            <a:extLst>
              <a:ext uri="{FF2B5EF4-FFF2-40B4-BE49-F238E27FC236}">
                <a16:creationId xmlns:a16="http://schemas.microsoft.com/office/drawing/2014/main" id="{3FDF78B1-C4BF-982C-D9FC-02813359EA90}"/>
              </a:ext>
            </a:extLst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1124161" y="157024"/>
            <a:ext cx="609600" cy="609600"/>
          </a:xfrm>
          <a:prstGeom prst="rect">
            <a:avLst/>
          </a:prstGeom>
        </p:spPr>
      </p:pic>
      <p:pic>
        <p:nvPicPr>
          <p:cNvPr id="18" name="图片 17" descr="图片包含 形状&#10;&#10;AI 生成的内容可能不正确。">
            <a:hlinkClick r:id="rId24" action="ppaction://hlinksldjump"/>
            <a:extLst>
              <a:ext uri="{FF2B5EF4-FFF2-40B4-BE49-F238E27FC236}">
                <a16:creationId xmlns:a16="http://schemas.microsoft.com/office/drawing/2014/main" id="{46E13BD9-87B0-5A19-B5AF-9F9AB764456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pic>
        <p:nvPicPr>
          <p:cNvPr id="35" name="图形 34" descr="声音媒体 纯色填充">
            <a:extLst>
              <a:ext uri="{FF2B5EF4-FFF2-40B4-BE49-F238E27FC236}">
                <a16:creationId xmlns:a16="http://schemas.microsoft.com/office/drawing/2014/main" id="{B4AC2944-3B9C-ED2B-0A8D-6ADB7A01BCB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62117" y="2950725"/>
            <a:ext cx="670560" cy="670560"/>
          </a:xfrm>
          <a:prstGeom prst="rect">
            <a:avLst/>
          </a:prstGeom>
        </p:spPr>
      </p:pic>
      <p:pic>
        <p:nvPicPr>
          <p:cNvPr id="36" name="图形 35" descr="声音媒体 纯色填充">
            <a:extLst>
              <a:ext uri="{FF2B5EF4-FFF2-40B4-BE49-F238E27FC236}">
                <a16:creationId xmlns:a16="http://schemas.microsoft.com/office/drawing/2014/main" id="{AB64D733-ED3C-7EAD-37B4-36AB4E643F5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468437" y="2992767"/>
            <a:ext cx="670560" cy="670560"/>
          </a:xfrm>
          <a:prstGeom prst="rect">
            <a:avLst/>
          </a:prstGeom>
        </p:spPr>
      </p:pic>
      <p:pic>
        <p:nvPicPr>
          <p:cNvPr id="37" name="图形 36" descr="声音媒体 纯色填充">
            <a:extLst>
              <a:ext uri="{FF2B5EF4-FFF2-40B4-BE49-F238E27FC236}">
                <a16:creationId xmlns:a16="http://schemas.microsoft.com/office/drawing/2014/main" id="{92849CDE-86A8-6205-C4CB-83546311E1B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62117" y="5701962"/>
            <a:ext cx="670560" cy="670560"/>
          </a:xfrm>
          <a:prstGeom prst="rect">
            <a:avLst/>
          </a:prstGeom>
        </p:spPr>
      </p:pic>
      <p:pic>
        <p:nvPicPr>
          <p:cNvPr id="38" name="图形 37" descr="声音媒体 纯色填充">
            <a:extLst>
              <a:ext uri="{FF2B5EF4-FFF2-40B4-BE49-F238E27FC236}">
                <a16:creationId xmlns:a16="http://schemas.microsoft.com/office/drawing/2014/main" id="{A4FA24F4-889F-9870-2206-0EAF043ED1A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468437" y="5740764"/>
            <a:ext cx="670560" cy="670560"/>
          </a:xfrm>
          <a:prstGeom prst="rect">
            <a:avLst/>
          </a:prstGeom>
        </p:spPr>
      </p:pic>
      <p:pic>
        <p:nvPicPr>
          <p:cNvPr id="39" name="图形 38" descr="声音媒体 纯色填充">
            <a:extLst>
              <a:ext uri="{FF2B5EF4-FFF2-40B4-BE49-F238E27FC236}">
                <a16:creationId xmlns:a16="http://schemas.microsoft.com/office/drawing/2014/main" id="{38717403-2479-F6D1-2A7A-80783708D57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159934" y="5740764"/>
            <a:ext cx="670560" cy="670560"/>
          </a:xfrm>
          <a:prstGeom prst="rect">
            <a:avLst/>
          </a:prstGeom>
        </p:spPr>
      </p:pic>
      <p:pic>
        <p:nvPicPr>
          <p:cNvPr id="40" name="图形 39" descr="声音媒体 纯色填充">
            <a:extLst>
              <a:ext uri="{FF2B5EF4-FFF2-40B4-BE49-F238E27FC236}">
                <a16:creationId xmlns:a16="http://schemas.microsoft.com/office/drawing/2014/main" id="{7A99DE1C-3289-CFD5-546C-F8507B61691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159934" y="3041869"/>
            <a:ext cx="670560" cy="670560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DF9EC188-92DF-FC53-8F40-D1443D91A672}"/>
              </a:ext>
            </a:extLst>
          </p:cNvPr>
          <p:cNvSpPr txBox="1"/>
          <p:nvPr/>
        </p:nvSpPr>
        <p:spPr>
          <a:xfrm>
            <a:off x="1426163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b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</a:t>
            </a: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k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604CBE6-B489-7051-DCC0-C4BF3C7EE111}"/>
              </a:ext>
            </a:extLst>
          </p:cNvPr>
          <p:cNvSpPr txBox="1"/>
          <p:nvPr/>
        </p:nvSpPr>
        <p:spPr>
          <a:xfrm>
            <a:off x="8579548" y="4232327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9423641-6D87-E5FD-0E7D-982B52D5583A}"/>
              </a:ext>
            </a:extLst>
          </p:cNvPr>
          <p:cNvSpPr txBox="1"/>
          <p:nvPr/>
        </p:nvSpPr>
        <p:spPr>
          <a:xfrm>
            <a:off x="4892390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r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E48FF44-BE4A-5498-B7FB-4863F66D9A4A}"/>
              </a:ext>
            </a:extLst>
          </p:cNvPr>
          <p:cNvSpPr txBox="1"/>
          <p:nvPr/>
        </p:nvSpPr>
        <p:spPr>
          <a:xfrm>
            <a:off x="8614466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d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E3D2703-DD8B-EBE8-223F-DB0267A52DB8}"/>
              </a:ext>
            </a:extLst>
          </p:cNvPr>
          <p:cNvSpPr txBox="1"/>
          <p:nvPr/>
        </p:nvSpPr>
        <p:spPr>
          <a:xfrm>
            <a:off x="5005892" y="1432662"/>
            <a:ext cx="2450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k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</a:t>
            </a: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1490658-B669-6A4D-8E80-9D6F23C65CB5}"/>
              </a:ext>
            </a:extLst>
          </p:cNvPr>
          <p:cNvSpPr txBox="1"/>
          <p:nvPr/>
        </p:nvSpPr>
        <p:spPr>
          <a:xfrm>
            <a:off x="1416353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m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5F57586-BA7B-98FF-652D-2D442DC1EE3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8637" y="1113982"/>
            <a:ext cx="2259024" cy="145142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AB7FFBD-C784-0B6A-733C-B56047DB10E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0" b="4040"/>
          <a:stretch/>
        </p:blipFill>
        <p:spPr>
          <a:xfrm>
            <a:off x="1564783" y="3841914"/>
            <a:ext cx="2079593" cy="191155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1E274A8-17E1-BC85-8B4D-099961B049D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79284" y="1187343"/>
            <a:ext cx="1586553" cy="1441776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5C3D377F-937E-DAC1-BAD2-2F11089FFA7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" b="4362"/>
          <a:stretch/>
        </p:blipFill>
        <p:spPr>
          <a:xfrm>
            <a:off x="8965824" y="3974016"/>
            <a:ext cx="2013472" cy="1532283"/>
          </a:xfrm>
          <a:prstGeom prst="rect">
            <a:avLst/>
          </a:prstGeom>
        </p:spPr>
      </p:pic>
      <p:pic>
        <p:nvPicPr>
          <p:cNvPr id="20" name="图片 19" descr="形状&#10;&#10;AI 生成的内容可能不正确。">
            <a:extLst>
              <a:ext uri="{FF2B5EF4-FFF2-40B4-BE49-F238E27FC236}">
                <a16:creationId xmlns:a16="http://schemas.microsoft.com/office/drawing/2014/main" id="{3A87E0B2-5042-3CAB-C8B0-3880E966364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47" y="1264170"/>
            <a:ext cx="1781043" cy="1301236"/>
          </a:xfrm>
          <a:prstGeom prst="rect">
            <a:avLst/>
          </a:prstGeom>
        </p:spPr>
      </p:pic>
      <p:pic>
        <p:nvPicPr>
          <p:cNvPr id="23" name="图片 22" descr="图片包含 物体, 室内, 灯光, 桌子&#10;&#10;AI 生成的内容可能不正确。">
            <a:extLst>
              <a:ext uri="{FF2B5EF4-FFF2-40B4-BE49-F238E27FC236}">
                <a16:creationId xmlns:a16="http://schemas.microsoft.com/office/drawing/2014/main" id="{3B5FFAE2-1238-75FE-5FF2-3E3F4BEDBE23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47" y="3882553"/>
            <a:ext cx="1575631" cy="1575631"/>
          </a:xfrm>
          <a:prstGeom prst="rect">
            <a:avLst/>
          </a:prstGeom>
        </p:spPr>
      </p:pic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29BF2D32-C927-7449-DC6F-3CDE05584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B89CC616-F6CA-E057-8A8E-F7DD29EA7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19</a:t>
            </a:fld>
            <a:endParaRPr lang="zh-CN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4" imgW="1933560" imgH="533520"/>
        </mc:Choice>
        <mc:Fallback>
          <p:control name="TextBox1" r:id="rId14" imgW="1933560" imgH="533520">
            <p:pic>
              <p:nvPicPr>
                <p:cNvPr id="5" name="TextBox1">
                  <a:extLst>
                    <a:ext uri="{FF2B5EF4-FFF2-40B4-BE49-F238E27FC236}">
                      <a16:creationId xmlns:a16="http://schemas.microsoft.com/office/drawing/2014/main" id="{ADFB20F6-B7FC-C4D0-7622-FF7F9ECF8D1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70865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3" r:id="rId15" imgW="1933560" imgH="533520"/>
        </mc:Choice>
        <mc:Fallback>
          <p:control name="TextBox3" r:id="rId15" imgW="1933560" imgH="533520">
            <p:pic>
              <p:nvPicPr>
                <p:cNvPr id="6" name="TextBox3">
                  <a:extLst>
                    <a:ext uri="{FF2B5EF4-FFF2-40B4-BE49-F238E27FC236}">
                      <a16:creationId xmlns:a16="http://schemas.microsoft.com/office/drawing/2014/main" id="{541378CF-C190-B612-1DE0-26434F501BD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878790" y="5827884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4" r:id="rId16" imgW="1933560" imgH="533520"/>
        </mc:Choice>
        <mc:Fallback>
          <p:control name="TextBox4" r:id="rId16" imgW="1933560" imgH="533520">
            <p:pic>
              <p:nvPicPr>
                <p:cNvPr id="7" name="TextBox4">
                  <a:extLst>
                    <a:ext uri="{FF2B5EF4-FFF2-40B4-BE49-F238E27FC236}">
                      <a16:creationId xmlns:a16="http://schemas.microsoft.com/office/drawing/2014/main" id="{BB3A7715-5DFF-0675-6198-AA1CF031D5F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185981" y="582679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5" r:id="rId17" imgW="1933560" imgH="533520"/>
        </mc:Choice>
        <mc:Fallback>
          <p:control name="TextBox5" r:id="rId17" imgW="1933560" imgH="533520">
            <p:pic>
              <p:nvPicPr>
                <p:cNvPr id="8" name="TextBox5">
                  <a:extLst>
                    <a:ext uri="{FF2B5EF4-FFF2-40B4-BE49-F238E27FC236}">
                      <a16:creationId xmlns:a16="http://schemas.microsoft.com/office/drawing/2014/main" id="{6186B9E6-48F7-1511-2CD8-6AF31AD9E28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878790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6" r:id="rId18" imgW="1933560" imgH="533520"/>
        </mc:Choice>
        <mc:Fallback>
          <p:control name="TextBox6" r:id="rId18" imgW="1933560" imgH="533520">
            <p:pic>
              <p:nvPicPr>
                <p:cNvPr id="9" name="TextBox6">
                  <a:extLst>
                    <a:ext uri="{FF2B5EF4-FFF2-40B4-BE49-F238E27FC236}">
                      <a16:creationId xmlns:a16="http://schemas.microsoft.com/office/drawing/2014/main" id="{FCD5D328-958E-1A03-0A5E-60000375D96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18598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7" r:id="rId19" imgW="1933560" imgH="533520"/>
        </mc:Choice>
        <mc:Fallback>
          <p:control name="TextBox7" r:id="rId19" imgW="1933560" imgH="533520">
            <p:pic>
              <p:nvPicPr>
                <p:cNvPr id="10" name="TextBox7">
                  <a:extLst>
                    <a:ext uri="{FF2B5EF4-FFF2-40B4-BE49-F238E27FC236}">
                      <a16:creationId xmlns:a16="http://schemas.microsoft.com/office/drawing/2014/main" id="{0F1DF7CF-8F59-8659-ADDC-F43AFFB16AD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708652" y="5822938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8211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1" name="arrow.wav"/>
          </p:stSnd>
        </p:sndAc>
      </p:transition>
    </mc:Choice>
    <mc:Fallback xmlns="">
      <p:transition spd="slow" advClick="0">
        <p:fade/>
        <p:sndAc>
          <p:stSnd>
            <p:snd r:embed="rId35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8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0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1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99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96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003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3" dur="88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B7CC2-CF2B-C2D0-5D21-4C0AB7A98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eigh">
            <a:hlinkClick r:id="" action="ppaction://media"/>
            <a:extLst>
              <a:ext uri="{FF2B5EF4-FFF2-40B4-BE49-F238E27FC236}">
                <a16:creationId xmlns:a16="http://schemas.microsoft.com/office/drawing/2014/main" id="{864CCF5A-F4AD-7AF5-6A15-D3569CB1EA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>
            <a:hlinkClick r:id="rId6" action="ppaction://hlinksldjump"/>
            <a:extLst>
              <a:ext uri="{FF2B5EF4-FFF2-40B4-BE49-F238E27FC236}">
                <a16:creationId xmlns:a16="http://schemas.microsoft.com/office/drawing/2014/main" id="{96C77675-C209-A056-2DBF-6EC97CBCBA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67BB982-61C0-2650-4B55-03B4C6D46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00927ED-FA64-5C4A-09AA-96D996D6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38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arrow.wav"/>
          </p:stSnd>
        </p:sndAc>
      </p:transition>
    </mc:Choice>
    <mc:Fallback xmlns="">
      <p:transition spd="slow" advClick="0">
        <p:fade/>
        <p:sndAc>
          <p:stSnd>
            <p:snd r:embed="rId8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634865" y="320188"/>
            <a:ext cx="2922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ie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 </a:t>
            </a:r>
            <a:r>
              <a:rPr kumimoji="0" lang="en-US" altLang="zh-CN" sz="3200" b="1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igh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 /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</a:rPr>
              <a:t>ai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/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爱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2" name="i-e">
            <a:hlinkClick r:id="" action="ppaction://media"/>
            <a:extLst>
              <a:ext uri="{FF2B5EF4-FFF2-40B4-BE49-F238E27FC236}">
                <a16:creationId xmlns:a16="http://schemas.microsoft.com/office/drawing/2014/main" id="{2E1F9707-5820-51B1-A89F-8267555E0B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908166" y="720215"/>
            <a:ext cx="609600" cy="609600"/>
          </a:xfrm>
          <a:prstGeom prst="rect">
            <a:avLst/>
          </a:prstGeom>
        </p:spPr>
      </p:pic>
      <p:pic>
        <p:nvPicPr>
          <p:cNvPr id="12" name="tie">
            <a:hlinkClick r:id="" action="ppaction://media"/>
            <a:extLst>
              <a:ext uri="{FF2B5EF4-FFF2-40B4-BE49-F238E27FC236}">
                <a16:creationId xmlns:a16="http://schemas.microsoft.com/office/drawing/2014/main" id="{84F37DAA-54A0-81D6-D297-FDFF9EDF214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503" end="151.9375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172807" y="5432620"/>
            <a:ext cx="609600" cy="609600"/>
          </a:xfrm>
          <a:prstGeom prst="rect">
            <a:avLst/>
          </a:prstGeom>
        </p:spPr>
      </p:pic>
      <p:pic>
        <p:nvPicPr>
          <p:cNvPr id="20" name="lie down">
            <a:hlinkClick r:id="" action="ppaction://media"/>
            <a:extLst>
              <a:ext uri="{FF2B5EF4-FFF2-40B4-BE49-F238E27FC236}">
                <a16:creationId xmlns:a16="http://schemas.microsoft.com/office/drawing/2014/main" id="{5684159E-FE8B-F7EC-7E6A-8AA08E87EEB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488" end="148.0312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868007" y="4184892"/>
            <a:ext cx="609600" cy="609600"/>
          </a:xfrm>
          <a:prstGeom prst="rect">
            <a:avLst/>
          </a:prstGeom>
        </p:spPr>
      </p:pic>
      <p:pic>
        <p:nvPicPr>
          <p:cNvPr id="22" name="fight">
            <a:hlinkClick r:id="" action="ppaction://media"/>
            <a:extLst>
              <a:ext uri="{FF2B5EF4-FFF2-40B4-BE49-F238E27FC236}">
                <a16:creationId xmlns:a16="http://schemas.microsoft.com/office/drawing/2014/main" id="{AAEE43DC-6855-6221-1D7B-C9F63B7B523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6">
                  <p14:trim st="415" end="241.0312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179715" y="2926093"/>
            <a:ext cx="609600" cy="609600"/>
          </a:xfrm>
          <a:prstGeom prst="rect">
            <a:avLst/>
          </a:prstGeom>
        </p:spPr>
      </p:pic>
      <p:pic>
        <p:nvPicPr>
          <p:cNvPr id="23" name="night">
            <a:hlinkClick r:id="" action="ppaction://media"/>
            <a:extLst>
              <a:ext uri="{FF2B5EF4-FFF2-40B4-BE49-F238E27FC236}">
                <a16:creationId xmlns:a16="http://schemas.microsoft.com/office/drawing/2014/main" id="{64803916-B23C-EBA8-AB8A-0A878E88BB1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7">
                  <p14:trim st="440" end="152.0312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939515" y="1885174"/>
            <a:ext cx="609600" cy="609600"/>
          </a:xfrm>
          <a:prstGeom prst="rect">
            <a:avLst/>
          </a:prstGeom>
        </p:spPr>
      </p:pic>
      <p:pic>
        <p:nvPicPr>
          <p:cNvPr id="25" name="pie">
            <a:hlinkClick r:id="" action="ppaction://media"/>
            <a:extLst>
              <a:ext uri="{FF2B5EF4-FFF2-40B4-BE49-F238E27FC236}">
                <a16:creationId xmlns:a16="http://schemas.microsoft.com/office/drawing/2014/main" id="{55C00D39-51D8-230B-1DA1-9B5544AB0F35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477607" y="2576795"/>
            <a:ext cx="609600" cy="609600"/>
          </a:xfrm>
          <a:prstGeom prst="rect">
            <a:avLst/>
          </a:prstGeom>
        </p:spPr>
      </p:pic>
      <p:pic>
        <p:nvPicPr>
          <p:cNvPr id="27" name="light">
            <a:hlinkClick r:id="" action="ppaction://media"/>
            <a:extLst>
              <a:ext uri="{FF2B5EF4-FFF2-40B4-BE49-F238E27FC236}">
                <a16:creationId xmlns:a16="http://schemas.microsoft.com/office/drawing/2014/main" id="{DABD4A2B-B356-E226-C0E6-01E1288EA58C}"/>
              </a:ext>
            </a:extLst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942311" y="3493271"/>
            <a:ext cx="609600" cy="609600"/>
          </a:xfrm>
          <a:prstGeom prst="rect">
            <a:avLst/>
          </a:prstGeom>
        </p:spPr>
      </p:pic>
      <p:pic>
        <p:nvPicPr>
          <p:cNvPr id="28" name="图片 27" descr="图片包含 形状&#10;&#10;AI 生成的内容可能不正确。">
            <a:hlinkClick r:id="rId22" action="ppaction://hlinksldjump"/>
            <a:extLst>
              <a:ext uri="{FF2B5EF4-FFF2-40B4-BE49-F238E27FC236}">
                <a16:creationId xmlns:a16="http://schemas.microsoft.com/office/drawing/2014/main" id="{6FE68892-2D62-9D41-B6EE-B4AE75F2A9C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pic>
        <p:nvPicPr>
          <p:cNvPr id="35" name="图形 34" descr="声音媒体 纯色填充">
            <a:extLst>
              <a:ext uri="{FF2B5EF4-FFF2-40B4-BE49-F238E27FC236}">
                <a16:creationId xmlns:a16="http://schemas.microsoft.com/office/drawing/2014/main" id="{983A1A32-1743-3903-1740-DAF5F988C10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62117" y="2950725"/>
            <a:ext cx="670560" cy="670560"/>
          </a:xfrm>
          <a:prstGeom prst="rect">
            <a:avLst/>
          </a:prstGeom>
        </p:spPr>
      </p:pic>
      <p:pic>
        <p:nvPicPr>
          <p:cNvPr id="37" name="图形 36" descr="声音媒体 纯色填充">
            <a:extLst>
              <a:ext uri="{FF2B5EF4-FFF2-40B4-BE49-F238E27FC236}">
                <a16:creationId xmlns:a16="http://schemas.microsoft.com/office/drawing/2014/main" id="{A6E9D694-7694-2834-9998-0E959FB6C6C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62117" y="5701962"/>
            <a:ext cx="670560" cy="670560"/>
          </a:xfrm>
          <a:prstGeom prst="rect">
            <a:avLst/>
          </a:prstGeom>
        </p:spPr>
      </p:pic>
      <p:pic>
        <p:nvPicPr>
          <p:cNvPr id="38" name="图形 37" descr="声音媒体 纯色填充">
            <a:extLst>
              <a:ext uri="{FF2B5EF4-FFF2-40B4-BE49-F238E27FC236}">
                <a16:creationId xmlns:a16="http://schemas.microsoft.com/office/drawing/2014/main" id="{A591519E-B5D2-9AE2-6CCD-837E358125F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468437" y="5740764"/>
            <a:ext cx="670560" cy="670560"/>
          </a:xfrm>
          <a:prstGeom prst="rect">
            <a:avLst/>
          </a:prstGeom>
        </p:spPr>
      </p:pic>
      <p:pic>
        <p:nvPicPr>
          <p:cNvPr id="39" name="图形 38" descr="声音媒体 纯色填充">
            <a:extLst>
              <a:ext uri="{FF2B5EF4-FFF2-40B4-BE49-F238E27FC236}">
                <a16:creationId xmlns:a16="http://schemas.microsoft.com/office/drawing/2014/main" id="{791D5685-F1E3-7796-9F4F-527664D0282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159934" y="5740764"/>
            <a:ext cx="670560" cy="670560"/>
          </a:xfrm>
          <a:prstGeom prst="rect">
            <a:avLst/>
          </a:prstGeom>
        </p:spPr>
      </p:pic>
      <p:pic>
        <p:nvPicPr>
          <p:cNvPr id="40" name="图形 39" descr="声音媒体 纯色填充">
            <a:extLst>
              <a:ext uri="{FF2B5EF4-FFF2-40B4-BE49-F238E27FC236}">
                <a16:creationId xmlns:a16="http://schemas.microsoft.com/office/drawing/2014/main" id="{BEFD05E2-4F41-01E8-D55C-1A1C9007F8D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159934" y="3041869"/>
            <a:ext cx="670560" cy="670560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043438F6-2F27-75BF-4236-0569792E927C}"/>
              </a:ext>
            </a:extLst>
          </p:cNvPr>
          <p:cNvSpPr txBox="1"/>
          <p:nvPr/>
        </p:nvSpPr>
        <p:spPr>
          <a:xfrm>
            <a:off x="1426163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B9197BF-F416-2375-EBAF-623985B3AAF3}"/>
              </a:ext>
            </a:extLst>
          </p:cNvPr>
          <p:cNvSpPr txBox="1"/>
          <p:nvPr/>
        </p:nvSpPr>
        <p:spPr>
          <a:xfrm>
            <a:off x="8579548" y="4232327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n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igh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75F7ADE-9B01-24F1-3285-6032B52E0B73}"/>
              </a:ext>
            </a:extLst>
          </p:cNvPr>
          <p:cNvSpPr txBox="1"/>
          <p:nvPr/>
        </p:nvSpPr>
        <p:spPr>
          <a:xfrm>
            <a:off x="4892390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f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igh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60AF11B-E396-763B-1644-5E2CECA28816}"/>
              </a:ext>
            </a:extLst>
          </p:cNvPr>
          <p:cNvSpPr txBox="1"/>
          <p:nvPr/>
        </p:nvSpPr>
        <p:spPr>
          <a:xfrm>
            <a:off x="8579548" y="1489208"/>
            <a:ext cx="2545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l</a:t>
            </a:r>
            <a:r>
              <a:rPr lang="en-US" altLang="zh-CN" sz="48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ie</a:t>
            </a:r>
            <a:r>
              <a:rPr lang="en-US" altLang="zh-CN" sz="48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 down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56679D4-8F72-7704-0103-CB4EBA0933DD}"/>
              </a:ext>
            </a:extLst>
          </p:cNvPr>
          <p:cNvSpPr txBox="1"/>
          <p:nvPr/>
        </p:nvSpPr>
        <p:spPr>
          <a:xfrm>
            <a:off x="5005892" y="1432662"/>
            <a:ext cx="2450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7A07189-7DDC-8E50-E445-48605DAEA473}"/>
              </a:ext>
            </a:extLst>
          </p:cNvPr>
          <p:cNvSpPr txBox="1"/>
          <p:nvPr/>
        </p:nvSpPr>
        <p:spPr>
          <a:xfrm>
            <a:off x="1416353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l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igh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pic>
        <p:nvPicPr>
          <p:cNvPr id="36" name="图形 35" descr="声音媒体 纯色填充">
            <a:extLst>
              <a:ext uri="{FF2B5EF4-FFF2-40B4-BE49-F238E27FC236}">
                <a16:creationId xmlns:a16="http://schemas.microsoft.com/office/drawing/2014/main" id="{B1AC5E35-C147-2894-C062-1DB974F6354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468437" y="2992767"/>
            <a:ext cx="670560" cy="670560"/>
          </a:xfrm>
          <a:prstGeom prst="rect">
            <a:avLst/>
          </a:prstGeom>
        </p:spPr>
      </p:pic>
      <p:pic>
        <p:nvPicPr>
          <p:cNvPr id="18" name="图片 17" descr="图标&#10;&#10;描述已自动生成">
            <a:extLst>
              <a:ext uri="{FF2B5EF4-FFF2-40B4-BE49-F238E27FC236}">
                <a16:creationId xmlns:a16="http://schemas.microsoft.com/office/drawing/2014/main" id="{753819BF-2FB4-C619-2E34-E3E7BD6289E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398" y="3888937"/>
            <a:ext cx="915599" cy="159929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A368AB3-80CC-4AAD-36FD-3B2C8C4DB80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5550" y="1225164"/>
            <a:ext cx="2027932" cy="132001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B3CA94A-CFC3-FB49-8654-201FD3ED53B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6" b="2676"/>
          <a:stretch/>
        </p:blipFill>
        <p:spPr>
          <a:xfrm rot="1578779">
            <a:off x="5846080" y="1134408"/>
            <a:ext cx="769222" cy="168336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6448512-B2A0-751F-21CD-2F17494D199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1254" y="3852267"/>
            <a:ext cx="1277156" cy="169721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6EE00194-CE46-FDF6-226B-F73C3C38EBC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9" b="11359"/>
          <a:stretch/>
        </p:blipFill>
        <p:spPr>
          <a:xfrm>
            <a:off x="8977574" y="3888937"/>
            <a:ext cx="2044916" cy="158035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66D4144-F7DA-49F9-255C-9D6BF07DB2F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0494" y="1121284"/>
            <a:ext cx="1949929" cy="1480831"/>
          </a:xfrm>
          <a:prstGeom prst="rect">
            <a:avLst/>
          </a:prstGeom>
        </p:spPr>
      </p:pic>
      <p:sp>
        <p:nvSpPr>
          <p:cNvPr id="16" name="页脚占位符 15">
            <a:extLst>
              <a:ext uri="{FF2B5EF4-FFF2-40B4-BE49-F238E27FC236}">
                <a16:creationId xmlns:a16="http://schemas.microsoft.com/office/drawing/2014/main" id="{7E241CA1-BAB9-D610-3100-91E722A19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17" name="灯片编号占位符 16">
            <a:extLst>
              <a:ext uri="{FF2B5EF4-FFF2-40B4-BE49-F238E27FC236}">
                <a16:creationId xmlns:a16="http://schemas.microsoft.com/office/drawing/2014/main" id="{9EFE5968-23F9-3E7D-06F1-153758FBA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21</a:t>
            </a:fld>
            <a:endParaRPr lang="zh-CN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2" imgW="1933560" imgH="533520"/>
        </mc:Choice>
        <mc:Fallback>
          <p:control name="TextBox1" r:id="rId12" imgW="1933560" imgH="533520">
            <p:pic>
              <p:nvPicPr>
                <p:cNvPr id="6" name="TextBox1">
                  <a:extLst>
                    <a:ext uri="{FF2B5EF4-FFF2-40B4-BE49-F238E27FC236}">
                      <a16:creationId xmlns:a16="http://schemas.microsoft.com/office/drawing/2014/main" id="{4AFE9E23-4F21-B1C5-BE47-F5C59DEC749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70865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3" r:id="rId13" imgW="1933560" imgH="533520"/>
        </mc:Choice>
        <mc:Fallback>
          <p:control name="TextBox3" r:id="rId13" imgW="1933560" imgH="533520">
            <p:pic>
              <p:nvPicPr>
                <p:cNvPr id="10" name="TextBox3">
                  <a:extLst>
                    <a:ext uri="{FF2B5EF4-FFF2-40B4-BE49-F238E27FC236}">
                      <a16:creationId xmlns:a16="http://schemas.microsoft.com/office/drawing/2014/main" id="{3622D72D-7B33-3436-C44E-66779E79946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878790" y="5827884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4" r:id="rId14" imgW="1933560" imgH="533520"/>
        </mc:Choice>
        <mc:Fallback>
          <p:control name="TextBox4" r:id="rId14" imgW="1933560" imgH="533520">
            <p:pic>
              <p:nvPicPr>
                <p:cNvPr id="11" name="TextBox4">
                  <a:extLst>
                    <a:ext uri="{FF2B5EF4-FFF2-40B4-BE49-F238E27FC236}">
                      <a16:creationId xmlns:a16="http://schemas.microsoft.com/office/drawing/2014/main" id="{61345F83-9437-9C4C-8035-116B86E5783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185981" y="582679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5" r:id="rId15" imgW="1933560" imgH="533520"/>
        </mc:Choice>
        <mc:Fallback>
          <p:control name="TextBox5" r:id="rId15" imgW="1933560" imgH="533520">
            <p:pic>
              <p:nvPicPr>
                <p:cNvPr id="13" name="TextBox5">
                  <a:extLst>
                    <a:ext uri="{FF2B5EF4-FFF2-40B4-BE49-F238E27FC236}">
                      <a16:creationId xmlns:a16="http://schemas.microsoft.com/office/drawing/2014/main" id="{8BB2B9CD-212B-080C-20B9-D2A8994EA18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878790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6" r:id="rId16" imgW="1933560" imgH="533520"/>
        </mc:Choice>
        <mc:Fallback>
          <p:control name="TextBox6" r:id="rId16" imgW="1933560" imgH="533520">
            <p:pic>
              <p:nvPicPr>
                <p:cNvPr id="14" name="TextBox6">
                  <a:extLst>
                    <a:ext uri="{FF2B5EF4-FFF2-40B4-BE49-F238E27FC236}">
                      <a16:creationId xmlns:a16="http://schemas.microsoft.com/office/drawing/2014/main" id="{694CDA4E-FB58-2FA7-00A3-5B4499D02FB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18598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7" r:id="rId17" imgW="1933560" imgH="533520"/>
        </mc:Choice>
        <mc:Fallback>
          <p:control name="TextBox7" r:id="rId17" imgW="1933560" imgH="533520">
            <p:pic>
              <p:nvPicPr>
                <p:cNvPr id="15" name="TextBox7">
                  <a:extLst>
                    <a:ext uri="{FF2B5EF4-FFF2-40B4-BE49-F238E27FC236}">
                      <a16:creationId xmlns:a16="http://schemas.microsoft.com/office/drawing/2014/main" id="{478B70FE-0796-22E2-F65C-FB03A8582C5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708652" y="5822938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836872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19" name="arrow.wav"/>
          </p:stSnd>
        </p:sndAc>
      </p:transition>
    </mc:Choice>
    <mc:Fallback xmlns="">
      <p:transition spd="slow" advClick="0">
        <p:fade/>
        <p:sndAc>
          <p:stSnd>
            <p:snd r:embed="rId33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8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83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0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99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06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13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3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9DE09-0938-E6D1-04F3-80B38F71E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r">
            <a:hlinkClick r:id="" action="ppaction://media"/>
            <a:extLst>
              <a:ext uri="{FF2B5EF4-FFF2-40B4-BE49-F238E27FC236}">
                <a16:creationId xmlns:a16="http://schemas.microsoft.com/office/drawing/2014/main" id="{A6DA5A57-B44C-6196-704D-BA609DA2F0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>
            <a:hlinkClick r:id="rId6" action="ppaction://hlinksldjump"/>
            <a:extLst>
              <a:ext uri="{FF2B5EF4-FFF2-40B4-BE49-F238E27FC236}">
                <a16:creationId xmlns:a16="http://schemas.microsoft.com/office/drawing/2014/main" id="{67767E7F-7317-FFA9-9D50-C3A23E3D6D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4D9FD5D-FC39-E008-985C-4340D6BD6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FD9F46-1FA6-BDEE-2654-F23DF0AB5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149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arrow.wav"/>
          </p:stSnd>
        </p:sndAc>
      </p:transition>
    </mc:Choice>
    <mc:Fallback xmlns="">
      <p:transition spd="slow" advClick="0">
        <p:fade/>
        <p:sndAc>
          <p:stSnd>
            <p:snd r:embed="rId8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583429" y="255221"/>
            <a:ext cx="3025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er /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</a:rPr>
              <a:t> ə(r)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/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额儿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17" name="teacher">
            <a:hlinkClick r:id="" action="ppaction://media"/>
            <a:extLst>
              <a:ext uri="{FF2B5EF4-FFF2-40B4-BE49-F238E27FC236}">
                <a16:creationId xmlns:a16="http://schemas.microsoft.com/office/drawing/2014/main" id="{EE0E5BAD-F9ED-ACEB-EA76-CE7E2825FB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435578" y="3732247"/>
            <a:ext cx="609600" cy="609600"/>
          </a:xfrm>
          <a:prstGeom prst="rect">
            <a:avLst/>
          </a:prstGeom>
        </p:spPr>
      </p:pic>
      <p:pic>
        <p:nvPicPr>
          <p:cNvPr id="20" name="opener">
            <a:hlinkClick r:id="" action="ppaction://media"/>
            <a:extLst>
              <a:ext uri="{FF2B5EF4-FFF2-40B4-BE49-F238E27FC236}">
                <a16:creationId xmlns:a16="http://schemas.microsoft.com/office/drawing/2014/main" id="{A3F44AD4-D603-6447-1592-18CF343839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354473" y="1776429"/>
            <a:ext cx="609600" cy="609600"/>
          </a:xfrm>
          <a:prstGeom prst="rect">
            <a:avLst/>
          </a:prstGeom>
        </p:spPr>
      </p:pic>
      <p:pic>
        <p:nvPicPr>
          <p:cNvPr id="23" name="printer">
            <a:hlinkClick r:id="" action="ppaction://media"/>
            <a:extLst>
              <a:ext uri="{FF2B5EF4-FFF2-40B4-BE49-F238E27FC236}">
                <a16:creationId xmlns:a16="http://schemas.microsoft.com/office/drawing/2014/main" id="{227BB492-744C-D473-A7AE-86E70513DD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659273" y="547608"/>
            <a:ext cx="609600" cy="609600"/>
          </a:xfrm>
          <a:prstGeom prst="rect">
            <a:avLst/>
          </a:prstGeom>
        </p:spPr>
      </p:pic>
      <p:pic>
        <p:nvPicPr>
          <p:cNvPr id="24" name="er">
            <a:hlinkClick r:id="" action="ppaction://media"/>
            <a:extLst>
              <a:ext uri="{FF2B5EF4-FFF2-40B4-BE49-F238E27FC236}">
                <a16:creationId xmlns:a16="http://schemas.microsoft.com/office/drawing/2014/main" id="{65A8DFC7-F3A8-B8E5-1E39-3AC5F8C4B49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435578" y="4656268"/>
            <a:ext cx="609600" cy="609600"/>
          </a:xfrm>
          <a:prstGeom prst="rect">
            <a:avLst/>
          </a:prstGeom>
        </p:spPr>
      </p:pic>
      <p:pic>
        <p:nvPicPr>
          <p:cNvPr id="26" name="cleaner">
            <a:hlinkClick r:id="" action="ppaction://media"/>
            <a:extLst>
              <a:ext uri="{FF2B5EF4-FFF2-40B4-BE49-F238E27FC236}">
                <a16:creationId xmlns:a16="http://schemas.microsoft.com/office/drawing/2014/main" id="{F76A2644-D658-EE3E-123A-C8242340587B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845741" y="5577324"/>
            <a:ext cx="609600" cy="609600"/>
          </a:xfrm>
          <a:prstGeom prst="rect">
            <a:avLst/>
          </a:prstGeom>
        </p:spPr>
      </p:pic>
      <p:pic>
        <p:nvPicPr>
          <p:cNvPr id="27" name="driver">
            <a:hlinkClick r:id="" action="ppaction://media"/>
            <a:extLst>
              <a:ext uri="{FF2B5EF4-FFF2-40B4-BE49-F238E27FC236}">
                <a16:creationId xmlns:a16="http://schemas.microsoft.com/office/drawing/2014/main" id="{C4340E94-5D12-8632-30FA-36C9E15B9924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413457" y="5519091"/>
            <a:ext cx="609600" cy="609600"/>
          </a:xfrm>
          <a:prstGeom prst="rect">
            <a:avLst/>
          </a:prstGeom>
        </p:spPr>
      </p:pic>
      <p:pic>
        <p:nvPicPr>
          <p:cNvPr id="30" name="farmer">
            <a:hlinkClick r:id="" action="ppaction://media"/>
            <a:extLst>
              <a:ext uri="{FF2B5EF4-FFF2-40B4-BE49-F238E27FC236}">
                <a16:creationId xmlns:a16="http://schemas.microsoft.com/office/drawing/2014/main" id="{330F8B06-DF80-2E73-46AF-301BFE5B2191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845741" y="2293097"/>
            <a:ext cx="609600" cy="609600"/>
          </a:xfrm>
          <a:prstGeom prst="rect">
            <a:avLst/>
          </a:prstGeom>
        </p:spPr>
      </p:pic>
      <p:pic>
        <p:nvPicPr>
          <p:cNvPr id="18" name="图片 17" descr="图片包含 形状&#10;&#10;AI 生成的内容可能不正确。">
            <a:hlinkClick r:id="rId25" action="ppaction://hlinksldjump"/>
            <a:extLst>
              <a:ext uri="{FF2B5EF4-FFF2-40B4-BE49-F238E27FC236}">
                <a16:creationId xmlns:a16="http://schemas.microsoft.com/office/drawing/2014/main" id="{66ABACFC-1308-6751-703E-F34A35230FB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pic>
        <p:nvPicPr>
          <p:cNvPr id="37" name="图形 36" descr="声音媒体 纯色填充">
            <a:extLst>
              <a:ext uri="{FF2B5EF4-FFF2-40B4-BE49-F238E27FC236}">
                <a16:creationId xmlns:a16="http://schemas.microsoft.com/office/drawing/2014/main" id="{3B8566D9-7AC5-C7AC-3A73-80C532576D7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2950725"/>
            <a:ext cx="670560" cy="670560"/>
          </a:xfrm>
          <a:prstGeom prst="rect">
            <a:avLst/>
          </a:prstGeom>
        </p:spPr>
      </p:pic>
      <p:pic>
        <p:nvPicPr>
          <p:cNvPr id="38" name="图形 37" descr="声音媒体 纯色填充">
            <a:extLst>
              <a:ext uri="{FF2B5EF4-FFF2-40B4-BE49-F238E27FC236}">
                <a16:creationId xmlns:a16="http://schemas.microsoft.com/office/drawing/2014/main" id="{EE591358-46B3-CD43-7391-AD156540467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2992767"/>
            <a:ext cx="670560" cy="670560"/>
          </a:xfrm>
          <a:prstGeom prst="rect">
            <a:avLst/>
          </a:prstGeom>
        </p:spPr>
      </p:pic>
      <p:pic>
        <p:nvPicPr>
          <p:cNvPr id="39" name="图形 38" descr="声音媒体 纯色填充">
            <a:extLst>
              <a:ext uri="{FF2B5EF4-FFF2-40B4-BE49-F238E27FC236}">
                <a16:creationId xmlns:a16="http://schemas.microsoft.com/office/drawing/2014/main" id="{B0A472DC-761E-0DF4-3FA5-D5F5EAC5F99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5701962"/>
            <a:ext cx="670560" cy="670560"/>
          </a:xfrm>
          <a:prstGeom prst="rect">
            <a:avLst/>
          </a:prstGeom>
        </p:spPr>
      </p:pic>
      <p:pic>
        <p:nvPicPr>
          <p:cNvPr id="40" name="图形 39" descr="声音媒体 纯色填充">
            <a:extLst>
              <a:ext uri="{FF2B5EF4-FFF2-40B4-BE49-F238E27FC236}">
                <a16:creationId xmlns:a16="http://schemas.microsoft.com/office/drawing/2014/main" id="{1A17F979-FBB2-C278-826E-9FEECD08650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5740764"/>
            <a:ext cx="670560" cy="670560"/>
          </a:xfrm>
          <a:prstGeom prst="rect">
            <a:avLst/>
          </a:prstGeom>
        </p:spPr>
      </p:pic>
      <p:pic>
        <p:nvPicPr>
          <p:cNvPr id="41" name="图形 40" descr="声音媒体 纯色填充">
            <a:extLst>
              <a:ext uri="{FF2B5EF4-FFF2-40B4-BE49-F238E27FC236}">
                <a16:creationId xmlns:a16="http://schemas.microsoft.com/office/drawing/2014/main" id="{D976B10B-F60A-93C4-6C69-AE973A98E73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5740764"/>
            <a:ext cx="670560" cy="670560"/>
          </a:xfrm>
          <a:prstGeom prst="rect">
            <a:avLst/>
          </a:prstGeom>
        </p:spPr>
      </p:pic>
      <p:pic>
        <p:nvPicPr>
          <p:cNvPr id="42" name="图形 41" descr="声音媒体 纯色填充">
            <a:extLst>
              <a:ext uri="{FF2B5EF4-FFF2-40B4-BE49-F238E27FC236}">
                <a16:creationId xmlns:a16="http://schemas.microsoft.com/office/drawing/2014/main" id="{49D492A3-E1EE-E7B7-0A7D-A873C83964F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3041869"/>
            <a:ext cx="670560" cy="670560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20C3C5B1-BC63-4F38-1CBB-69E5C197A064}"/>
              </a:ext>
            </a:extLst>
          </p:cNvPr>
          <p:cNvSpPr txBox="1"/>
          <p:nvPr/>
        </p:nvSpPr>
        <p:spPr>
          <a:xfrm>
            <a:off x="1426163" y="1432662"/>
            <a:ext cx="2545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clean</a:t>
            </a:r>
            <a:r>
              <a:rPr lang="en-US" altLang="zh-CN" sz="48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er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4539BDFB-1BCD-FC5D-9D58-FA14F5DF04B9}"/>
              </a:ext>
            </a:extLst>
          </p:cNvPr>
          <p:cNvSpPr txBox="1"/>
          <p:nvPr/>
        </p:nvSpPr>
        <p:spPr>
          <a:xfrm>
            <a:off x="8579548" y="4232327"/>
            <a:ext cx="2545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print</a:t>
            </a:r>
            <a:r>
              <a:rPr lang="en-US" altLang="zh-CN" sz="48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er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8891E1C0-77F7-272A-E73D-E1FADAAACDEF}"/>
              </a:ext>
            </a:extLst>
          </p:cNvPr>
          <p:cNvSpPr txBox="1"/>
          <p:nvPr/>
        </p:nvSpPr>
        <p:spPr>
          <a:xfrm>
            <a:off x="4892390" y="4218940"/>
            <a:ext cx="2545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open</a:t>
            </a:r>
            <a:r>
              <a:rPr lang="en-US" altLang="zh-CN" sz="48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er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91A1098-D96B-7275-2061-DD8E9FD65EE1}"/>
              </a:ext>
            </a:extLst>
          </p:cNvPr>
          <p:cNvSpPr txBox="1"/>
          <p:nvPr/>
        </p:nvSpPr>
        <p:spPr>
          <a:xfrm>
            <a:off x="8614466" y="1432662"/>
            <a:ext cx="2545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farm</a:t>
            </a:r>
            <a:r>
              <a:rPr lang="en-US" altLang="zh-CN" sz="48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er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AEBFDD16-3C5A-3286-157D-4BA10C9A3D4D}"/>
              </a:ext>
            </a:extLst>
          </p:cNvPr>
          <p:cNvSpPr txBox="1"/>
          <p:nvPr/>
        </p:nvSpPr>
        <p:spPr>
          <a:xfrm>
            <a:off x="5005892" y="1432662"/>
            <a:ext cx="2450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teach</a:t>
            </a:r>
            <a:r>
              <a:rPr lang="en-US" altLang="zh-CN" sz="48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er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2E95C7C-4A82-0B4F-9C5D-67B5F09F59A7}"/>
              </a:ext>
            </a:extLst>
          </p:cNvPr>
          <p:cNvSpPr txBox="1"/>
          <p:nvPr/>
        </p:nvSpPr>
        <p:spPr>
          <a:xfrm>
            <a:off x="1416353" y="4218940"/>
            <a:ext cx="2545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driv</a:t>
            </a:r>
            <a:r>
              <a:rPr lang="en-US" altLang="zh-CN" sz="48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er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3F038F8-90FA-79C6-87BF-F97011CC835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185981" y="1366243"/>
            <a:ext cx="2028334" cy="132934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103FAC3-C2A0-8F35-E595-131D5F727A0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05348" y="792198"/>
            <a:ext cx="868252" cy="187448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1165393-8193-05AA-3D6A-9B4702FD922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6" t="-3264" r="-10519" b="-1820"/>
          <a:stretch/>
        </p:blipFill>
        <p:spPr>
          <a:xfrm>
            <a:off x="2252526" y="712728"/>
            <a:ext cx="1268251" cy="199118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8FBCA59-6423-0732-4C52-BA53663629CE}"/>
              </a:ext>
            </a:extLst>
          </p:cNvPr>
          <p:cNvPicPr>
            <a:picLocks noChangeAspect="1"/>
          </p:cNvPicPr>
          <p:nvPr/>
        </p:nvPicPr>
        <p:blipFill>
          <a:blip r:embed="rId3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1075" y="4011771"/>
            <a:ext cx="1416880" cy="150732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572D103-B847-1B9C-F492-35E81949BBF7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067676" y="3939762"/>
            <a:ext cx="1557952" cy="1507320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40DC8EC5-2D6D-871B-8062-ED2F213FEEA9}"/>
              </a:ext>
            </a:extLst>
          </p:cNvPr>
          <p:cNvGrpSpPr/>
          <p:nvPr/>
        </p:nvGrpSpPr>
        <p:grpSpPr>
          <a:xfrm flipH="1">
            <a:off x="1537391" y="3963215"/>
            <a:ext cx="2139766" cy="1386105"/>
            <a:chOff x="1024055" y="3876667"/>
            <a:chExt cx="3005980" cy="1947224"/>
          </a:xfrm>
        </p:grpSpPr>
        <p:pic>
          <p:nvPicPr>
            <p:cNvPr id="25" name="图片 24" descr="卡通人物&#10;&#10;中度可信度描述已自动生成">
              <a:extLst>
                <a:ext uri="{FF2B5EF4-FFF2-40B4-BE49-F238E27FC236}">
                  <a16:creationId xmlns:a16="http://schemas.microsoft.com/office/drawing/2014/main" id="{55570288-0934-4D65-32E6-CF9CB41A3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ackgroundRemoval t="3178" b="93645" l="3500" r="95875">
                          <a14:foregroundMark x1="30500" y1="58318" x2="30500" y2="58318"/>
                          <a14:foregroundMark x1="28125" y1="56822" x2="28125" y2="56822"/>
                          <a14:foregroundMark x1="28125" y1="56822" x2="28125" y2="56822"/>
                          <a14:foregroundMark x1="16625" y1="67477" x2="16625" y2="67477"/>
                          <a14:foregroundMark x1="3500" y1="71589" x2="3500" y2="71589"/>
                          <a14:foregroundMark x1="32875" y1="65794" x2="32875" y2="65794"/>
                          <a14:foregroundMark x1="34750" y1="65607" x2="34750" y2="65607"/>
                          <a14:foregroundMark x1="34750" y1="65607" x2="34750" y2="65607"/>
                          <a14:foregroundMark x1="34750" y1="65607" x2="34750" y2="65607"/>
                          <a14:foregroundMark x1="35125" y1="63551" x2="35125" y2="63551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62375" y1="5794" x2="62375" y2="5794"/>
                          <a14:foregroundMark x1="55500" y1="5047" x2="55500" y2="5047"/>
                          <a14:foregroundMark x1="61875" y1="6355" x2="61875" y2="6355"/>
                          <a14:foregroundMark x1="50500" y1="93645" x2="50500" y2="93645"/>
                          <a14:foregroundMark x1="50500" y1="93645" x2="50500" y2="93645"/>
                          <a14:foregroundMark x1="50500" y1="93645" x2="50500" y2="93645"/>
                          <a14:foregroundMark x1="50500" y1="93645" x2="50500" y2="93645"/>
                          <a14:foregroundMark x1="49500" y1="92897" x2="49500" y2="92897"/>
                          <a14:foregroundMark x1="49375" y1="92523" x2="49375" y2="92523"/>
                          <a14:foregroundMark x1="49250" y1="91402" x2="49250" y2="91402"/>
                          <a14:foregroundMark x1="49125" y1="89907" x2="49125" y2="89907"/>
                          <a14:foregroundMark x1="87250" y1="88972" x2="87250" y2="88972"/>
                          <a14:foregroundMark x1="87250" y1="88972" x2="87250" y2="88972"/>
                          <a14:foregroundMark x1="95875" y1="68972" x2="95875" y2="68972"/>
                          <a14:foregroundMark x1="95875" y1="68972" x2="95875" y2="68972"/>
                          <a14:foregroundMark x1="28500" y1="62617" x2="28500" y2="62617"/>
                          <a14:foregroundMark x1="28500" y1="62617" x2="28500" y2="62617"/>
                          <a14:foregroundMark x1="28500" y1="62617" x2="28500" y2="62617"/>
                          <a14:foregroundMark x1="28500" y1="62617" x2="28500" y2="62617"/>
                          <a14:foregroundMark x1="28500" y1="62617" x2="28500" y2="62617"/>
                          <a14:foregroundMark x1="31250" y1="63738" x2="31250" y2="63738"/>
                          <a14:foregroundMark x1="31250" y1="63738" x2="31250" y2="63738"/>
                          <a14:foregroundMark x1="31250" y1="63738" x2="31250" y2="63738"/>
                          <a14:foregroundMark x1="31250" y1="63738" x2="31250" y2="63738"/>
                          <a14:foregroundMark x1="35250" y1="68037" x2="35250" y2="68037"/>
                          <a14:foregroundMark x1="35250" y1="68037" x2="35250" y2="68037"/>
                          <a14:foregroundMark x1="35250" y1="68037" x2="35250" y2="68037"/>
                          <a14:foregroundMark x1="35250" y1="68037" x2="35250" y2="68037"/>
                          <a14:foregroundMark x1="35250" y1="68037" x2="35250" y2="68037"/>
                          <a14:foregroundMark x1="35250" y1="68037" x2="35250" y2="68037"/>
                          <a14:foregroundMark x1="35250" y1="68037" x2="35250" y2="68037"/>
                          <a14:foregroundMark x1="34000" y1="64673" x2="34000" y2="64673"/>
                          <a14:foregroundMark x1="33500" y1="59252" x2="33500" y2="59252"/>
                          <a14:foregroundMark x1="32625" y1="56822" x2="32625" y2="56822"/>
                          <a14:foregroundMark x1="5000" y1="84673" x2="5000" y2="84673"/>
                          <a14:foregroundMark x1="5000" y1="84673" x2="5000" y2="84673"/>
                          <a14:foregroundMark x1="5000" y1="84673" x2="5000" y2="84673"/>
                          <a14:foregroundMark x1="65125" y1="8972" x2="65125" y2="8972"/>
                          <a14:foregroundMark x1="65125" y1="8972" x2="65125" y2="8972"/>
                          <a14:foregroundMark x1="65125" y1="8972" x2="65125" y2="8972"/>
                          <a14:foregroundMark x1="64625" y1="8037" x2="64625" y2="8037"/>
                          <a14:foregroundMark x1="64625" y1="8037" x2="64625" y2="8037"/>
                          <a14:foregroundMark x1="31000" y1="71028" x2="31000" y2="71028"/>
                          <a14:foregroundMark x1="31000" y1="71028" x2="31000" y2="71028"/>
                          <a14:foregroundMark x1="61125" y1="3178" x2="61125" y2="3178"/>
                          <a14:foregroundMark x1="61125" y1="3178" x2="61125" y2="3178"/>
                          <a14:foregroundMark x1="32500" y1="57944" x2="32500" y2="57944"/>
                          <a14:foregroundMark x1="32500" y1="57944" x2="32500" y2="57944"/>
                          <a14:foregroundMark x1="32500" y1="57944" x2="32500" y2="57944"/>
                          <a14:foregroundMark x1="32750" y1="59065" x2="32750" y2="59065"/>
                          <a14:foregroundMark x1="33000" y1="60374" x2="33000" y2="60374"/>
                          <a14:foregroundMark x1="33000" y1="60374" x2="33000" y2="60374"/>
                          <a14:foregroundMark x1="33000" y1="60374" x2="33000" y2="60374"/>
                          <a14:foregroundMark x1="33000" y1="60374" x2="33000" y2="60374"/>
                          <a14:foregroundMark x1="33125" y1="62430" x2="32250" y2="68598"/>
                          <a14:foregroundMark x1="32125" y1="68972" x2="32125" y2="68972"/>
                          <a14:foregroundMark x1="32125" y1="68972" x2="32125" y2="68972"/>
                          <a14:foregroundMark x1="32125" y1="68972" x2="32125" y2="68972"/>
                          <a14:foregroundMark x1="32125" y1="71028" x2="32125" y2="71028"/>
                          <a14:foregroundMark x1="32000" y1="73084" x2="32000" y2="73084"/>
                          <a14:foregroundMark x1="32000" y1="75327" x2="32000" y2="75327"/>
                          <a14:foregroundMark x1="34625" y1="71776" x2="34625" y2="71776"/>
                          <a14:foregroundMark x1="35375" y1="69720" x2="35375" y2="69720"/>
                          <a14:foregroundMark x1="35375" y1="69720" x2="35375" y2="69720"/>
                          <a14:foregroundMark x1="35375" y1="67664" x2="35375" y2="66916"/>
                          <a14:foregroundMark x1="34750" y1="53084" x2="34750" y2="53084"/>
                          <a14:foregroundMark x1="34625" y1="52897" x2="34625" y2="52897"/>
                          <a14:foregroundMark x1="34625" y1="53271" x2="34625" y2="53271"/>
                          <a14:foregroundMark x1="27750" y1="53645" x2="27750" y2="53645"/>
                          <a14:foregroundMark x1="27625" y1="53458" x2="27625" y2="53458"/>
                          <a14:foregroundMark x1="27625" y1="53832" x2="27625" y2="54393"/>
                          <a14:foregroundMark x1="28250" y1="55327" x2="28500" y2="55888"/>
                          <a14:foregroundMark x1="28500" y1="56075" x2="28500" y2="56075"/>
                          <a14:foregroundMark x1="28500" y1="59252" x2="28500" y2="59252"/>
                          <a14:foregroundMark x1="28125" y1="60748" x2="28000" y2="61869"/>
                          <a14:foregroundMark x1="27625" y1="63178" x2="27625" y2="63178"/>
                          <a14:foregroundMark x1="27500" y1="63925" x2="27500" y2="63925"/>
                          <a14:foregroundMark x1="27375" y1="65234" x2="27375" y2="65234"/>
                          <a14:foregroundMark x1="27375" y1="67477" x2="27375" y2="68224"/>
                          <a14:foregroundMark x1="27500" y1="70093" x2="27500" y2="70093"/>
                          <a14:foregroundMark x1="27875" y1="71589" x2="27875" y2="71589"/>
                          <a14:foregroundMark x1="27875" y1="71589" x2="27875" y2="71589"/>
                          <a14:foregroundMark x1="28250" y1="74206" x2="28250" y2="74206"/>
                          <a14:foregroundMark x1="28500" y1="76075" x2="28500" y2="76075"/>
                          <a14:foregroundMark x1="29125" y1="78505" x2="29125" y2="78505"/>
                          <a14:foregroundMark x1="30500" y1="77944" x2="30500" y2="77944"/>
                          <a14:foregroundMark x1="31250" y1="77944" x2="31625" y2="77757"/>
                          <a14:foregroundMark x1="33125" y1="77570" x2="33125" y2="77570"/>
                          <a14:foregroundMark x1="61625" y1="9159" x2="61625" y2="9159"/>
                          <a14:foregroundMark x1="62750" y1="9159" x2="62750" y2="91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4055" y="3915357"/>
              <a:ext cx="2853882" cy="1908534"/>
            </a:xfrm>
            <a:prstGeom prst="rect">
              <a:avLst/>
            </a:prstGeom>
          </p:spPr>
        </p:pic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40DA6880-86BF-5677-80AB-16C14674C1E2}"/>
                </a:ext>
              </a:extLst>
            </p:cNvPr>
            <p:cNvCxnSpPr/>
            <p:nvPr/>
          </p:nvCxnSpPr>
          <p:spPr>
            <a:xfrm flipH="1">
              <a:off x="2972416" y="3876667"/>
              <a:ext cx="1057619" cy="32076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页脚占位符 12">
            <a:extLst>
              <a:ext uri="{FF2B5EF4-FFF2-40B4-BE49-F238E27FC236}">
                <a16:creationId xmlns:a16="http://schemas.microsoft.com/office/drawing/2014/main" id="{D7262E44-6026-5868-BB56-CDD59E596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543421AB-9531-D152-8644-D8134A10B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23</a:t>
            </a:fld>
            <a:endParaRPr lang="zh-CN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5" imgW="1933560" imgH="533520"/>
        </mc:Choice>
        <mc:Fallback>
          <p:control name="TextBox1" r:id="rId15" imgW="1933560" imgH="533520">
            <p:pic>
              <p:nvPicPr>
                <p:cNvPr id="5" name="TextBox1">
                  <a:extLst>
                    <a:ext uri="{FF2B5EF4-FFF2-40B4-BE49-F238E27FC236}">
                      <a16:creationId xmlns:a16="http://schemas.microsoft.com/office/drawing/2014/main" id="{2C4F5A25-6189-1A71-B21F-8A21E6A62EC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70865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3" r:id="rId16" imgW="1933560" imgH="533520"/>
        </mc:Choice>
        <mc:Fallback>
          <p:control name="TextBox3" r:id="rId16" imgW="1933560" imgH="533520">
            <p:pic>
              <p:nvPicPr>
                <p:cNvPr id="6" name="TextBox3">
                  <a:extLst>
                    <a:ext uri="{FF2B5EF4-FFF2-40B4-BE49-F238E27FC236}">
                      <a16:creationId xmlns:a16="http://schemas.microsoft.com/office/drawing/2014/main" id="{87C304E2-1A85-F9A7-BE6C-65E4F294087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878790" y="5827884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4" r:id="rId17" imgW="1933560" imgH="533520"/>
        </mc:Choice>
        <mc:Fallback>
          <p:control name="TextBox4" r:id="rId17" imgW="1933560" imgH="533520">
            <p:pic>
              <p:nvPicPr>
                <p:cNvPr id="7" name="TextBox4">
                  <a:extLst>
                    <a:ext uri="{FF2B5EF4-FFF2-40B4-BE49-F238E27FC236}">
                      <a16:creationId xmlns:a16="http://schemas.microsoft.com/office/drawing/2014/main" id="{C9290618-E66D-E765-5FC3-DEC79292DC9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185981" y="582679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5" r:id="rId18" imgW="1933560" imgH="533520"/>
        </mc:Choice>
        <mc:Fallback>
          <p:control name="TextBox5" r:id="rId18" imgW="1933560" imgH="533520">
            <p:pic>
              <p:nvPicPr>
                <p:cNvPr id="9" name="TextBox5">
                  <a:extLst>
                    <a:ext uri="{FF2B5EF4-FFF2-40B4-BE49-F238E27FC236}">
                      <a16:creationId xmlns:a16="http://schemas.microsoft.com/office/drawing/2014/main" id="{817707C8-DF65-DBB8-EFC1-620C9075C5F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878790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6" r:id="rId19" imgW="1933560" imgH="533520"/>
        </mc:Choice>
        <mc:Fallback>
          <p:control name="TextBox6" r:id="rId19" imgW="1933560" imgH="533520">
            <p:pic>
              <p:nvPicPr>
                <p:cNvPr id="10" name="TextBox6">
                  <a:extLst>
                    <a:ext uri="{FF2B5EF4-FFF2-40B4-BE49-F238E27FC236}">
                      <a16:creationId xmlns:a16="http://schemas.microsoft.com/office/drawing/2014/main" id="{C8B867B3-FF9E-BEC1-32D0-85C8F37EBAA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18598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7" r:id="rId20" imgW="1933560" imgH="533520"/>
        </mc:Choice>
        <mc:Fallback>
          <p:control name="TextBox7" r:id="rId20" imgW="1933560" imgH="533520">
            <p:pic>
              <p:nvPicPr>
                <p:cNvPr id="12" name="TextBox7">
                  <a:extLst>
                    <a:ext uri="{FF2B5EF4-FFF2-40B4-BE49-F238E27FC236}">
                      <a16:creationId xmlns:a16="http://schemas.microsoft.com/office/drawing/2014/main" id="{FD8D2599-B069-4B3C-3641-DCD9A031C14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708652" y="5822938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0035687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2" name="arrow.wav"/>
          </p:stSnd>
        </p:sndAc>
      </p:transition>
    </mc:Choice>
    <mc:Fallback xmlns="">
      <p:transition spd="slow" advClick="0">
        <p:fade/>
        <p:sndAc>
          <p:stSnd>
            <p:snd r:embed="rId37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0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3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9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757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6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01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01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3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76425-56A5-767A-9F4C-B49EBD050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r">
            <a:hlinkClick r:id="" action="ppaction://media"/>
            <a:extLst>
              <a:ext uri="{FF2B5EF4-FFF2-40B4-BE49-F238E27FC236}">
                <a16:creationId xmlns:a16="http://schemas.microsoft.com/office/drawing/2014/main" id="{7029F2E6-EC83-BC48-84A2-6BADE23846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>
            <a:hlinkClick r:id="rId6" action="ppaction://hlinksldjump"/>
            <a:extLst>
              <a:ext uri="{FF2B5EF4-FFF2-40B4-BE49-F238E27FC236}">
                <a16:creationId xmlns:a16="http://schemas.microsoft.com/office/drawing/2014/main" id="{06C11F81-9B73-D44F-E3FB-A0F65539E9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11A9901-962F-EFCE-81D5-6F41E7C3B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948D3A7-25EC-69B1-2AAF-2C4250A39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325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arrow.wav"/>
          </p:stSnd>
        </p:sndAc>
      </p:transition>
    </mc:Choice>
    <mc:Fallback xmlns="">
      <p:transition spd="slow" advClick="0">
        <p:fade/>
        <p:sndAc>
          <p:stSnd>
            <p:snd r:embed="rId8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335785" y="265098"/>
            <a:ext cx="3943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ir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 /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</a:rPr>
              <a:t>ɜ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</a:rPr>
              <a:t>：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/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额儿（长音）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2" name="bird">
            <a:hlinkClick r:id="" action="ppaction://media"/>
            <a:extLst>
              <a:ext uri="{FF2B5EF4-FFF2-40B4-BE49-F238E27FC236}">
                <a16:creationId xmlns:a16="http://schemas.microsoft.com/office/drawing/2014/main" id="{6A6D0137-736E-A1FA-BF15-FCBE671113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054262" y="4610736"/>
            <a:ext cx="609600" cy="609600"/>
          </a:xfrm>
          <a:prstGeom prst="rect">
            <a:avLst/>
          </a:prstGeom>
        </p:spPr>
      </p:pic>
      <p:pic>
        <p:nvPicPr>
          <p:cNvPr id="18" name="shirt">
            <a:hlinkClick r:id="" action="ppaction://media"/>
            <a:extLst>
              <a:ext uri="{FF2B5EF4-FFF2-40B4-BE49-F238E27FC236}">
                <a16:creationId xmlns:a16="http://schemas.microsoft.com/office/drawing/2014/main" id="{A3019D65-B277-95C8-B477-08B13C146E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054262" y="3996610"/>
            <a:ext cx="609600" cy="609600"/>
          </a:xfrm>
          <a:prstGeom prst="rect">
            <a:avLst/>
          </a:prstGeom>
        </p:spPr>
      </p:pic>
      <p:pic>
        <p:nvPicPr>
          <p:cNvPr id="20" name="skirt">
            <a:hlinkClick r:id="" action="ppaction://media"/>
            <a:extLst>
              <a:ext uri="{FF2B5EF4-FFF2-40B4-BE49-F238E27FC236}">
                <a16:creationId xmlns:a16="http://schemas.microsoft.com/office/drawing/2014/main" id="{33D14846-1E99-0221-73F6-39E2501BE7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249277" y="3115305"/>
            <a:ext cx="609600" cy="609600"/>
          </a:xfrm>
          <a:prstGeom prst="rect">
            <a:avLst/>
          </a:prstGeom>
        </p:spPr>
      </p:pic>
      <p:pic>
        <p:nvPicPr>
          <p:cNvPr id="22" name="girl">
            <a:hlinkClick r:id="" action="ppaction://media"/>
            <a:extLst>
              <a:ext uri="{FF2B5EF4-FFF2-40B4-BE49-F238E27FC236}">
                <a16:creationId xmlns:a16="http://schemas.microsoft.com/office/drawing/2014/main" id="{94D33D7B-E328-D475-8612-32F1B88A5D9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445327" y="2142196"/>
            <a:ext cx="609600" cy="609600"/>
          </a:xfrm>
          <a:prstGeom prst="rect">
            <a:avLst/>
          </a:prstGeom>
        </p:spPr>
      </p:pic>
      <p:pic>
        <p:nvPicPr>
          <p:cNvPr id="23" name="dirty">
            <a:hlinkClick r:id="" action="ppaction://media"/>
            <a:extLst>
              <a:ext uri="{FF2B5EF4-FFF2-40B4-BE49-F238E27FC236}">
                <a16:creationId xmlns:a16="http://schemas.microsoft.com/office/drawing/2014/main" id="{804AF174-47E6-685A-7B17-469DD0E99DEB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368725" y="849873"/>
            <a:ext cx="609600" cy="609600"/>
          </a:xfrm>
          <a:prstGeom prst="rect">
            <a:avLst/>
          </a:prstGeom>
        </p:spPr>
      </p:pic>
      <p:pic>
        <p:nvPicPr>
          <p:cNvPr id="25" name="first">
            <a:hlinkClick r:id="" action="ppaction://media"/>
            <a:extLst>
              <a:ext uri="{FF2B5EF4-FFF2-40B4-BE49-F238E27FC236}">
                <a16:creationId xmlns:a16="http://schemas.microsoft.com/office/drawing/2014/main" id="{A278E46D-FD79-8E2A-2455-AC67EBD1B633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359062" y="5438234"/>
            <a:ext cx="609600" cy="609600"/>
          </a:xfrm>
          <a:prstGeom prst="rect">
            <a:avLst/>
          </a:prstGeom>
        </p:spPr>
      </p:pic>
      <p:pic>
        <p:nvPicPr>
          <p:cNvPr id="24" name="er长">
            <a:hlinkClick r:id="" action="ppaction://media"/>
            <a:extLst>
              <a:ext uri="{FF2B5EF4-FFF2-40B4-BE49-F238E27FC236}">
                <a16:creationId xmlns:a16="http://schemas.microsoft.com/office/drawing/2014/main" id="{776546A0-D68C-4068-E2FC-BDBFD5B2E450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905803" y="1649041"/>
            <a:ext cx="609600" cy="609600"/>
          </a:xfrm>
          <a:prstGeom prst="rect">
            <a:avLst/>
          </a:prstGeom>
        </p:spPr>
      </p:pic>
      <p:pic>
        <p:nvPicPr>
          <p:cNvPr id="26" name="图片 25" descr="图片包含 形状&#10;&#10;AI 生成的内容可能不正确。">
            <a:hlinkClick r:id="rId25" action="ppaction://hlinksldjump"/>
            <a:extLst>
              <a:ext uri="{FF2B5EF4-FFF2-40B4-BE49-F238E27FC236}">
                <a16:creationId xmlns:a16="http://schemas.microsoft.com/office/drawing/2014/main" id="{53D08CE8-9F49-ADF1-5789-35CEDDF820C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pic>
        <p:nvPicPr>
          <p:cNvPr id="35" name="图形 34" descr="声音媒体 纯色填充">
            <a:extLst>
              <a:ext uri="{FF2B5EF4-FFF2-40B4-BE49-F238E27FC236}">
                <a16:creationId xmlns:a16="http://schemas.microsoft.com/office/drawing/2014/main" id="{5AF43DCB-0396-7B11-1417-CAC70B56402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2950725"/>
            <a:ext cx="670560" cy="670560"/>
          </a:xfrm>
          <a:prstGeom prst="rect">
            <a:avLst/>
          </a:prstGeom>
        </p:spPr>
      </p:pic>
      <p:pic>
        <p:nvPicPr>
          <p:cNvPr id="36" name="图形 35" descr="声音媒体 纯色填充">
            <a:extLst>
              <a:ext uri="{FF2B5EF4-FFF2-40B4-BE49-F238E27FC236}">
                <a16:creationId xmlns:a16="http://schemas.microsoft.com/office/drawing/2014/main" id="{94E03130-022F-1387-24A9-85B66C6F899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2992767"/>
            <a:ext cx="670560" cy="670560"/>
          </a:xfrm>
          <a:prstGeom prst="rect">
            <a:avLst/>
          </a:prstGeom>
        </p:spPr>
      </p:pic>
      <p:pic>
        <p:nvPicPr>
          <p:cNvPr id="37" name="图形 36" descr="声音媒体 纯色填充">
            <a:extLst>
              <a:ext uri="{FF2B5EF4-FFF2-40B4-BE49-F238E27FC236}">
                <a16:creationId xmlns:a16="http://schemas.microsoft.com/office/drawing/2014/main" id="{91BC84CA-E5D3-1BF7-29EA-0C10CCD5ACE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5701962"/>
            <a:ext cx="670560" cy="670560"/>
          </a:xfrm>
          <a:prstGeom prst="rect">
            <a:avLst/>
          </a:prstGeom>
        </p:spPr>
      </p:pic>
      <p:pic>
        <p:nvPicPr>
          <p:cNvPr id="38" name="图形 37" descr="声音媒体 纯色填充">
            <a:extLst>
              <a:ext uri="{FF2B5EF4-FFF2-40B4-BE49-F238E27FC236}">
                <a16:creationId xmlns:a16="http://schemas.microsoft.com/office/drawing/2014/main" id="{77286A87-739B-A0F4-5E85-60C1F6BEE82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5740764"/>
            <a:ext cx="670560" cy="670560"/>
          </a:xfrm>
          <a:prstGeom prst="rect">
            <a:avLst/>
          </a:prstGeom>
        </p:spPr>
      </p:pic>
      <p:pic>
        <p:nvPicPr>
          <p:cNvPr id="39" name="图形 38" descr="声音媒体 纯色填充">
            <a:extLst>
              <a:ext uri="{FF2B5EF4-FFF2-40B4-BE49-F238E27FC236}">
                <a16:creationId xmlns:a16="http://schemas.microsoft.com/office/drawing/2014/main" id="{24896AC1-CD12-8C1E-7B40-4AD5E8BDDBE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5740764"/>
            <a:ext cx="670560" cy="670560"/>
          </a:xfrm>
          <a:prstGeom prst="rect">
            <a:avLst/>
          </a:prstGeom>
        </p:spPr>
      </p:pic>
      <p:pic>
        <p:nvPicPr>
          <p:cNvPr id="40" name="图形 39" descr="声音媒体 纯色填充">
            <a:extLst>
              <a:ext uri="{FF2B5EF4-FFF2-40B4-BE49-F238E27FC236}">
                <a16:creationId xmlns:a16="http://schemas.microsoft.com/office/drawing/2014/main" id="{9B6F7810-9B6D-BDEF-3DC6-4015CFBF282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3041869"/>
            <a:ext cx="670560" cy="670560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E7D7C028-71A9-281B-646A-E38EB132F8AF}"/>
              </a:ext>
            </a:extLst>
          </p:cNvPr>
          <p:cNvSpPr txBox="1"/>
          <p:nvPr/>
        </p:nvSpPr>
        <p:spPr>
          <a:xfrm>
            <a:off x="1426163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b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ir</a:t>
            </a: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d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98D5D64-E594-7140-248B-EA4069FB7690}"/>
              </a:ext>
            </a:extLst>
          </p:cNvPr>
          <p:cNvSpPr txBox="1"/>
          <p:nvPr/>
        </p:nvSpPr>
        <p:spPr>
          <a:xfrm>
            <a:off x="8579548" y="4232327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f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ir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st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B0DAA42-AF9C-AE69-9EB8-ADF6AC94750F}"/>
              </a:ext>
            </a:extLst>
          </p:cNvPr>
          <p:cNvSpPr txBox="1"/>
          <p:nvPr/>
        </p:nvSpPr>
        <p:spPr>
          <a:xfrm>
            <a:off x="4892390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d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ir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ty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2AA30E8-9375-3C53-E050-5F08659380E4}"/>
              </a:ext>
            </a:extLst>
          </p:cNvPr>
          <p:cNvSpPr txBox="1"/>
          <p:nvPr/>
        </p:nvSpPr>
        <p:spPr>
          <a:xfrm>
            <a:off x="8614466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sk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ir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46D68E7-7465-09CF-2A59-FFB2B2F3A564}"/>
              </a:ext>
            </a:extLst>
          </p:cNvPr>
          <p:cNvSpPr txBox="1"/>
          <p:nvPr/>
        </p:nvSpPr>
        <p:spPr>
          <a:xfrm>
            <a:off x="5005892" y="1432662"/>
            <a:ext cx="2450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sh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ir</a:t>
            </a: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543839E9-D1BA-BC67-B438-A1496D986F7B}"/>
              </a:ext>
            </a:extLst>
          </p:cNvPr>
          <p:cNvSpPr txBox="1"/>
          <p:nvPr/>
        </p:nvSpPr>
        <p:spPr>
          <a:xfrm>
            <a:off x="1416353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g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ir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l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pic>
        <p:nvPicPr>
          <p:cNvPr id="7" name="图片 6" descr="卡通人物&#10;&#10;描述已自动生成">
            <a:extLst>
              <a:ext uri="{FF2B5EF4-FFF2-40B4-BE49-F238E27FC236}">
                <a16:creationId xmlns:a16="http://schemas.microsoft.com/office/drawing/2014/main" id="{609FA175-D94F-C8F3-5A97-D4215A7E278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649" y="1267802"/>
            <a:ext cx="2083600" cy="1327577"/>
          </a:xfrm>
          <a:prstGeom prst="rect">
            <a:avLst/>
          </a:prstGeom>
        </p:spPr>
      </p:pic>
      <p:pic>
        <p:nvPicPr>
          <p:cNvPr id="10" name="图片 9" descr="形状&#10;&#10;描述已自动生成">
            <a:extLst>
              <a:ext uri="{FF2B5EF4-FFF2-40B4-BE49-F238E27FC236}">
                <a16:creationId xmlns:a16="http://schemas.microsoft.com/office/drawing/2014/main" id="{2915D76D-D239-7CFA-7A4E-BA28F91437E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239" y="1290850"/>
            <a:ext cx="1565341" cy="1435060"/>
          </a:xfrm>
          <a:prstGeom prst="rect">
            <a:avLst/>
          </a:prstGeom>
        </p:spPr>
      </p:pic>
      <p:pic>
        <p:nvPicPr>
          <p:cNvPr id="27" name="图片 26" descr="图片包含 形状&#10;&#10;描述已自动生成">
            <a:extLst>
              <a:ext uri="{FF2B5EF4-FFF2-40B4-BE49-F238E27FC236}">
                <a16:creationId xmlns:a16="http://schemas.microsoft.com/office/drawing/2014/main" id="{55518A3C-D8EF-2BF7-D7CE-79DA9804F218}"/>
              </a:ext>
            </a:extLst>
          </p:cNvPr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22"/>
          <a:stretch/>
        </p:blipFill>
        <p:spPr>
          <a:xfrm>
            <a:off x="5141645" y="1052354"/>
            <a:ext cx="1929311" cy="1543025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E75A475B-ED3E-C35C-3C22-33EDCBA92FF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3" b="6933"/>
          <a:stretch/>
        </p:blipFill>
        <p:spPr>
          <a:xfrm>
            <a:off x="4764857" y="3835751"/>
            <a:ext cx="2790562" cy="1946916"/>
          </a:xfrm>
          <a:prstGeom prst="rect">
            <a:avLst/>
          </a:prstGeom>
        </p:spPr>
      </p:pic>
      <p:pic>
        <p:nvPicPr>
          <p:cNvPr id="19" name="图片 18" descr="卡通人物&#10;&#10;AI 生成的内容可能不正确。">
            <a:extLst>
              <a:ext uri="{FF2B5EF4-FFF2-40B4-BE49-F238E27FC236}">
                <a16:creationId xmlns:a16="http://schemas.microsoft.com/office/drawing/2014/main" id="{C338AC56-03A7-011C-D904-7E6742C956E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2" t="8587" r="44361" b="34399"/>
          <a:stretch/>
        </p:blipFill>
        <p:spPr>
          <a:xfrm>
            <a:off x="2208551" y="3608017"/>
            <a:ext cx="957933" cy="1996385"/>
          </a:xfrm>
          <a:prstGeom prst="rect">
            <a:avLst/>
          </a:prstGeom>
        </p:spPr>
      </p:pic>
      <p:pic>
        <p:nvPicPr>
          <p:cNvPr id="13" name="图片 12" descr="图片包含 标志, 前, 桌子, 大&#10;&#10;AI 生成的内容可能不正确。">
            <a:extLst>
              <a:ext uri="{FF2B5EF4-FFF2-40B4-BE49-F238E27FC236}">
                <a16:creationId xmlns:a16="http://schemas.microsoft.com/office/drawing/2014/main" id="{84C73DB6-8395-BCD0-5B3F-A1196D1623D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3942" y="3957035"/>
            <a:ext cx="957933" cy="1554678"/>
          </a:xfrm>
          <a:prstGeom prst="rect">
            <a:avLst/>
          </a:prstGeom>
        </p:spPr>
      </p:pic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D70CB2E1-A768-86B5-4C5D-24CCA6DF3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0D12978C-2A79-EBC3-1FC7-0FBC8D5A4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25</a:t>
            </a:fld>
            <a:endParaRPr lang="zh-CN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5" imgW="1933560" imgH="533520"/>
        </mc:Choice>
        <mc:Fallback>
          <p:control name="TextBox1" r:id="rId15" imgW="1933560" imgH="533520">
            <p:pic>
              <p:nvPicPr>
                <p:cNvPr id="6" name="TextBox1">
                  <a:extLst>
                    <a:ext uri="{FF2B5EF4-FFF2-40B4-BE49-F238E27FC236}">
                      <a16:creationId xmlns:a16="http://schemas.microsoft.com/office/drawing/2014/main" id="{3C20E8D7-8FF0-ACE9-23BA-39CE3111F8D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3" r:id="rId16" imgW="1933560" imgH="533520"/>
        </mc:Choice>
        <mc:Fallback>
          <p:control name="TextBox3" r:id="rId16" imgW="1933560" imgH="533520">
            <p:pic>
              <p:nvPicPr>
                <p:cNvPr id="8" name="TextBox3">
                  <a:extLst>
                    <a:ext uri="{FF2B5EF4-FFF2-40B4-BE49-F238E27FC236}">
                      <a16:creationId xmlns:a16="http://schemas.microsoft.com/office/drawing/2014/main" id="{BDBECBE7-481F-C429-4E42-C9ABD0E3AEF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5827884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4" r:id="rId17" imgW="1933560" imgH="533520"/>
        </mc:Choice>
        <mc:Fallback>
          <p:control name="TextBox4" r:id="rId17" imgW="1933560" imgH="533520">
            <p:pic>
              <p:nvPicPr>
                <p:cNvPr id="9" name="TextBox4">
                  <a:extLst>
                    <a:ext uri="{FF2B5EF4-FFF2-40B4-BE49-F238E27FC236}">
                      <a16:creationId xmlns:a16="http://schemas.microsoft.com/office/drawing/2014/main" id="{A9F37201-64A3-5AAA-A237-9DE3812326A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582679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5" r:id="rId18" imgW="1933560" imgH="533520"/>
        </mc:Choice>
        <mc:Fallback>
          <p:control name="TextBox5" r:id="rId18" imgW="1933560" imgH="533520">
            <p:pic>
              <p:nvPicPr>
                <p:cNvPr id="11" name="TextBox5">
                  <a:extLst>
                    <a:ext uri="{FF2B5EF4-FFF2-40B4-BE49-F238E27FC236}">
                      <a16:creationId xmlns:a16="http://schemas.microsoft.com/office/drawing/2014/main" id="{895BA5BD-398E-4F68-509F-23721E87D17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6" r:id="rId19" imgW="1933560" imgH="533520"/>
        </mc:Choice>
        <mc:Fallback>
          <p:control name="TextBox6" r:id="rId19" imgW="1933560" imgH="533520">
            <p:pic>
              <p:nvPicPr>
                <p:cNvPr id="12" name="TextBox6">
                  <a:extLst>
                    <a:ext uri="{FF2B5EF4-FFF2-40B4-BE49-F238E27FC236}">
                      <a16:creationId xmlns:a16="http://schemas.microsoft.com/office/drawing/2014/main" id="{F26CC639-6798-B7CC-CC0A-1A2ECDA9864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7" r:id="rId20" imgW="1933560" imgH="533520"/>
        </mc:Choice>
        <mc:Fallback>
          <p:control name="TextBox7" r:id="rId20" imgW="1933560" imgH="533520">
            <p:pic>
              <p:nvPicPr>
                <p:cNvPr id="14" name="TextBox7">
                  <a:extLst>
                    <a:ext uri="{FF2B5EF4-FFF2-40B4-BE49-F238E27FC236}">
                      <a16:creationId xmlns:a16="http://schemas.microsoft.com/office/drawing/2014/main" id="{056E7387-78C7-0970-9AF5-D983FB64CE6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2" y="5822938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275547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2" name="arrow.wav"/>
          </p:stSnd>
        </p:sndAc>
      </p:transition>
    </mc:Choice>
    <mc:Fallback xmlns="">
      <p:transition spd="slow" advClick="0">
        <p:fade/>
        <p:sndAc>
          <p:stSnd>
            <p:snd r:embed="rId36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04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91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99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65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78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07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CE23C-93EA-2FE4-1FAB-71465312D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ur">
            <a:hlinkClick r:id="" action="ppaction://media"/>
            <a:extLst>
              <a:ext uri="{FF2B5EF4-FFF2-40B4-BE49-F238E27FC236}">
                <a16:creationId xmlns:a16="http://schemas.microsoft.com/office/drawing/2014/main" id="{5A332E6D-A4E8-6DE9-0012-21F1EB4CB8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>
            <a:hlinkClick r:id="rId6" action="ppaction://hlinksldjump"/>
            <a:extLst>
              <a:ext uri="{FF2B5EF4-FFF2-40B4-BE49-F238E27FC236}">
                <a16:creationId xmlns:a16="http://schemas.microsoft.com/office/drawing/2014/main" id="{563FC284-84EE-DB79-802D-B965957ADB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220" y="165252"/>
            <a:ext cx="1729073" cy="1197383"/>
          </a:xfrm>
          <a:prstGeom prst="rect">
            <a:avLst/>
          </a:prstGeom>
        </p:spPr>
      </p:pic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CFAAAD4-5FDE-8550-A4E6-72EE480BF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EC2B58-DA02-B74D-BCA5-998456F68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25FEA-CAA4-4CE6-95C7-3362D7D9D19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984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4" name="arrow.wav"/>
          </p:stSnd>
        </p:sndAc>
      </p:transition>
    </mc:Choice>
    <mc:Fallback xmlns="">
      <p:transition spd="slow" advClick="0">
        <p:fade/>
        <p:sndAc>
          <p:stSnd>
            <p:snd r:embed="rId8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982047-12F1-768B-4BF1-B508E8E16A3F}"/>
              </a:ext>
            </a:extLst>
          </p:cNvPr>
          <p:cNvSpPr txBox="1"/>
          <p:nvPr/>
        </p:nvSpPr>
        <p:spPr>
          <a:xfrm>
            <a:off x="4026336" y="182923"/>
            <a:ext cx="4653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ur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 /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</a:rPr>
              <a:t>  ɜ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</a:rPr>
              <a:t>： 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ato" panose="020F0502020204030203" pitchFamily="34" charset="0"/>
                <a:ea typeface="宋体" panose="02010600030101010101" pitchFamily="2" charset="-122"/>
              </a:rPr>
              <a:t>/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额儿（长音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）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11" name="turtle">
            <a:hlinkClick r:id="" action="ppaction://media"/>
            <a:extLst>
              <a:ext uri="{FF2B5EF4-FFF2-40B4-BE49-F238E27FC236}">
                <a16:creationId xmlns:a16="http://schemas.microsoft.com/office/drawing/2014/main" id="{E328C2BF-0B79-8ECC-5F33-7B43E411C3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255035" y="4985571"/>
            <a:ext cx="609600" cy="609600"/>
          </a:xfrm>
          <a:prstGeom prst="rect">
            <a:avLst/>
          </a:prstGeom>
        </p:spPr>
      </p:pic>
      <p:pic>
        <p:nvPicPr>
          <p:cNvPr id="19" name="nurse">
            <a:hlinkClick r:id="" action="ppaction://media"/>
            <a:extLst>
              <a:ext uri="{FF2B5EF4-FFF2-40B4-BE49-F238E27FC236}">
                <a16:creationId xmlns:a16="http://schemas.microsoft.com/office/drawing/2014/main" id="{33147BEB-1599-D63A-0049-BF1640EE06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109932" y="3927082"/>
            <a:ext cx="609600" cy="609600"/>
          </a:xfrm>
          <a:prstGeom prst="rect">
            <a:avLst/>
          </a:prstGeom>
        </p:spPr>
      </p:pic>
      <p:pic>
        <p:nvPicPr>
          <p:cNvPr id="20" name="purple">
            <a:hlinkClick r:id="" action="ppaction://media"/>
            <a:extLst>
              <a:ext uri="{FF2B5EF4-FFF2-40B4-BE49-F238E27FC236}">
                <a16:creationId xmlns:a16="http://schemas.microsoft.com/office/drawing/2014/main" id="{F706BE7F-05E1-A139-58D0-3548EE1E23D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255035" y="2942056"/>
            <a:ext cx="609600" cy="609600"/>
          </a:xfrm>
          <a:prstGeom prst="rect">
            <a:avLst/>
          </a:prstGeom>
        </p:spPr>
      </p:pic>
      <p:pic>
        <p:nvPicPr>
          <p:cNvPr id="24" name="church">
            <a:hlinkClick r:id="" action="ppaction://media"/>
            <a:extLst>
              <a:ext uri="{FF2B5EF4-FFF2-40B4-BE49-F238E27FC236}">
                <a16:creationId xmlns:a16="http://schemas.microsoft.com/office/drawing/2014/main" id="{DF8B8D28-E1DB-5FB2-D908-768CA65A86F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950235" y="898541"/>
            <a:ext cx="609600" cy="609600"/>
          </a:xfrm>
          <a:prstGeom prst="rect">
            <a:avLst/>
          </a:prstGeom>
        </p:spPr>
      </p:pic>
      <p:pic>
        <p:nvPicPr>
          <p:cNvPr id="25" name="er长">
            <a:hlinkClick r:id="" action="ppaction://media"/>
            <a:extLst>
              <a:ext uri="{FF2B5EF4-FFF2-40B4-BE49-F238E27FC236}">
                <a16:creationId xmlns:a16="http://schemas.microsoft.com/office/drawing/2014/main" id="{AE4D4FF5-00B4-A824-8FAB-F40C22FC21B2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902156" y="1799327"/>
            <a:ext cx="609600" cy="609600"/>
          </a:xfrm>
          <a:prstGeom prst="rect">
            <a:avLst/>
          </a:prstGeom>
        </p:spPr>
      </p:pic>
      <p:pic>
        <p:nvPicPr>
          <p:cNvPr id="26" name="surf">
            <a:hlinkClick r:id="" action="ppaction://media"/>
            <a:extLst>
              <a:ext uri="{FF2B5EF4-FFF2-40B4-BE49-F238E27FC236}">
                <a16:creationId xmlns:a16="http://schemas.microsoft.com/office/drawing/2014/main" id="{60F542C6-238C-BD35-8F07-64E04CFA1A3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529995" y="3453619"/>
            <a:ext cx="609600" cy="609600"/>
          </a:xfrm>
          <a:prstGeom prst="rect">
            <a:avLst/>
          </a:prstGeom>
        </p:spPr>
      </p:pic>
      <p:pic>
        <p:nvPicPr>
          <p:cNvPr id="27" name="turn">
            <a:hlinkClick r:id="" action="ppaction://media"/>
            <a:extLst>
              <a:ext uri="{FF2B5EF4-FFF2-40B4-BE49-F238E27FC236}">
                <a16:creationId xmlns:a16="http://schemas.microsoft.com/office/drawing/2014/main" id="{90868C8B-67CB-9D4C-1EF6-44A5BEDCF47B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559835" y="-291227"/>
            <a:ext cx="609600" cy="609600"/>
          </a:xfrm>
          <a:prstGeom prst="rect">
            <a:avLst/>
          </a:prstGeom>
        </p:spPr>
      </p:pic>
      <p:pic>
        <p:nvPicPr>
          <p:cNvPr id="7" name="图片 6" descr="图片包含 形状&#10;&#10;AI 生成的内容可能不正确。">
            <a:hlinkClick r:id="rId25" action="ppaction://hlinksldjump"/>
            <a:extLst>
              <a:ext uri="{FF2B5EF4-FFF2-40B4-BE49-F238E27FC236}">
                <a16:creationId xmlns:a16="http://schemas.microsoft.com/office/drawing/2014/main" id="{C7C02044-6A45-C1C3-3F9A-A7C49B2F8B4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68658" y="5364786"/>
            <a:ext cx="1065325" cy="1046682"/>
          </a:xfrm>
          <a:prstGeom prst="rect">
            <a:avLst/>
          </a:prstGeom>
        </p:spPr>
      </p:pic>
      <p:pic>
        <p:nvPicPr>
          <p:cNvPr id="35" name="图形 34" descr="声音媒体 纯色填充">
            <a:extLst>
              <a:ext uri="{FF2B5EF4-FFF2-40B4-BE49-F238E27FC236}">
                <a16:creationId xmlns:a16="http://schemas.microsoft.com/office/drawing/2014/main" id="{3A4A8113-DA43-737C-9544-891625FC21B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2950725"/>
            <a:ext cx="670560" cy="670560"/>
          </a:xfrm>
          <a:prstGeom prst="rect">
            <a:avLst/>
          </a:prstGeom>
        </p:spPr>
      </p:pic>
      <p:pic>
        <p:nvPicPr>
          <p:cNvPr id="36" name="图形 35" descr="声音媒体 纯色填充">
            <a:extLst>
              <a:ext uri="{FF2B5EF4-FFF2-40B4-BE49-F238E27FC236}">
                <a16:creationId xmlns:a16="http://schemas.microsoft.com/office/drawing/2014/main" id="{820731E7-D839-E167-1511-98BEBFC897D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2992767"/>
            <a:ext cx="670560" cy="670560"/>
          </a:xfrm>
          <a:prstGeom prst="rect">
            <a:avLst/>
          </a:prstGeom>
        </p:spPr>
      </p:pic>
      <p:pic>
        <p:nvPicPr>
          <p:cNvPr id="37" name="图形 36" descr="声音媒体 纯色填充">
            <a:extLst>
              <a:ext uri="{FF2B5EF4-FFF2-40B4-BE49-F238E27FC236}">
                <a16:creationId xmlns:a16="http://schemas.microsoft.com/office/drawing/2014/main" id="{6263D94F-2965-B52E-AE47-C486A0AF22F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2117" y="5701962"/>
            <a:ext cx="670560" cy="670560"/>
          </a:xfrm>
          <a:prstGeom prst="rect">
            <a:avLst/>
          </a:prstGeom>
        </p:spPr>
      </p:pic>
      <p:pic>
        <p:nvPicPr>
          <p:cNvPr id="38" name="图形 37" descr="声音媒体 纯色填充">
            <a:extLst>
              <a:ext uri="{FF2B5EF4-FFF2-40B4-BE49-F238E27FC236}">
                <a16:creationId xmlns:a16="http://schemas.microsoft.com/office/drawing/2014/main" id="{68FDC08C-183C-1045-34E7-9116836D7D2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68437" y="5740764"/>
            <a:ext cx="670560" cy="670560"/>
          </a:xfrm>
          <a:prstGeom prst="rect">
            <a:avLst/>
          </a:prstGeom>
        </p:spPr>
      </p:pic>
      <p:pic>
        <p:nvPicPr>
          <p:cNvPr id="39" name="图形 38" descr="声音媒体 纯色填充">
            <a:extLst>
              <a:ext uri="{FF2B5EF4-FFF2-40B4-BE49-F238E27FC236}">
                <a16:creationId xmlns:a16="http://schemas.microsoft.com/office/drawing/2014/main" id="{A23783A0-8A42-5D35-885E-21EE98F4602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5740764"/>
            <a:ext cx="670560" cy="670560"/>
          </a:xfrm>
          <a:prstGeom prst="rect">
            <a:avLst/>
          </a:prstGeom>
        </p:spPr>
      </p:pic>
      <p:pic>
        <p:nvPicPr>
          <p:cNvPr id="40" name="图形 39" descr="声音媒体 纯色填充">
            <a:extLst>
              <a:ext uri="{FF2B5EF4-FFF2-40B4-BE49-F238E27FC236}">
                <a16:creationId xmlns:a16="http://schemas.microsoft.com/office/drawing/2014/main" id="{AC68B482-030D-641D-4CFA-CB2F4E801C7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59934" y="3041869"/>
            <a:ext cx="670560" cy="670560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D8458187-C7E3-16F6-1762-A6DE31CBD8DA}"/>
              </a:ext>
            </a:extLst>
          </p:cNvPr>
          <p:cNvSpPr txBox="1"/>
          <p:nvPr/>
        </p:nvSpPr>
        <p:spPr>
          <a:xfrm>
            <a:off x="1426163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ur</a:t>
            </a: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tle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CEB778DF-E6F5-426D-74A4-9F0C2495EC46}"/>
              </a:ext>
            </a:extLst>
          </p:cNvPr>
          <p:cNvSpPr txBox="1"/>
          <p:nvPr/>
        </p:nvSpPr>
        <p:spPr>
          <a:xfrm>
            <a:off x="8579548" y="4232327"/>
            <a:ext cx="2545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ch</a:t>
            </a:r>
            <a:r>
              <a:rPr lang="en-US" altLang="zh-CN" sz="54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ur</a:t>
            </a:r>
            <a:r>
              <a:rPr lang="en-US" altLang="zh-CN" sz="54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ch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8BBC4C0-FCFC-6F2A-63FF-AEA7F838FDDE}"/>
              </a:ext>
            </a:extLst>
          </p:cNvPr>
          <p:cNvSpPr txBox="1"/>
          <p:nvPr/>
        </p:nvSpPr>
        <p:spPr>
          <a:xfrm>
            <a:off x="4892390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ur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f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00CC5E2-CCDF-8EFC-2B11-3A1E36618C13}"/>
              </a:ext>
            </a:extLst>
          </p:cNvPr>
          <p:cNvSpPr txBox="1"/>
          <p:nvPr/>
        </p:nvSpPr>
        <p:spPr>
          <a:xfrm>
            <a:off x="8614466" y="1432662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ur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ple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5384D0B4-C0A8-E2AA-B5DA-5B3AB49C4673}"/>
              </a:ext>
            </a:extLst>
          </p:cNvPr>
          <p:cNvSpPr txBox="1"/>
          <p:nvPr/>
        </p:nvSpPr>
        <p:spPr>
          <a:xfrm>
            <a:off x="5005892" y="1432662"/>
            <a:ext cx="2450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n</a:t>
            </a:r>
            <a:r>
              <a:rPr lang="en-US" altLang="zh-CN" sz="6000" b="1" noProof="0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ur</a:t>
            </a:r>
            <a:r>
              <a:rPr lang="en-US" altLang="zh-CN" sz="6000" b="1" noProof="0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se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0092A12-CEC9-7FF7-75CA-CCB5364E34A4}"/>
              </a:ext>
            </a:extLst>
          </p:cNvPr>
          <p:cNvSpPr txBox="1"/>
          <p:nvPr/>
        </p:nvSpPr>
        <p:spPr>
          <a:xfrm>
            <a:off x="1416353" y="4218940"/>
            <a:ext cx="2545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t</a:t>
            </a:r>
            <a:r>
              <a:rPr lang="en-US" altLang="zh-CN" sz="6000" b="1" dirty="0">
                <a:solidFill>
                  <a:srgbClr val="FF00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ur</a:t>
            </a:r>
            <a:r>
              <a:rPr lang="en-US" altLang="zh-CN" sz="6000" b="1" dirty="0">
                <a:solidFill>
                  <a:srgbClr val="FFFF00"/>
                </a:solidFill>
                <a:latin typeface="Lato" panose="020F0502020204030203" pitchFamily="34" charset="0"/>
                <a:ea typeface="思源黑体 VF" panose="020B0200000000000000" pitchFamily="34" charset="-122"/>
              </a:rPr>
              <a:t>n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B1FCBD2-E65C-93AE-58E7-9AB1F9B0355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6739" y="1366776"/>
            <a:ext cx="1804208" cy="1204308"/>
          </a:xfrm>
          <a:prstGeom prst="rect">
            <a:avLst/>
          </a:prstGeom>
        </p:spPr>
      </p:pic>
      <p:pic>
        <p:nvPicPr>
          <p:cNvPr id="14" name="图片 13" descr="卡通人物&#10;&#10;描述已自动生成">
            <a:extLst>
              <a:ext uri="{FF2B5EF4-FFF2-40B4-BE49-F238E27FC236}">
                <a16:creationId xmlns:a16="http://schemas.microsoft.com/office/drawing/2014/main" id="{32527EA4-5C01-A62A-F68C-0A75447B30CF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303" y="821938"/>
            <a:ext cx="1245079" cy="207946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B90B0C3-5F07-54AC-A484-E28FA76684B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0821" y="4020843"/>
            <a:ext cx="1673199" cy="1501697"/>
          </a:xfrm>
          <a:prstGeom prst="rect">
            <a:avLst/>
          </a:prstGeom>
        </p:spPr>
      </p:pic>
      <p:pic>
        <p:nvPicPr>
          <p:cNvPr id="12" name="图片 11" descr="紫色的卡通人物&#10;&#10;AI 生成的内容可能不正确。">
            <a:extLst>
              <a:ext uri="{FF2B5EF4-FFF2-40B4-BE49-F238E27FC236}">
                <a16:creationId xmlns:a16="http://schemas.microsoft.com/office/drawing/2014/main" id="{B9A9522D-7EB3-25BD-DC7F-0D3E0A339D8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375" y="1116002"/>
            <a:ext cx="1588465" cy="1588465"/>
          </a:xfrm>
          <a:prstGeom prst="rect">
            <a:avLst/>
          </a:prstGeom>
        </p:spPr>
      </p:pic>
      <p:pic>
        <p:nvPicPr>
          <p:cNvPr id="22" name="图片 21" descr="徽标, 图标&#10;&#10;AI 生成的内容可能不正确。">
            <a:extLst>
              <a:ext uri="{FF2B5EF4-FFF2-40B4-BE49-F238E27FC236}">
                <a16:creationId xmlns:a16="http://schemas.microsoft.com/office/drawing/2014/main" id="{7109B9AE-7985-788F-A92F-D25F05F5519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85" y="3905464"/>
            <a:ext cx="1459322" cy="145932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D80FFDF4-7709-FE82-3FC9-7891183C068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18388" y="3866013"/>
            <a:ext cx="1656527" cy="1656527"/>
          </a:xfrm>
          <a:prstGeom prst="rect">
            <a:avLst/>
          </a:prstGeom>
        </p:spPr>
      </p:pic>
      <p:sp>
        <p:nvSpPr>
          <p:cNvPr id="16" name="页脚占位符 15">
            <a:extLst>
              <a:ext uri="{FF2B5EF4-FFF2-40B4-BE49-F238E27FC236}">
                <a16:creationId xmlns:a16="http://schemas.microsoft.com/office/drawing/2014/main" id="{DDEAFD9B-449D-19E0-B8DA-B98E670D5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17" name="灯片编号占位符 16">
            <a:extLst>
              <a:ext uri="{FF2B5EF4-FFF2-40B4-BE49-F238E27FC236}">
                <a16:creationId xmlns:a16="http://schemas.microsoft.com/office/drawing/2014/main" id="{1E78EBFB-3C33-6140-5C1F-E94774DF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27</a:t>
            </a:fld>
            <a:endParaRPr lang="zh-CN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5" imgW="1933560" imgH="533520"/>
        </mc:Choice>
        <mc:Fallback>
          <p:control name="TextBox1" r:id="rId15" imgW="1933560" imgH="533520">
            <p:pic>
              <p:nvPicPr>
                <p:cNvPr id="5" name="TextBox1">
                  <a:extLst>
                    <a:ext uri="{FF2B5EF4-FFF2-40B4-BE49-F238E27FC236}">
                      <a16:creationId xmlns:a16="http://schemas.microsoft.com/office/drawing/2014/main" id="{08644167-FB3D-63C3-EAB0-2E578BC3AF2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3" r:id="rId16" imgW="1933560" imgH="533520"/>
        </mc:Choice>
        <mc:Fallback>
          <p:control name="TextBox3" r:id="rId16" imgW="1933560" imgH="533520">
            <p:pic>
              <p:nvPicPr>
                <p:cNvPr id="6" name="TextBox3">
                  <a:extLst>
                    <a:ext uri="{FF2B5EF4-FFF2-40B4-BE49-F238E27FC236}">
                      <a16:creationId xmlns:a16="http://schemas.microsoft.com/office/drawing/2014/main" id="{11A4032F-0083-8FAF-AE41-E51B1B92AD3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5827884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4" r:id="rId17" imgW="1933560" imgH="533520"/>
        </mc:Choice>
        <mc:Fallback>
          <p:control name="TextBox4" r:id="rId17" imgW="1933560" imgH="533520">
            <p:pic>
              <p:nvPicPr>
                <p:cNvPr id="9" name="TextBox4">
                  <a:extLst>
                    <a:ext uri="{FF2B5EF4-FFF2-40B4-BE49-F238E27FC236}">
                      <a16:creationId xmlns:a16="http://schemas.microsoft.com/office/drawing/2014/main" id="{08C02EB3-AE5F-8067-D0BC-50733327777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582679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5" r:id="rId18" imgW="1933560" imgH="533520"/>
        </mc:Choice>
        <mc:Fallback>
          <p:control name="TextBox5" r:id="rId18" imgW="1933560" imgH="533520">
            <p:pic>
              <p:nvPicPr>
                <p:cNvPr id="10" name="TextBox5">
                  <a:extLst>
                    <a:ext uri="{FF2B5EF4-FFF2-40B4-BE49-F238E27FC236}">
                      <a16:creationId xmlns:a16="http://schemas.microsoft.com/office/drawing/2014/main" id="{5B35B817-3A6B-C047-9EFD-FB6E08307EE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78790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6" r:id="rId19" imgW="1933560" imgH="533520"/>
        </mc:Choice>
        <mc:Fallback>
          <p:control name="TextBox6" r:id="rId19" imgW="1933560" imgH="533520">
            <p:pic>
              <p:nvPicPr>
                <p:cNvPr id="13" name="TextBox6">
                  <a:extLst>
                    <a:ext uri="{FF2B5EF4-FFF2-40B4-BE49-F238E27FC236}">
                      <a16:creationId xmlns:a16="http://schemas.microsoft.com/office/drawing/2014/main" id="{C64A648A-1700-D955-EFE1-A8E79156EBC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185981" y="3038443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7" r:id="rId20" imgW="1933560" imgH="533520"/>
        </mc:Choice>
        <mc:Fallback>
          <p:control name="TextBox7" r:id="rId20" imgW="1933560" imgH="533520">
            <p:pic>
              <p:nvPicPr>
                <p:cNvPr id="15" name="TextBox7">
                  <a:extLst>
                    <a:ext uri="{FF2B5EF4-FFF2-40B4-BE49-F238E27FC236}">
                      <a16:creationId xmlns:a16="http://schemas.microsoft.com/office/drawing/2014/main" id="{634A0770-9A3F-2BE9-E252-3DD902F5916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08652" y="5822938"/>
                  <a:ext cx="1935725" cy="52955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202933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  <p:sndAc>
          <p:stSnd>
            <p:snd r:embed="rId22" name="arrow.wav"/>
          </p:stSnd>
        </p:sndAc>
      </p:transition>
    </mc:Choice>
    <mc:Fallback xmlns="">
      <p:transition spd="slow" advClick="0">
        <p:fade/>
        <p:sndAc>
          <p:stSnd>
            <p:snd r:embed="rId36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8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70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78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99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73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7ABF0-30A9-F6A0-012B-28BAED3FE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DD414BF-324A-5291-825B-4FA39C7A7628}"/>
              </a:ext>
            </a:extLst>
          </p:cNvPr>
          <p:cNvGrpSpPr/>
          <p:nvPr/>
        </p:nvGrpSpPr>
        <p:grpSpPr>
          <a:xfrm>
            <a:off x="1759207" y="103615"/>
            <a:ext cx="1518045" cy="2798735"/>
            <a:chOff x="1827034" y="169062"/>
            <a:chExt cx="2136248" cy="393848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8A3052C1-D068-8C7C-1B84-FBEF94CDA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137" t="-4800" r="24245" b="-2328"/>
            <a:stretch>
              <a:fillRect/>
            </a:stretch>
          </p:blipFill>
          <p:spPr>
            <a:xfrm>
              <a:off x="1827034" y="169062"/>
              <a:ext cx="2136248" cy="3096063"/>
            </a:xfrm>
            <a:prstGeom prst="rect">
              <a:avLst/>
            </a:prstGeom>
            <a:effectLst>
              <a:outerShdw blurRad="50800" dist="38100" sx="104000" sy="104000" algn="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EAC95C0D-13C9-A117-4E26-8C1C3FC5E4B9}"/>
                </a:ext>
              </a:extLst>
            </p:cNvPr>
            <p:cNvGrpSpPr/>
            <p:nvPr/>
          </p:nvGrpSpPr>
          <p:grpSpPr>
            <a:xfrm>
              <a:off x="1895318" y="1621559"/>
              <a:ext cx="1802278" cy="2485985"/>
              <a:chOff x="1775011" y="2456329"/>
              <a:chExt cx="1845770" cy="2545976"/>
            </a:xfrm>
          </p:grpSpPr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0BB4C2C5-A229-306B-BB3F-DA50BAB5D262}"/>
                  </a:ext>
                </a:extLst>
              </p:cNvPr>
              <p:cNvSpPr/>
              <p:nvPr/>
            </p:nvSpPr>
            <p:spPr>
              <a:xfrm>
                <a:off x="1775011" y="2456329"/>
                <a:ext cx="1828798" cy="2545976"/>
              </a:xfrm>
              <a:prstGeom prst="roundRect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159A4197-C598-F9A5-10F3-5B4C6942798C}"/>
                  </a:ext>
                </a:extLst>
              </p:cNvPr>
              <p:cNvSpPr/>
              <p:nvPr/>
            </p:nvSpPr>
            <p:spPr>
              <a:xfrm>
                <a:off x="1791981" y="2787958"/>
                <a:ext cx="1828800" cy="1040173"/>
              </a:xfrm>
              <a:prstGeom prst="rect">
                <a:avLst/>
              </a:prstGeom>
              <a:noFill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6000" b="1" i="0" u="none" strike="noStrike" kern="1200" cap="none" spc="50" normalizeH="0" baseline="0" noProof="0" dirty="0">
                    <a:ln w="0"/>
                    <a:solidFill>
                      <a:srgbClr val="FFFF00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uLnTx/>
                    <a:uFillTx/>
                    <a:latin typeface="Lato" panose="020F0502020204030203" pitchFamily="34" charset="0"/>
                    <a:ea typeface="等线" panose="02010600030101010101" pitchFamily="2" charset="-122"/>
                    <a:cs typeface="+mn-cs"/>
                  </a:rPr>
                  <a:t>Aa</a:t>
                </a:r>
                <a:endParaRPr kumimoji="0" lang="zh-CN" altLang="en-US" sz="60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B36173C7-E59B-4B55-DA6C-4499CE4CDFED}"/>
              </a:ext>
            </a:extLst>
          </p:cNvPr>
          <p:cNvGrpSpPr/>
          <p:nvPr/>
        </p:nvGrpSpPr>
        <p:grpSpPr>
          <a:xfrm>
            <a:off x="3416640" y="306750"/>
            <a:ext cx="1294919" cy="2629618"/>
            <a:chOff x="4116060" y="407051"/>
            <a:chExt cx="1822257" cy="3700493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F51DF496-D113-C483-BF20-6E02D06A3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10669" y="407051"/>
              <a:ext cx="1350308" cy="2343932"/>
            </a:xfrm>
            <a:prstGeom prst="rect">
              <a:avLst/>
            </a:prstGeom>
            <a:effectLst>
              <a:outerShdw blurRad="50800" dist="38100" sx="104000" sy="104000" algn="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F6DBFACF-39D3-2CFF-E0AD-FBF47301EA2D}"/>
                </a:ext>
              </a:extLst>
            </p:cNvPr>
            <p:cNvGrpSpPr/>
            <p:nvPr/>
          </p:nvGrpSpPr>
          <p:grpSpPr>
            <a:xfrm>
              <a:off x="4116060" y="1621559"/>
              <a:ext cx="1822257" cy="2485985"/>
              <a:chOff x="3989296" y="2456329"/>
              <a:chExt cx="1866231" cy="2545976"/>
            </a:xfrm>
          </p:grpSpPr>
          <p:sp>
            <p:nvSpPr>
              <p:cNvPr id="24" name="矩形: 圆角 23">
                <a:extLst>
                  <a:ext uri="{FF2B5EF4-FFF2-40B4-BE49-F238E27FC236}">
                    <a16:creationId xmlns:a16="http://schemas.microsoft.com/office/drawing/2014/main" id="{91746F2A-2CE2-B822-BA1E-CC9AF7E657D5}"/>
                  </a:ext>
                </a:extLst>
              </p:cNvPr>
              <p:cNvSpPr/>
              <p:nvPr/>
            </p:nvSpPr>
            <p:spPr>
              <a:xfrm>
                <a:off x="3989296" y="2456329"/>
                <a:ext cx="1828800" cy="2545976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977C8EB2-A50D-16AA-9A3F-6073A8049DF4}"/>
                  </a:ext>
                </a:extLst>
              </p:cNvPr>
              <p:cNvSpPr/>
              <p:nvPr/>
            </p:nvSpPr>
            <p:spPr>
              <a:xfrm>
                <a:off x="4026727" y="2862237"/>
                <a:ext cx="1828800" cy="1040172"/>
              </a:xfrm>
              <a:prstGeom prst="rect">
                <a:avLst/>
              </a:prstGeom>
              <a:noFill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6000" b="1" i="0" u="none" strike="noStrike" kern="1200" cap="none" spc="50" normalizeH="0" baseline="0" noProof="0" dirty="0">
                    <a:ln w="0"/>
                    <a:solidFill>
                      <a:srgbClr val="7030A0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uLnTx/>
                    <a:uFillTx/>
                    <a:latin typeface="Lato" panose="020F0502020204030203" pitchFamily="34" charset="0"/>
                    <a:ea typeface="等线" panose="02010600030101010101" pitchFamily="2" charset="-122"/>
                    <a:cs typeface="+mn-cs"/>
                  </a:rPr>
                  <a:t>Bb</a:t>
                </a:r>
                <a:endParaRPr kumimoji="0" lang="zh-CN" altLang="en-US" sz="6000" b="1" i="0" u="none" strike="noStrike" kern="1200" cap="none" spc="50" normalizeH="0" baseline="0" noProof="0" dirty="0">
                  <a:ln w="0"/>
                  <a:solidFill>
                    <a:srgbClr val="7030A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6B1B71D-D8CB-FD3C-5F27-80F14ADFAA14}"/>
              </a:ext>
            </a:extLst>
          </p:cNvPr>
          <p:cNvGrpSpPr/>
          <p:nvPr/>
        </p:nvGrpSpPr>
        <p:grpSpPr>
          <a:xfrm>
            <a:off x="1846008" y="2366028"/>
            <a:ext cx="2838265" cy="2736472"/>
            <a:chOff x="6336747" y="244735"/>
            <a:chExt cx="4006501" cy="3862809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CEEA0B2-8CAE-750D-F1A9-0ACC5BFD0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89657" y="244735"/>
              <a:ext cx="1450218" cy="2660006"/>
            </a:xfrm>
            <a:prstGeom prst="rect">
              <a:avLst/>
            </a:prstGeom>
            <a:effectLst>
              <a:outerShdw blurRad="50800" dist="38100" sx="104000" sy="104000" algn="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AFE92A2-1ADF-77D4-93DF-2E4935366B8C}"/>
                </a:ext>
              </a:extLst>
            </p:cNvPr>
            <p:cNvGrpSpPr/>
            <p:nvPr/>
          </p:nvGrpSpPr>
          <p:grpSpPr>
            <a:xfrm>
              <a:off x="6336747" y="244735"/>
              <a:ext cx="1802330" cy="3862809"/>
              <a:chOff x="6336747" y="244735"/>
              <a:chExt cx="1802330" cy="3862809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8B9A6A86-67EF-ED6E-043B-8A82395F67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545785" y="244735"/>
                <a:ext cx="1292496" cy="2767035"/>
              </a:xfrm>
              <a:prstGeom prst="rect">
                <a:avLst/>
              </a:prstGeom>
              <a:effectLst>
                <a:outerShdw blurRad="50800" dist="38100" sx="104000" sy="104000" algn="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A8CF940A-A05D-18AD-FB84-4F0F92EFB292}"/>
                  </a:ext>
                </a:extLst>
              </p:cNvPr>
              <p:cNvGrpSpPr/>
              <p:nvPr/>
            </p:nvGrpSpPr>
            <p:grpSpPr>
              <a:xfrm>
                <a:off x="6336747" y="1621559"/>
                <a:ext cx="1802330" cy="2485985"/>
                <a:chOff x="6203526" y="2456329"/>
                <a:chExt cx="1845823" cy="2545976"/>
              </a:xfrm>
            </p:grpSpPr>
            <p:sp>
              <p:nvSpPr>
                <p:cNvPr id="27" name="矩形: 圆角 26">
                  <a:extLst>
                    <a:ext uri="{FF2B5EF4-FFF2-40B4-BE49-F238E27FC236}">
                      <a16:creationId xmlns:a16="http://schemas.microsoft.com/office/drawing/2014/main" id="{C13F0F04-4D78-5283-5292-3139C42D5B2B}"/>
                    </a:ext>
                  </a:extLst>
                </p:cNvPr>
                <p:cNvSpPr/>
                <p:nvPr/>
              </p:nvSpPr>
              <p:spPr>
                <a:xfrm>
                  <a:off x="6220549" y="2456329"/>
                  <a:ext cx="1828800" cy="2545976"/>
                </a:xfrm>
                <a:prstGeom prst="roundRect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2FD68703-1A42-B706-3256-45E7113CF262}"/>
                    </a:ext>
                  </a:extLst>
                </p:cNvPr>
                <p:cNvSpPr/>
                <p:nvPr/>
              </p:nvSpPr>
              <p:spPr>
                <a:xfrm>
                  <a:off x="6203526" y="2964961"/>
                  <a:ext cx="1828800" cy="1040173"/>
                </a:xfrm>
                <a:prstGeom prst="rect">
                  <a:avLst/>
                </a:prstGeom>
                <a:noFill/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lIns="91440" tIns="45720" rIns="91440" bIns="4572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6000" b="1" i="0" u="none" strike="noStrike" kern="1200" cap="none" spc="50" normalizeH="0" baseline="0" noProof="0" dirty="0">
                      <a:ln w="0"/>
                      <a:solidFill>
                        <a:srgbClr val="FFC000"/>
                      </a:solidFill>
                      <a:effectLst>
                        <a:innerShdw blurRad="63500" dist="50800" dir="13500000">
                          <a:srgbClr val="000000">
                            <a:alpha val="50000"/>
                          </a:srgbClr>
                        </a:innerShdw>
                      </a:effectLst>
                      <a:uLnTx/>
                      <a:uFillTx/>
                      <a:latin typeface="Lato" panose="020F0502020204030203" pitchFamily="34" charset="0"/>
                      <a:ea typeface="等线" panose="02010600030101010101" pitchFamily="2" charset="-122"/>
                      <a:cs typeface="+mn-cs"/>
                    </a:rPr>
                    <a:t>Cc</a:t>
                  </a:r>
                  <a:endParaRPr kumimoji="0" lang="zh-CN" altLang="en-US" sz="6000" b="1" i="0" u="none" strike="noStrike" kern="1200" cap="none" spc="50" normalizeH="0" baseline="0" noProof="0" dirty="0">
                    <a:ln w="0"/>
                    <a:solidFill>
                      <a:srgbClr val="FFC000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uLnTx/>
                    <a:uFillTx/>
                    <a:latin typeface="Lato" panose="020F0502020204030203" pitchFamily="34" charset="0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3530198C-DD81-1825-1159-8BFD42A43B46}"/>
                </a:ext>
              </a:extLst>
            </p:cNvPr>
            <p:cNvGrpSpPr/>
            <p:nvPr/>
          </p:nvGrpSpPr>
          <p:grpSpPr>
            <a:xfrm>
              <a:off x="8557540" y="1621559"/>
              <a:ext cx="1785708" cy="2485985"/>
              <a:chOff x="8417864" y="2456329"/>
              <a:chExt cx="1828800" cy="2545976"/>
            </a:xfrm>
          </p:grpSpPr>
          <p:sp>
            <p:nvSpPr>
              <p:cNvPr id="30" name="矩形: 圆角 29">
                <a:extLst>
                  <a:ext uri="{FF2B5EF4-FFF2-40B4-BE49-F238E27FC236}">
                    <a16:creationId xmlns:a16="http://schemas.microsoft.com/office/drawing/2014/main" id="{0A98B452-D07F-B708-7B95-689CA9E2B09F}"/>
                  </a:ext>
                </a:extLst>
              </p:cNvPr>
              <p:cNvSpPr/>
              <p:nvPr/>
            </p:nvSpPr>
            <p:spPr>
              <a:xfrm>
                <a:off x="8417864" y="2456329"/>
                <a:ext cx="1828800" cy="2545976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7DAD5C48-2D85-B46C-36A3-24501D6CA794}"/>
                  </a:ext>
                </a:extLst>
              </p:cNvPr>
              <p:cNvSpPr/>
              <p:nvPr/>
            </p:nvSpPr>
            <p:spPr>
              <a:xfrm>
                <a:off x="8417864" y="3034700"/>
                <a:ext cx="1828800" cy="1040173"/>
              </a:xfrm>
              <a:prstGeom prst="rect">
                <a:avLst/>
              </a:prstGeom>
              <a:noFill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6000" b="1" i="0" u="none" strike="noStrike" kern="1200" cap="none" spc="50" normalizeH="0" baseline="0" noProof="0" dirty="0">
                    <a:ln w="0"/>
                    <a:solidFill>
                      <a:srgbClr val="0070C0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uLnTx/>
                    <a:uFillTx/>
                    <a:latin typeface="Lato" panose="020F0502020204030203" pitchFamily="34" charset="0"/>
                    <a:ea typeface="等线" panose="02010600030101010101" pitchFamily="2" charset="-122"/>
                    <a:cs typeface="+mn-cs"/>
                  </a:rPr>
                  <a:t>Dd</a:t>
                </a:r>
                <a:endParaRPr kumimoji="0" lang="zh-CN" altLang="en-US" sz="6000" b="1" i="0" u="none" strike="noStrike" kern="1200" cap="none" spc="50" normalizeH="0" baseline="0" noProof="0" dirty="0">
                  <a:ln w="0"/>
                  <a:solidFill>
                    <a:srgbClr val="0070C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36" name="图片 35" descr="徽标&#10;&#10;AI 生成的内容可能不正确。">
            <a:extLst>
              <a:ext uri="{FF2B5EF4-FFF2-40B4-BE49-F238E27FC236}">
                <a16:creationId xmlns:a16="http://schemas.microsoft.com/office/drawing/2014/main" id="{C280816B-A510-3298-4A42-E8407B1F33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" y="-404365"/>
            <a:ext cx="1907348" cy="190734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5890269-0876-A7B1-E716-2F432D815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3D297D-46B3-4BAB-8B3F-90BE8B17238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8A7F1BB-E190-CB36-34C8-9A289F988C41}"/>
              </a:ext>
            </a:extLst>
          </p:cNvPr>
          <p:cNvSpPr txBox="1"/>
          <p:nvPr/>
        </p:nvSpPr>
        <p:spPr>
          <a:xfrm>
            <a:off x="1304925" y="5043605"/>
            <a:ext cx="9582150" cy="156966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版权声明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</a:b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《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金钥匙自然拼读法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》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课程体系、教学设计、音频、版式及视觉设计均为 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[www.happyabcd.com]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 原创版权所有。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音效来自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&lt;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爱给网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&gt;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cco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免商用音效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</a:b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课程中使用的图片来自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Openclipart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/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pixabay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公共领域，字体为思源黑体、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Lato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Comic Neue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开源字体。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</a:b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未经许可，严禁任何形式的复制、转载或商用。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59ABD90-5A0A-98FB-C5BB-40CBC371263F}"/>
              </a:ext>
            </a:extLst>
          </p:cNvPr>
          <p:cNvSpPr txBox="1"/>
          <p:nvPr/>
        </p:nvSpPr>
        <p:spPr>
          <a:xfrm>
            <a:off x="5634318" y="3866396"/>
            <a:ext cx="59525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/>
              <a:ea typeface="幼圆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Neue" panose="02000000000000000000" pitchFamily="2" charset="0"/>
                <a:ea typeface="幼圆"/>
                <a:cs typeface="+mn-cs"/>
                <a:hlinkClick r:id="rId7"/>
              </a:rPr>
              <a:t>https://happyabcd.com/phonics/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Neue" panose="02000000000000000000" pitchFamily="2" charset="0"/>
              <a:ea typeface="幼圆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22BB12-3F44-D795-87A7-7F001B303823}"/>
              </a:ext>
            </a:extLst>
          </p:cNvPr>
          <p:cNvSpPr txBox="1"/>
          <p:nvPr/>
        </p:nvSpPr>
        <p:spPr>
          <a:xfrm>
            <a:off x="4792668" y="549309"/>
            <a:ext cx="7399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幼圆"/>
                <a:cs typeface="+mn-cs"/>
              </a:rPr>
              <a:t>点击链接详细了解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幼圆"/>
                <a:cs typeface="+mn-cs"/>
              </a:rPr>
              <a:t>《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幼圆"/>
                <a:cs typeface="+mn-cs"/>
              </a:rPr>
              <a:t>金钥匙自然拼读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幼圆"/>
                <a:cs typeface="+mn-cs"/>
              </a:rPr>
              <a:t>》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幼圆"/>
                <a:cs typeface="+mn-cs"/>
              </a:rPr>
              <a:t>或加微信了解详细信息。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/>
              <a:ea typeface="幼圆"/>
              <a:cs typeface="+mn-cs"/>
            </a:endParaRPr>
          </a:p>
        </p:txBody>
      </p:sp>
      <p:pic>
        <p:nvPicPr>
          <p:cNvPr id="11" name="图片 10" descr="QR 代码&#10;&#10;AI 生成的内容可能不正确。">
            <a:extLst>
              <a:ext uri="{FF2B5EF4-FFF2-40B4-BE49-F238E27FC236}">
                <a16:creationId xmlns:a16="http://schemas.microsoft.com/office/drawing/2014/main" id="{763EB835-4676-34AE-D6E3-8DC65C1CCD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522" y="1135778"/>
            <a:ext cx="2064619" cy="281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82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>
          <a:outerShdw blurRad="292100" dist="50800" dir="5400000" algn="ctr" rotWithShape="0">
            <a:srgbClr val="000000">
              <a:alpha val="43137"/>
            </a:srgbClr>
          </a:outerShdw>
        </a:effectLst>
      </a:spPr>
      <a:bodyPr wrap="square">
        <a:sp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sz="3600" b="1" dirty="0">
            <a:solidFill>
              <a:srgbClr val="99FF66"/>
            </a:solidFill>
            <a:latin typeface="Comic Sans MS" panose="030F0702030302020204" pitchFamily="66" charset="0"/>
            <a:ea typeface="等线" panose="02010600030101010101" pitchFamily="2" charset="-122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 w="571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6600"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omic Sans MS"/>
        <a:ea typeface="等线 Light"/>
        <a:cs typeface=""/>
      </a:majorFont>
      <a:minorFont>
        <a:latin typeface="Comic Sans MS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omic Sans MS"/>
        <a:ea typeface="幼圆"/>
        <a:cs typeface=""/>
      </a:majorFont>
      <a:minorFont>
        <a:latin typeface="Comic Sans MS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75000"/>
          </a:schemeClr>
        </a:solidFill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 b="1" dirty="0" smtClean="0">
            <a:latin typeface="Comic Neue" panose="02000000000000000000" pitchFamily="2" charset="0"/>
          </a:defRPr>
        </a:defPPr>
      </a:lstStyle>
      <a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0070C0"/>
        </a:solidFill>
        <a:effectLst>
          <a:outerShdw blurRad="50800" dist="38100" dir="18900000" algn="bl" rotWithShape="0">
            <a:prstClr val="black">
              <a:alpha val="40000"/>
            </a:prstClr>
          </a:outerShdw>
        </a:effectLst>
      </a:spPr>
      <a:bodyPr wrap="square" rtlCol="0">
        <a:sp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kern="1200" cap="none" spc="0" normalizeH="0" baseline="0" noProof="0" dirty="0">
            <a:ln>
              <a:noFill/>
            </a:ln>
            <a:solidFill>
              <a:srgbClr val="FFFF00"/>
            </a:solidFill>
            <a:effectLst/>
            <a:uLnTx/>
            <a:uFillTx/>
            <a:latin typeface="Lato" panose="020F0502020204030203" pitchFamily="34" charset="0"/>
            <a:ea typeface="思源黑体 VF" panose="020B0200000000000000" pitchFamily="34" charset="-122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5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omic Sans MS"/>
        <a:ea typeface="幼圆"/>
        <a:cs typeface=""/>
      </a:majorFont>
      <a:minorFont>
        <a:latin typeface="Comic Sans MS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75000"/>
          </a:schemeClr>
        </a:solidFill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663</Words>
  <Application>Microsoft Office PowerPoint</Application>
  <PresentationFormat>宽屏</PresentationFormat>
  <Paragraphs>209</Paragraphs>
  <Slides>28</Slides>
  <Notes>0</Notes>
  <HiddenSlides>0</HiddenSlides>
  <MMClips>109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28</vt:i4>
      </vt:variant>
    </vt:vector>
  </HeadingPairs>
  <TitlesOfParts>
    <vt:vector size="42" baseType="lpstr">
      <vt:lpstr>等线</vt:lpstr>
      <vt:lpstr>等线 Light</vt:lpstr>
      <vt:lpstr>思源黑体 VF</vt:lpstr>
      <vt:lpstr>Arial</vt:lpstr>
      <vt:lpstr>Comic Neue</vt:lpstr>
      <vt:lpstr>Comic Sans MS</vt:lpstr>
      <vt:lpstr>Lato</vt:lpstr>
      <vt:lpstr>3_Office 主题​​</vt:lpstr>
      <vt:lpstr>Office 主题​​</vt:lpstr>
      <vt:lpstr>2_Office 主题​​</vt:lpstr>
      <vt:lpstr>1_Office 主题​​</vt:lpstr>
      <vt:lpstr>4_Office 主题​​</vt:lpstr>
      <vt:lpstr>7_Office 主题​​</vt:lpstr>
      <vt:lpstr>5_Office 主题​​</vt:lpstr>
      <vt:lpstr>PowerPoint 演示文稿</vt:lpstr>
      <vt:lpstr>说明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office</cp:lastModifiedBy>
  <cp:revision>36</cp:revision>
  <dcterms:created xsi:type="dcterms:W3CDTF">2025-10-14T06:20:52Z</dcterms:created>
  <dcterms:modified xsi:type="dcterms:W3CDTF">2026-02-05T07:05:19Z</dcterms:modified>
</cp:coreProperties>
</file>