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0"/>
  </p:notesMasterIdLst>
  <p:sldIdLst>
    <p:sldId id="325" r:id="rId6"/>
    <p:sldId id="345" r:id="rId7"/>
    <p:sldId id="256" r:id="rId8"/>
    <p:sldId id="257" r:id="rId9"/>
    <p:sldId id="258" r:id="rId10"/>
    <p:sldId id="259" r:id="rId11"/>
    <p:sldId id="260" r:id="rId12"/>
    <p:sldId id="261" r:id="rId13"/>
    <p:sldId id="281" r:id="rId14"/>
    <p:sldId id="282" r:id="rId15"/>
    <p:sldId id="283" r:id="rId16"/>
    <p:sldId id="284" r:id="rId17"/>
    <p:sldId id="285" r:id="rId18"/>
    <p:sldId id="33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H3mrP28qoTOXS2rZG9Wbg==" hashData="P8C5i9hb26HQPF2gmxOMy0OWhTaPtBUcmkNzkWOBthTQoh0cHNPn3iOo6tWRQR2PrKNPTuhNQLigx3MyYzlqd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1"/>
    <a:srgbClr val="FF6600"/>
    <a:srgbClr val="0066FF"/>
    <a:srgbClr val="9E8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8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109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5A661-8FA7-46DC-8C4A-955E511E8DF8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F471D-9A95-412D-864D-674E4016D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57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F471D-9A95-412D-864D-674E4016DE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10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A895BF-9D3C-3DAB-78D2-6C5F31A8E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0B41832-19E2-E214-AE4A-27C9B9C6E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F85E81-DE07-B809-00B5-4F4D4359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62583F-3ACA-E196-F491-FAAEBD6D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860E7F-1646-487E-2A00-4B0899E2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19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2182B-2966-C360-081A-4FFCB743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5A5470-11B8-CD5B-C7F8-D2BB90F40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1A204A-BAD2-F2BB-E698-6145DDD97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4ADBD2-35B7-491A-FA52-B1BAB2B7C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FA7AA7-9CE5-C25D-B696-08105D8C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94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7E3BF2-6D61-D5F6-EEF1-2311F81E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D0FB4B-6C4D-0DF9-D54F-5026FD6ED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5D0AA-4EAC-A656-BB58-961013060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2DD4D-0B73-50B2-B4E2-70129ABA1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114876-D7E7-156D-9ECB-A99A3D7BC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36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90E3E0-0C73-3988-C264-860111460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80873E-9ED0-A7C0-0C1D-6758B3A2C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864077B-B364-D7C7-708C-F72579AC4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112B27-676B-8AA5-BA4D-355905AE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D47E66-751C-4104-7817-8C83588D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9DBEC7-02F8-FAF0-8001-C8975D3C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51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D023A1-6783-E64E-91A8-470A12469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840EB6-CCC6-E4CA-BAEF-ECA97B8A9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8D885B-76DF-8FF5-99D7-15456B431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57E8877-2EBB-2BEF-1DB6-5B45DCFB5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A54ED0-EDC8-12CD-5C94-434488581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D59AF9B-E560-C687-3FAE-441401894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B02EA8D-7DB6-9ECA-8489-054114FF6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C1A83EC-6E36-2B43-33EE-E91900EC3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BF818A-A64F-75C2-B831-88C15EB5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302AD65-0E67-EFDB-443F-469BB8505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C535FEC-4B59-66DC-6CB2-6786DEAA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5958131-DBAC-FDAD-4F2C-F6549946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06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FFB7F85-8F44-8141-66A8-92EA3D1D9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D129CBE-DF8B-D117-82DF-4D05CF1F7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FA5A23-5BCC-E070-D192-48ED75F8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89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C159A-DBAB-94F1-CC36-DF6F0F54B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FE4F37-D904-8481-4A8A-15B00D04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E057E0-44DA-9483-21BB-5F46FFB74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2C86DA-8E9D-F9A7-0A4F-A54920DE0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B78D02-A726-DDC8-8A06-2570598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955CB3-A9B8-FCF4-794A-65EE1E62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22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6910BB-5998-A691-900C-3AA61A8D4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542407E-F32C-701D-1685-BFB494C4D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4EBC9D-49E5-D0DD-F7A5-E6BCDD44C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D71B28-1A81-2CD2-5870-4A6682CC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FFDE3F-4CE0-1FA4-BA13-870CD61D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3E4214-7FCF-0806-C950-F2ABB033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09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B2395A-EF44-D1F6-28F1-394DEE3E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A7BCDF-0AF3-905D-F5F8-052AE6688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0F12FD-8209-7DBA-0938-71ED34581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E848E0-E7AB-E96A-78A6-44918D007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0CD200-7E44-1E6C-D92A-0C1EB7D98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223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091DF7C-E69F-F4CB-42B8-3C705B4B44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AECAF1-81FA-B7F8-F760-CE9B3A0A2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A8E763-3D9E-475E-9CA4-644146F15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3C14A4-AD09-289D-8331-58DF6EFA8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3AEF78-67FC-CF48-2494-DA154F35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822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80BC-A28E-4553-ACF5-90BC4A7D0137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16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35CF96-E62F-E101-35E2-40CF1E54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FA65-60CC-4205-9A5B-D5632AAE35B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541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2CE14-5AA4-425B-A4D6-D1F10073D37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524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125A-C9ED-476E-A651-1D6F68F2345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968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7BCE-C425-477C-883D-5C982144CE4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451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4DA8-E99C-4463-ADF4-D27BCD1A487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215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0A888-5AAD-44DD-85A1-96B67D07259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240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BF3-AD88-42A8-A8FF-9EC8C9E897C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021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6D7E-ECDC-4781-9526-0ECCB83D73A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3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9F44-14B1-46F5-8D86-04F08DF7049C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317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9ECD5-90D1-4B20-BC67-C8C17CC4ACD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713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EB740-5E8F-4737-82E4-752860113DD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99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4"/>
            <a:ext cx="2743200" cy="365125"/>
          </a:xfrm>
        </p:spPr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145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29740-A4C2-4776-9B83-5B2491AB1DB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91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0FCAC-21B8-4211-BEDF-117441D7BA6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846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A3B1-E5AA-492B-B624-812E215E7E2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511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76D40-836D-464B-A6CB-00315FCCA05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788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68C57-3AED-46B3-87D1-17AF65116C9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5195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4FC5-8148-4C7F-9BED-31724F12FAC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5888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6E9C-5592-4278-99EE-832CA9DD039D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36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186F-76A6-455D-A46F-AE5F72D270D7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605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57644-3201-484B-A8BE-D4181A32DA9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2497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5AC23-5176-F037-3A26-9DC8DB2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D70D8F-17AF-E323-5531-109B8D35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391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7AD3-E03F-4EC0-84C2-D5CB7DF0186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013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9F51-B45E-45EA-BDC0-0840637B53B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9667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21E27-4514-42B7-BA37-5986BEF685B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756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84B56-156F-4892-A0F7-FE18E6F582D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5376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75F0-30A3-49BF-9EB6-0C0149DC0870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0629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4198-DC84-477F-B952-CED468E23E2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9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3282-06A8-4C41-B825-DE7F0A96B37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6037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9F2D-49E0-4901-BF51-7FBA5DE8817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1948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EF6D2-EB46-4C80-A6F8-326A40236AB2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8353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A1437-B4AE-4110-8462-C87785EDBDA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7016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FC8106-E2C2-AB4E-B3F9-26F77FB1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FF2E-E26C-45D1-99B7-4085878EC89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40A8A1-A8BC-607C-F017-2DD25BEC4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EED8B-E7F5-8F0A-2EB5-DF90D9F93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435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AFD000-7D90-E8C2-8240-F4FEF55A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39CA5F-4BED-0EA3-06A2-D5C61160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635FE4-3872-81F5-F9F5-7C86B9389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E03D9-7E86-4968-9861-D803E642677A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055251-3F2E-70F2-0475-D089B660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2839A2-F1F7-6F81-26B0-D5867C4A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3270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07E0E-70A4-5723-FF5A-EF0E1B62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8C0BB5-8AED-67E5-D939-C0E74448D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3D12AA-4CB0-8297-629B-BBCBC914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2FC2-B36B-4CE1-AA89-250CAEEA480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82D0E6-3201-A745-7069-80B67DB3D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5268E1-52D5-CEE3-25E9-255BBDB5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7243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77C038-EC55-E2B0-73A9-8201842EA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004504-793B-6B11-D1CC-7D7BA6630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AAB4583-AC06-F778-F1AB-A74C91C09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829EAB-E00E-EFD9-7DD4-BF5FEB4F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26865-AA08-4669-9424-B8A78751251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AB0094-FBC4-BF1B-13D1-D38C310C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027804-7817-7094-36E7-F5BA8D6EA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419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659DF-5CDE-EF7B-E339-968EED13A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7A712D-7D92-57BA-5CBC-EDA0FF905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1040834-C16B-12A6-BA80-4217D47F6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205ECFB-60EB-3610-168E-04DEAFD94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FA371F5-0E61-8CB8-EE61-B83CC1038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FD64054-96E6-35C2-01DD-7FD5EF903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C6E6-D526-47B5-9DEE-16DC07E0AC3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30C0049-B99A-53A6-FC19-93CCD2E5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629A72E-59F1-B52C-00B7-5D7E65FB5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3144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7B0BFA-2CEB-8269-88AB-DDEA35CA8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66EE520-9619-284C-49EA-949A1E46B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7C63-0A8E-44B6-87F7-307E185C890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853DCEF-0E5A-82B4-E935-DBFACA3C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6247EEB-AEE4-CAF9-FFE3-DAFBE84E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252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758FC45-5F9D-D22C-7F38-B8C90E33A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93FA-8118-4896-AAFD-DACC2601580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CA5D962-4EB4-10BD-F7EB-7599B3EC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68862F-57DF-6E84-8B94-DA8EA01F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639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CD3DBF-1F42-143F-F27E-701F5BAE1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363ABA-7812-63D2-D8B4-31EA09D1A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721CB8-5F43-C48B-AE58-E515A946A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AD61E2-5906-E144-27B6-1B3560AFC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7597A-FBDA-4440-9D94-9C22D7376D0B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EB5DC3-D1D8-CF98-426E-C3B10F4D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615D85-6421-2F58-3B9C-D3A087C8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8252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D3DCC5-B1E2-4021-D214-95759C1AD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9C689F6-DCFF-26A7-456E-16BB10F69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0BBA66-A76F-6A64-08F8-06D090B96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6C902B-381F-839B-D52F-8083C25D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DF6E-F048-4039-8E88-9ECE2E4217B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37AD7E5-59B0-94E9-F66F-7A58A253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8DBF7A-2D7C-2297-19D3-DC0968A9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9542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FFC4C-AEEC-1F4E-30A8-AE92410E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95F246-C8BA-E8E0-99FD-7F5069D65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222CE8-71A3-A16E-F619-51D103876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5045-4332-44D2-8612-1C92235595F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C92C15-8EE0-AAAE-7D89-82B4B4AA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90BBA7-4DF9-54E2-1334-943140B0B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912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B448F3-FAE6-C3EF-1A64-4B1F74260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BE3D32-92C4-CE84-E992-CAFDB7028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345633-6BEB-8144-8054-F9147224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33BD-8BCE-4A46-BF9E-938722F3A5E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D16E6A-1B8E-FF9F-CD5F-7C82A450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B47ACA-F39F-41FB-E7D1-E66D79B84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99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F9500F5-F772-F503-8435-47CD3EA16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2EA4C6-F3E8-DEBB-D4D8-AF20887CB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8E26CE-198A-C20A-105C-4FAD62281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CDD856-79BD-4DAB-869B-04E8DCC542A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0B8AC4-D2B3-CFEF-BD4D-0FD89B415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7ADCA-1F12-2993-241A-775E8519B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551127-0CFD-4A6D-8500-8C48AE2D64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18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90000">
              <a:srgbClr val="99DFDF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C50EA2-22EC-469D-8953-0042E237DD4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93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BE365B4F-963A-4971-AE38-3CB3DCAFE155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defRPr>
            </a:lvl1pPr>
          </a:lstStyle>
          <a:p>
            <a:fld id="{A9A9B18D-16C4-47DB-86EA-C0A9885BF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572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VF" panose="020B0200000000000000" pitchFamily="34" charset="-122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74F86CB0-B287-40EC-8709-BDA66E3CE68A}" type="datetime1">
              <a:rPr lang="zh-CN" altLang="en-US" smtClean="0"/>
              <a:pPr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 dirty="0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92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2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3E2864E-CAFF-BD87-E98A-412FD3F33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0B2AE1-74BB-4AE4-EA67-C4D5FCE65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CCE1B1-0D21-0C46-0A9D-CD89A14E5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2ECB7-9E0C-4B92-ACD7-A155087F4BCF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831285-432E-8059-83F9-DC99450EC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8338B7-D83C-6573-AE60-472CC6F2D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4F12A-DA77-4CC8-BE03-2967C034C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3" Type="http://schemas.microsoft.com/office/2007/relationships/media" Target="../media/media3.mp3"/><Relationship Id="rId7" Type="http://schemas.openxmlformats.org/officeDocument/2006/relationships/audio" Target="../media/audio2.wav"/><Relationship Id="rId12" Type="http://schemas.openxmlformats.org/officeDocument/2006/relationships/image" Target="../media/image10.sv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5.png"/><Relationship Id="rId4" Type="http://schemas.openxmlformats.org/officeDocument/2006/relationships/audio" Target="../media/media3.mp3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microsoft.com/office/2007/relationships/media" Target="../media/media4.wav"/><Relationship Id="rId7" Type="http://schemas.openxmlformats.org/officeDocument/2006/relationships/audio" Target="../media/audio2.wav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svg"/><Relationship Id="rId4" Type="http://schemas.openxmlformats.org/officeDocument/2006/relationships/audio" Target="../media/media4.wav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microsoft.com/office/2007/relationships/media" Target="../media/media5.mp3"/><Relationship Id="rId7" Type="http://schemas.openxmlformats.org/officeDocument/2006/relationships/audio" Target="../media/audio2.wav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svg"/><Relationship Id="rId4" Type="http://schemas.openxmlformats.org/officeDocument/2006/relationships/audio" Target="../media/media5.mp3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microsoft.com/office/2007/relationships/media" Target="../media/media6.mp3"/><Relationship Id="rId7" Type="http://schemas.openxmlformats.org/officeDocument/2006/relationships/audio" Target="../media/audio2.wav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svg"/><Relationship Id="rId4" Type="http://schemas.openxmlformats.org/officeDocument/2006/relationships/audio" Target="../media/media6.mp3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3" Type="http://schemas.microsoft.com/office/2007/relationships/media" Target="../media/media7.mp3"/><Relationship Id="rId7" Type="http://schemas.openxmlformats.org/officeDocument/2006/relationships/audio" Target="../media/audio2.wav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svg"/><Relationship Id="rId4" Type="http://schemas.openxmlformats.org/officeDocument/2006/relationships/audio" Target="../media/media7.mp3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2.xml"/><Relationship Id="rId39" Type="http://schemas.openxmlformats.org/officeDocument/2006/relationships/tags" Target="../tags/tag25.xml"/><Relationship Id="rId21" Type="http://schemas.openxmlformats.org/officeDocument/2006/relationships/tags" Target="../tags/tag19.xml"/><Relationship Id="rId34" Type="http://schemas.openxmlformats.org/officeDocument/2006/relationships/tags" Target="../tags/tag24.xml"/><Relationship Id="rId42" Type="http://schemas.openxmlformats.org/officeDocument/2006/relationships/tags" Target="../tags/tag26.xml"/><Relationship Id="rId47" Type="http://schemas.openxmlformats.org/officeDocument/2006/relationships/audio" Target="../media/audio1.wav"/><Relationship Id="rId50" Type="http://schemas.openxmlformats.org/officeDocument/2006/relationships/image" Target="../media/image17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microsoft.com/office/2007/relationships/media" Target="../media/media11.mp3"/><Relationship Id="rId11" Type="http://schemas.openxmlformats.org/officeDocument/2006/relationships/tags" Target="../tags/tag11.xml"/><Relationship Id="rId24" Type="http://schemas.openxmlformats.org/officeDocument/2006/relationships/audio" Target="../media/media9.mp3"/><Relationship Id="rId32" Type="http://schemas.openxmlformats.org/officeDocument/2006/relationships/audio" Target="../media/media12.mp3"/><Relationship Id="rId37" Type="http://schemas.microsoft.com/office/2007/relationships/media" Target="../media/media14.mp3"/><Relationship Id="rId40" Type="http://schemas.microsoft.com/office/2007/relationships/media" Target="../media/media15.mp3"/><Relationship Id="rId45" Type="http://schemas.openxmlformats.org/officeDocument/2006/relationships/tags" Target="../tags/tag27.xml"/><Relationship Id="rId53" Type="http://schemas.openxmlformats.org/officeDocument/2006/relationships/image" Target="../media/image19.png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19" Type="http://schemas.microsoft.com/office/2007/relationships/media" Target="../media/media8.mp3"/><Relationship Id="rId31" Type="http://schemas.microsoft.com/office/2007/relationships/media" Target="../media/media12.mp3"/><Relationship Id="rId44" Type="http://schemas.openxmlformats.org/officeDocument/2006/relationships/audio" Target="../media/media16.mp3"/><Relationship Id="rId52" Type="http://schemas.openxmlformats.org/officeDocument/2006/relationships/image" Target="../media/image1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0.xml"/><Relationship Id="rId27" Type="http://schemas.microsoft.com/office/2007/relationships/media" Target="../media/media10.mp3"/><Relationship Id="rId30" Type="http://schemas.openxmlformats.org/officeDocument/2006/relationships/audio" Target="../media/media11.mp3"/><Relationship Id="rId35" Type="http://schemas.microsoft.com/office/2007/relationships/media" Target="../media/media13.mp3"/><Relationship Id="rId43" Type="http://schemas.microsoft.com/office/2007/relationships/media" Target="../media/media16.mp3"/><Relationship Id="rId48" Type="http://schemas.openxmlformats.org/officeDocument/2006/relationships/audio" Target="../media/audio3.wav"/><Relationship Id="rId8" Type="http://schemas.openxmlformats.org/officeDocument/2006/relationships/tags" Target="../tags/tag8.xml"/><Relationship Id="rId51" Type="http://schemas.openxmlformats.org/officeDocument/2006/relationships/image" Target="../media/image14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1.xml"/><Relationship Id="rId33" Type="http://schemas.openxmlformats.org/officeDocument/2006/relationships/tags" Target="../tags/tag23.xml"/><Relationship Id="rId38" Type="http://schemas.openxmlformats.org/officeDocument/2006/relationships/audio" Target="../media/media14.mp3"/><Relationship Id="rId46" Type="http://schemas.openxmlformats.org/officeDocument/2006/relationships/slideLayout" Target="../slideLayouts/slideLayout45.xml"/><Relationship Id="rId20" Type="http://schemas.openxmlformats.org/officeDocument/2006/relationships/audio" Target="../media/media8.mp3"/><Relationship Id="rId41" Type="http://schemas.openxmlformats.org/officeDocument/2006/relationships/audio" Target="../media/media15.mp3"/><Relationship Id="rId54" Type="http://schemas.openxmlformats.org/officeDocument/2006/relationships/image" Target="../media/image2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microsoft.com/office/2007/relationships/media" Target="../media/media9.mp3"/><Relationship Id="rId28" Type="http://schemas.openxmlformats.org/officeDocument/2006/relationships/audio" Target="../media/media10.mp3"/><Relationship Id="rId36" Type="http://schemas.openxmlformats.org/officeDocument/2006/relationships/audio" Target="../media/media13.mp3"/><Relationship Id="rId4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9" Type="http://schemas.microsoft.com/office/2007/relationships/media" Target="../media/media23.mp3"/><Relationship Id="rId21" Type="http://schemas.openxmlformats.org/officeDocument/2006/relationships/tags" Target="../tags/tag48.xml"/><Relationship Id="rId34" Type="http://schemas.openxmlformats.org/officeDocument/2006/relationships/audio" Target="../media/media20.mp3"/><Relationship Id="rId42" Type="http://schemas.openxmlformats.org/officeDocument/2006/relationships/audio" Target="../media/media24.mp3"/><Relationship Id="rId47" Type="http://schemas.openxmlformats.org/officeDocument/2006/relationships/image" Target="../media/image17.png"/><Relationship Id="rId50" Type="http://schemas.openxmlformats.org/officeDocument/2006/relationships/image" Target="../media/image24.png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9" Type="http://schemas.microsoft.com/office/2007/relationships/media" Target="../media/media18.mp3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audio" Target="../media/media19.mp3"/><Relationship Id="rId37" Type="http://schemas.microsoft.com/office/2007/relationships/media" Target="../media/media22.mp3"/><Relationship Id="rId40" Type="http://schemas.openxmlformats.org/officeDocument/2006/relationships/audio" Target="../media/media23.mp3"/><Relationship Id="rId45" Type="http://schemas.openxmlformats.org/officeDocument/2006/relationships/audio" Target="../media/audio3.wav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audio" Target="../media/media17.mp3"/><Relationship Id="rId36" Type="http://schemas.openxmlformats.org/officeDocument/2006/relationships/audio" Target="../media/media21.mp3"/><Relationship Id="rId49" Type="http://schemas.openxmlformats.org/officeDocument/2006/relationships/image" Target="../media/image23.png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microsoft.com/office/2007/relationships/media" Target="../media/media19.mp3"/><Relationship Id="rId44" Type="http://schemas.openxmlformats.org/officeDocument/2006/relationships/audio" Target="../media/audio1.wav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microsoft.com/office/2007/relationships/media" Target="../media/media17.mp3"/><Relationship Id="rId30" Type="http://schemas.openxmlformats.org/officeDocument/2006/relationships/audio" Target="../media/media18.mp3"/><Relationship Id="rId35" Type="http://schemas.microsoft.com/office/2007/relationships/media" Target="../media/media21.mp3"/><Relationship Id="rId43" Type="http://schemas.openxmlformats.org/officeDocument/2006/relationships/slideLayout" Target="../slideLayouts/slideLayout45.xml"/><Relationship Id="rId48" Type="http://schemas.openxmlformats.org/officeDocument/2006/relationships/image" Target="../media/image22.png"/><Relationship Id="rId8" Type="http://schemas.openxmlformats.org/officeDocument/2006/relationships/tags" Target="../tags/tag35.xml"/><Relationship Id="rId51" Type="http://schemas.openxmlformats.org/officeDocument/2006/relationships/image" Target="../media/image14.png"/><Relationship Id="rId3" Type="http://schemas.openxmlformats.org/officeDocument/2006/relationships/tags" Target="../tags/tag30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microsoft.com/office/2007/relationships/media" Target="../media/media20.mp3"/><Relationship Id="rId38" Type="http://schemas.openxmlformats.org/officeDocument/2006/relationships/audio" Target="../media/media22.mp3"/><Relationship Id="rId46" Type="http://schemas.openxmlformats.org/officeDocument/2006/relationships/image" Target="../media/image21.png"/><Relationship Id="rId20" Type="http://schemas.openxmlformats.org/officeDocument/2006/relationships/tags" Target="../tags/tag47.xml"/><Relationship Id="rId41" Type="http://schemas.microsoft.com/office/2007/relationships/media" Target="../media/media24.mp3"/><Relationship Id="rId1" Type="http://schemas.openxmlformats.org/officeDocument/2006/relationships/tags" Target="../tags/tag28.xml"/><Relationship Id="rId6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microsoft.com/office/2007/relationships/media" Target="../media/media25.mp3"/><Relationship Id="rId39" Type="http://schemas.microsoft.com/office/2007/relationships/media" Target="../media/media31.mp3"/><Relationship Id="rId21" Type="http://schemas.openxmlformats.org/officeDocument/2006/relationships/tags" Target="../tags/tag74.xml"/><Relationship Id="rId34" Type="http://schemas.microsoft.com/office/2007/relationships/media" Target="../media/media29.mp3"/><Relationship Id="rId42" Type="http://schemas.openxmlformats.org/officeDocument/2006/relationships/tags" Target="../tags/tag79.xml"/><Relationship Id="rId47" Type="http://schemas.openxmlformats.org/officeDocument/2006/relationships/image" Target="../media/image17.png"/><Relationship Id="rId50" Type="http://schemas.openxmlformats.org/officeDocument/2006/relationships/image" Target="../media/image28.png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9" Type="http://schemas.openxmlformats.org/officeDocument/2006/relationships/audio" Target="../media/media26.mp3"/><Relationship Id="rId11" Type="http://schemas.openxmlformats.org/officeDocument/2006/relationships/tags" Target="../tags/tag64.xml"/><Relationship Id="rId24" Type="http://schemas.openxmlformats.org/officeDocument/2006/relationships/tags" Target="../tags/tag77.xml"/><Relationship Id="rId32" Type="http://schemas.microsoft.com/office/2007/relationships/media" Target="../media/media28.mp3"/><Relationship Id="rId37" Type="http://schemas.openxmlformats.org/officeDocument/2006/relationships/audio" Target="../media/media30.mp3"/><Relationship Id="rId40" Type="http://schemas.microsoft.com/office/2007/relationships/media" Target="../media/media32.mp3"/><Relationship Id="rId45" Type="http://schemas.openxmlformats.org/officeDocument/2006/relationships/audio" Target="../media/audio1.wav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tags" Target="../tags/tag76.xml"/><Relationship Id="rId28" Type="http://schemas.microsoft.com/office/2007/relationships/media" Target="../media/media26.mp3"/><Relationship Id="rId36" Type="http://schemas.microsoft.com/office/2007/relationships/media" Target="../media/media30.mp3"/><Relationship Id="rId49" Type="http://schemas.openxmlformats.org/officeDocument/2006/relationships/image" Target="../media/image27.png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31" Type="http://schemas.openxmlformats.org/officeDocument/2006/relationships/audio" Target="../media/media27.mp3"/><Relationship Id="rId44" Type="http://schemas.openxmlformats.org/officeDocument/2006/relationships/audio" Target="../media/audio3.wav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Relationship Id="rId27" Type="http://schemas.openxmlformats.org/officeDocument/2006/relationships/audio" Target="../media/media25.mp3"/><Relationship Id="rId30" Type="http://schemas.microsoft.com/office/2007/relationships/media" Target="../media/media27.mp3"/><Relationship Id="rId35" Type="http://schemas.openxmlformats.org/officeDocument/2006/relationships/audio" Target="../media/media29.mp3"/><Relationship Id="rId43" Type="http://schemas.openxmlformats.org/officeDocument/2006/relationships/slideLayout" Target="../slideLayouts/slideLayout45.xml"/><Relationship Id="rId48" Type="http://schemas.openxmlformats.org/officeDocument/2006/relationships/image" Target="../media/image26.png"/><Relationship Id="rId8" Type="http://schemas.openxmlformats.org/officeDocument/2006/relationships/tags" Target="../tags/tag61.xml"/><Relationship Id="rId51" Type="http://schemas.openxmlformats.org/officeDocument/2006/relationships/image" Target="../media/image14.png"/><Relationship Id="rId3" Type="http://schemas.openxmlformats.org/officeDocument/2006/relationships/tags" Target="../tags/tag56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tags" Target="../tags/tag78.xml"/><Relationship Id="rId33" Type="http://schemas.openxmlformats.org/officeDocument/2006/relationships/audio" Target="../media/media28.mp3"/><Relationship Id="rId38" Type="http://schemas.openxmlformats.org/officeDocument/2006/relationships/audio" Target="NULL" TargetMode="External"/><Relationship Id="rId46" Type="http://schemas.openxmlformats.org/officeDocument/2006/relationships/image" Target="../media/image25.png"/><Relationship Id="rId20" Type="http://schemas.openxmlformats.org/officeDocument/2006/relationships/tags" Target="../tags/tag73.xml"/><Relationship Id="rId41" Type="http://schemas.openxmlformats.org/officeDocument/2006/relationships/audio" Target="../media/media32.mp3"/><Relationship Id="rId1" Type="http://schemas.openxmlformats.org/officeDocument/2006/relationships/tags" Target="../tags/tag54.xml"/><Relationship Id="rId6" Type="http://schemas.openxmlformats.org/officeDocument/2006/relationships/tags" Target="../tags/tag59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92.xml"/><Relationship Id="rId18" Type="http://schemas.openxmlformats.org/officeDocument/2006/relationships/tags" Target="../tags/tag97.xml"/><Relationship Id="rId26" Type="http://schemas.microsoft.com/office/2007/relationships/media" Target="../media/media6.mp3"/><Relationship Id="rId39" Type="http://schemas.openxmlformats.org/officeDocument/2006/relationships/audio" Target="../media/media37.mp3"/><Relationship Id="rId21" Type="http://schemas.openxmlformats.org/officeDocument/2006/relationships/tags" Target="../tags/tag100.xml"/><Relationship Id="rId34" Type="http://schemas.microsoft.com/office/2007/relationships/media" Target="../media/media35.mp3"/><Relationship Id="rId42" Type="http://schemas.openxmlformats.org/officeDocument/2006/relationships/tags" Target="../tags/tag105.xml"/><Relationship Id="rId47" Type="http://schemas.openxmlformats.org/officeDocument/2006/relationships/image" Target="../media/image17.png"/><Relationship Id="rId50" Type="http://schemas.openxmlformats.org/officeDocument/2006/relationships/image" Target="../media/image32.png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6" Type="http://schemas.openxmlformats.org/officeDocument/2006/relationships/tags" Target="../tags/tag95.xml"/><Relationship Id="rId29" Type="http://schemas.openxmlformats.org/officeDocument/2006/relationships/audio" Target="../media/media33.mp3"/><Relationship Id="rId11" Type="http://schemas.openxmlformats.org/officeDocument/2006/relationships/tags" Target="../tags/tag90.xml"/><Relationship Id="rId24" Type="http://schemas.openxmlformats.org/officeDocument/2006/relationships/tags" Target="../tags/tag103.xml"/><Relationship Id="rId32" Type="http://schemas.microsoft.com/office/2007/relationships/media" Target="../media/media20.mp3"/><Relationship Id="rId37" Type="http://schemas.openxmlformats.org/officeDocument/2006/relationships/audio" Target="../media/media36.mp3"/><Relationship Id="rId40" Type="http://schemas.microsoft.com/office/2007/relationships/media" Target="../media/media38.mp3"/><Relationship Id="rId45" Type="http://schemas.openxmlformats.org/officeDocument/2006/relationships/audio" Target="../media/audio1.wav"/><Relationship Id="rId5" Type="http://schemas.openxmlformats.org/officeDocument/2006/relationships/tags" Target="../tags/tag84.xml"/><Relationship Id="rId15" Type="http://schemas.openxmlformats.org/officeDocument/2006/relationships/tags" Target="../tags/tag94.xml"/><Relationship Id="rId23" Type="http://schemas.openxmlformats.org/officeDocument/2006/relationships/tags" Target="../tags/tag102.xml"/><Relationship Id="rId28" Type="http://schemas.microsoft.com/office/2007/relationships/media" Target="../media/media33.mp3"/><Relationship Id="rId36" Type="http://schemas.microsoft.com/office/2007/relationships/media" Target="../media/media36.mp3"/><Relationship Id="rId49" Type="http://schemas.openxmlformats.org/officeDocument/2006/relationships/image" Target="../media/image31.png"/><Relationship Id="rId10" Type="http://schemas.openxmlformats.org/officeDocument/2006/relationships/tags" Target="../tags/tag89.xml"/><Relationship Id="rId19" Type="http://schemas.openxmlformats.org/officeDocument/2006/relationships/tags" Target="../tags/tag98.xml"/><Relationship Id="rId31" Type="http://schemas.openxmlformats.org/officeDocument/2006/relationships/audio" Target="../media/media34.mp3"/><Relationship Id="rId44" Type="http://schemas.openxmlformats.org/officeDocument/2006/relationships/audio" Target="../media/audio3.wav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tags" Target="../tags/tag93.xml"/><Relationship Id="rId22" Type="http://schemas.openxmlformats.org/officeDocument/2006/relationships/tags" Target="../tags/tag101.xml"/><Relationship Id="rId27" Type="http://schemas.openxmlformats.org/officeDocument/2006/relationships/audio" Target="../media/media6.mp3"/><Relationship Id="rId30" Type="http://schemas.microsoft.com/office/2007/relationships/media" Target="../media/media34.mp3"/><Relationship Id="rId35" Type="http://schemas.openxmlformats.org/officeDocument/2006/relationships/audio" Target="../media/media35.mp3"/><Relationship Id="rId43" Type="http://schemas.openxmlformats.org/officeDocument/2006/relationships/slideLayout" Target="../slideLayouts/slideLayout45.xml"/><Relationship Id="rId48" Type="http://schemas.openxmlformats.org/officeDocument/2006/relationships/image" Target="../media/image30.png"/><Relationship Id="rId8" Type="http://schemas.openxmlformats.org/officeDocument/2006/relationships/tags" Target="../tags/tag87.xml"/><Relationship Id="rId51" Type="http://schemas.openxmlformats.org/officeDocument/2006/relationships/image" Target="../media/image14.png"/><Relationship Id="rId3" Type="http://schemas.openxmlformats.org/officeDocument/2006/relationships/tags" Target="../tags/tag82.xml"/><Relationship Id="rId12" Type="http://schemas.openxmlformats.org/officeDocument/2006/relationships/tags" Target="../tags/tag91.xml"/><Relationship Id="rId17" Type="http://schemas.openxmlformats.org/officeDocument/2006/relationships/tags" Target="../tags/tag96.xml"/><Relationship Id="rId25" Type="http://schemas.openxmlformats.org/officeDocument/2006/relationships/tags" Target="../tags/tag104.xml"/><Relationship Id="rId33" Type="http://schemas.openxmlformats.org/officeDocument/2006/relationships/audio" Target="../media/media20.mp3"/><Relationship Id="rId38" Type="http://schemas.microsoft.com/office/2007/relationships/media" Target="../media/media37.mp3"/><Relationship Id="rId46" Type="http://schemas.openxmlformats.org/officeDocument/2006/relationships/image" Target="../media/image29.png"/><Relationship Id="rId20" Type="http://schemas.openxmlformats.org/officeDocument/2006/relationships/tags" Target="../tags/tag99.xml"/><Relationship Id="rId41" Type="http://schemas.openxmlformats.org/officeDocument/2006/relationships/audio" Target="../media/media38.mp3"/><Relationship Id="rId1" Type="http://schemas.openxmlformats.org/officeDocument/2006/relationships/tags" Target="../tags/tag80.xml"/><Relationship Id="rId6" Type="http://schemas.openxmlformats.org/officeDocument/2006/relationships/tags" Target="../tags/tag85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18.xml"/><Relationship Id="rId18" Type="http://schemas.openxmlformats.org/officeDocument/2006/relationships/tags" Target="../tags/tag123.xml"/><Relationship Id="rId26" Type="http://schemas.microsoft.com/office/2007/relationships/media" Target="../media/media39.mp3"/><Relationship Id="rId39" Type="http://schemas.openxmlformats.org/officeDocument/2006/relationships/audio" Target="../media/media45.mp3"/><Relationship Id="rId21" Type="http://schemas.openxmlformats.org/officeDocument/2006/relationships/tags" Target="../tags/tag126.xml"/><Relationship Id="rId34" Type="http://schemas.microsoft.com/office/2007/relationships/media" Target="../media/media43.mp3"/><Relationship Id="rId42" Type="http://schemas.openxmlformats.org/officeDocument/2006/relationships/tags" Target="../tags/tag131.xml"/><Relationship Id="rId47" Type="http://schemas.openxmlformats.org/officeDocument/2006/relationships/image" Target="../media/image17.png"/><Relationship Id="rId50" Type="http://schemas.openxmlformats.org/officeDocument/2006/relationships/image" Target="../media/image36.png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6" Type="http://schemas.openxmlformats.org/officeDocument/2006/relationships/tags" Target="../tags/tag121.xml"/><Relationship Id="rId29" Type="http://schemas.openxmlformats.org/officeDocument/2006/relationships/audio" Target="../media/media40.mp3"/><Relationship Id="rId11" Type="http://schemas.openxmlformats.org/officeDocument/2006/relationships/tags" Target="../tags/tag116.xml"/><Relationship Id="rId24" Type="http://schemas.openxmlformats.org/officeDocument/2006/relationships/tags" Target="../tags/tag129.xml"/><Relationship Id="rId32" Type="http://schemas.microsoft.com/office/2007/relationships/media" Target="../media/media42.mp3"/><Relationship Id="rId37" Type="http://schemas.openxmlformats.org/officeDocument/2006/relationships/audio" Target="../media/media44.mp3"/><Relationship Id="rId40" Type="http://schemas.microsoft.com/office/2007/relationships/media" Target="../media/media9.mp3"/><Relationship Id="rId45" Type="http://schemas.openxmlformats.org/officeDocument/2006/relationships/audio" Target="../media/audio1.wav"/><Relationship Id="rId5" Type="http://schemas.openxmlformats.org/officeDocument/2006/relationships/tags" Target="../tags/tag110.xml"/><Relationship Id="rId15" Type="http://schemas.openxmlformats.org/officeDocument/2006/relationships/tags" Target="../tags/tag120.xml"/><Relationship Id="rId23" Type="http://schemas.openxmlformats.org/officeDocument/2006/relationships/tags" Target="../tags/tag128.xml"/><Relationship Id="rId28" Type="http://schemas.microsoft.com/office/2007/relationships/media" Target="../media/media40.mp3"/><Relationship Id="rId36" Type="http://schemas.microsoft.com/office/2007/relationships/media" Target="../media/media44.mp3"/><Relationship Id="rId49" Type="http://schemas.openxmlformats.org/officeDocument/2006/relationships/image" Target="../media/image35.png"/><Relationship Id="rId10" Type="http://schemas.openxmlformats.org/officeDocument/2006/relationships/tags" Target="../tags/tag115.xml"/><Relationship Id="rId19" Type="http://schemas.openxmlformats.org/officeDocument/2006/relationships/tags" Target="../tags/tag124.xml"/><Relationship Id="rId31" Type="http://schemas.openxmlformats.org/officeDocument/2006/relationships/audio" Target="../media/media41.mp3"/><Relationship Id="rId44" Type="http://schemas.openxmlformats.org/officeDocument/2006/relationships/audio" Target="../media/audio3.wav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tags" Target="../tags/tag119.xml"/><Relationship Id="rId22" Type="http://schemas.openxmlformats.org/officeDocument/2006/relationships/tags" Target="../tags/tag127.xml"/><Relationship Id="rId27" Type="http://schemas.openxmlformats.org/officeDocument/2006/relationships/audio" Target="../media/media39.mp3"/><Relationship Id="rId30" Type="http://schemas.microsoft.com/office/2007/relationships/media" Target="../media/media41.mp3"/><Relationship Id="rId35" Type="http://schemas.openxmlformats.org/officeDocument/2006/relationships/audio" Target="../media/media43.mp3"/><Relationship Id="rId43" Type="http://schemas.openxmlformats.org/officeDocument/2006/relationships/slideLayout" Target="../slideLayouts/slideLayout45.xml"/><Relationship Id="rId48" Type="http://schemas.openxmlformats.org/officeDocument/2006/relationships/image" Target="../media/image34.png"/><Relationship Id="rId8" Type="http://schemas.openxmlformats.org/officeDocument/2006/relationships/tags" Target="../tags/tag113.xml"/><Relationship Id="rId51" Type="http://schemas.openxmlformats.org/officeDocument/2006/relationships/image" Target="../media/image14.png"/><Relationship Id="rId3" Type="http://schemas.openxmlformats.org/officeDocument/2006/relationships/tags" Target="../tags/tag108.xml"/><Relationship Id="rId12" Type="http://schemas.openxmlformats.org/officeDocument/2006/relationships/tags" Target="../tags/tag117.xml"/><Relationship Id="rId17" Type="http://schemas.openxmlformats.org/officeDocument/2006/relationships/tags" Target="../tags/tag122.xml"/><Relationship Id="rId25" Type="http://schemas.openxmlformats.org/officeDocument/2006/relationships/tags" Target="../tags/tag130.xml"/><Relationship Id="rId33" Type="http://schemas.openxmlformats.org/officeDocument/2006/relationships/audio" Target="../media/media42.mp3"/><Relationship Id="rId38" Type="http://schemas.microsoft.com/office/2007/relationships/media" Target="../media/media45.mp3"/><Relationship Id="rId46" Type="http://schemas.openxmlformats.org/officeDocument/2006/relationships/image" Target="../media/image33.png"/><Relationship Id="rId20" Type="http://schemas.openxmlformats.org/officeDocument/2006/relationships/tags" Target="../tags/tag125.xml"/><Relationship Id="rId41" Type="http://schemas.openxmlformats.org/officeDocument/2006/relationships/audio" Target="../media/media9.mp3"/><Relationship Id="rId1" Type="http://schemas.openxmlformats.org/officeDocument/2006/relationships/tags" Target="../tags/tag106.xml"/><Relationship Id="rId6" Type="http://schemas.openxmlformats.org/officeDocument/2006/relationships/tags" Target="../tags/tag1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AF94E4F-8B7F-C47D-EFD7-6C67A1DC8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657" y="244735"/>
            <a:ext cx="1485214" cy="272419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CB06790-738A-BF1C-17D4-72FE336B0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785" y="244735"/>
            <a:ext cx="1323686" cy="2833808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94F30A-0344-552E-B61E-96F164AC6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668" y="407050"/>
            <a:ext cx="1382893" cy="2400495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6DEC3-9E85-1004-3B1D-543F2DB02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4800" r="24245" b="-2328"/>
          <a:stretch>
            <a:fillRect/>
          </a:stretch>
        </p:blipFill>
        <p:spPr>
          <a:xfrm>
            <a:off x="1827033" y="169062"/>
            <a:ext cx="2187799" cy="317077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7D9CD53-77BE-9FB1-3077-3BFEBC936548}"/>
              </a:ext>
            </a:extLst>
          </p:cNvPr>
          <p:cNvGrpSpPr/>
          <p:nvPr/>
        </p:nvGrpSpPr>
        <p:grpSpPr>
          <a:xfrm>
            <a:off x="1775012" y="2456329"/>
            <a:ext cx="1845769" cy="2545976"/>
            <a:chOff x="1775012" y="2456329"/>
            <a:chExt cx="1845769" cy="2545976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2C59E27-0557-BE2D-F887-2A7C845CA476}"/>
                </a:ext>
              </a:extLst>
            </p:cNvPr>
            <p:cNvSpPr/>
            <p:nvPr/>
          </p:nvSpPr>
          <p:spPr>
            <a:xfrm>
              <a:off x="1775012" y="2456329"/>
              <a:ext cx="1828800" cy="254597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8C6DFB3-F61B-A4A8-CF0C-C81DB40A154C}"/>
                </a:ext>
              </a:extLst>
            </p:cNvPr>
            <p:cNvSpPr/>
            <p:nvPr/>
          </p:nvSpPr>
          <p:spPr>
            <a:xfrm>
              <a:off x="1791981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Aa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A7567E5-CA1C-C780-5BA4-4F1009AC8FBD}"/>
              </a:ext>
            </a:extLst>
          </p:cNvPr>
          <p:cNvGrpSpPr/>
          <p:nvPr/>
        </p:nvGrpSpPr>
        <p:grpSpPr>
          <a:xfrm>
            <a:off x="3989296" y="2456329"/>
            <a:ext cx="1862739" cy="2545976"/>
            <a:chOff x="3989296" y="2456329"/>
            <a:chExt cx="1862739" cy="2545976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A778AB7-7B24-F00B-F859-B79D900CFC68}"/>
                </a:ext>
              </a:extLst>
            </p:cNvPr>
            <p:cNvSpPr/>
            <p:nvPr/>
          </p:nvSpPr>
          <p:spPr>
            <a:xfrm>
              <a:off x="3989296" y="2456329"/>
              <a:ext cx="1828800" cy="254597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425A82-EEEA-FE81-DDE7-C3C102DA22DE}"/>
                </a:ext>
              </a:extLst>
            </p:cNvPr>
            <p:cNvSpPr/>
            <p:nvPr/>
          </p:nvSpPr>
          <p:spPr>
            <a:xfrm>
              <a:off x="4023235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Bb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DD980F1-0B92-3D0E-C439-D0BE94671A21}"/>
              </a:ext>
            </a:extLst>
          </p:cNvPr>
          <p:cNvGrpSpPr/>
          <p:nvPr/>
        </p:nvGrpSpPr>
        <p:grpSpPr>
          <a:xfrm>
            <a:off x="6220549" y="2456329"/>
            <a:ext cx="1828800" cy="2545976"/>
            <a:chOff x="6220549" y="2456329"/>
            <a:chExt cx="1828800" cy="2545976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8767AD5-453D-4AB2-B5AA-258D7B303DDD}"/>
                </a:ext>
              </a:extLst>
            </p:cNvPr>
            <p:cNvSpPr/>
            <p:nvPr/>
          </p:nvSpPr>
          <p:spPr>
            <a:xfrm>
              <a:off x="6220549" y="2456329"/>
              <a:ext cx="1828800" cy="2545976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966CC3B-BEE7-1A69-A720-F95ACB4E41B7}"/>
                </a:ext>
              </a:extLst>
            </p:cNvPr>
            <p:cNvSpPr/>
            <p:nvPr/>
          </p:nvSpPr>
          <p:spPr>
            <a:xfrm>
              <a:off x="6220549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C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Cc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9F13100-B2C5-FC90-90CD-028C350D0F68}"/>
              </a:ext>
            </a:extLst>
          </p:cNvPr>
          <p:cNvGrpSpPr/>
          <p:nvPr/>
        </p:nvGrpSpPr>
        <p:grpSpPr>
          <a:xfrm>
            <a:off x="8417864" y="2456329"/>
            <a:ext cx="1828800" cy="2545976"/>
            <a:chOff x="8417864" y="2456329"/>
            <a:chExt cx="1828800" cy="2545976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ADFAB8C-9F55-60E7-B576-B97BF40FB4D2}"/>
                </a:ext>
              </a:extLst>
            </p:cNvPr>
            <p:cNvSpPr/>
            <p:nvPr/>
          </p:nvSpPr>
          <p:spPr>
            <a:xfrm>
              <a:off x="8417864" y="2456329"/>
              <a:ext cx="1828800" cy="254597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DBA6E17-AACC-C6CB-9851-44A82AF79C3F}"/>
                </a:ext>
              </a:extLst>
            </p:cNvPr>
            <p:cNvSpPr/>
            <p:nvPr/>
          </p:nvSpPr>
          <p:spPr>
            <a:xfrm>
              <a:off x="8417864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Dd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52CBEAA4-0EDE-E3ED-1F0B-9B6D844ACF0A}"/>
              </a:ext>
            </a:extLst>
          </p:cNvPr>
          <p:cNvSpPr/>
          <p:nvPr/>
        </p:nvSpPr>
        <p:spPr>
          <a:xfrm>
            <a:off x="2829721" y="5328424"/>
            <a:ext cx="6532558" cy="92333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/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/>
                <a:solidFill>
                  <a:srgbClr val="00B050"/>
                </a:solidFill>
                <a:effectLst/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5400" b="1" i="0" u="none" strike="noStrike" kern="1200" cap="none" spc="0" normalizeH="0" baseline="0" noProof="0" dirty="0">
              <a:ln/>
              <a:solidFill>
                <a:srgbClr val="00B050"/>
              </a:solidFill>
              <a:effectLst/>
              <a:uLnTx/>
              <a:uFillTx/>
              <a:latin typeface="Lato" panose="020F0502020204030203" pitchFamily="34" charset="0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82E2C09-A44B-8FBB-7E21-BD52A7C4B2FA}"/>
              </a:ext>
            </a:extLst>
          </p:cNvPr>
          <p:cNvGrpSpPr/>
          <p:nvPr/>
        </p:nvGrpSpPr>
        <p:grpSpPr>
          <a:xfrm>
            <a:off x="1666476" y="2474724"/>
            <a:ext cx="8750512" cy="2567593"/>
            <a:chOff x="1649506" y="2434712"/>
            <a:chExt cx="8750512" cy="2567593"/>
          </a:xfrm>
          <a:effectLst>
            <a:outerShdw blurRad="50800" dist="38100" dir="16200000" sx="101000" sy="101000" rotWithShape="0">
              <a:prstClr val="black">
                <a:alpha val="40000"/>
              </a:prstClr>
            </a:outerShdw>
          </a:effectLst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DE461C25-9F3C-7DB8-33EE-0930AA17A189}"/>
                </a:ext>
              </a:extLst>
            </p:cNvPr>
            <p:cNvSpPr/>
            <p:nvPr/>
          </p:nvSpPr>
          <p:spPr>
            <a:xfrm>
              <a:off x="1649506" y="2434712"/>
              <a:ext cx="8750512" cy="2567593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50" normalizeH="0" baseline="0" noProof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2D7658D-16B8-42E0-FE4A-3D41CE3A1B19}"/>
                </a:ext>
              </a:extLst>
            </p:cNvPr>
            <p:cNvSpPr/>
            <p:nvPr/>
          </p:nvSpPr>
          <p:spPr>
            <a:xfrm>
              <a:off x="2224156" y="2871054"/>
              <a:ext cx="7447872" cy="1754326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  <a:cs typeface="+mn-cs"/>
                </a:rPr>
                <a:t>金钥匙自然拼读</a:t>
              </a:r>
              <a:endParaRPr kumimoji="0" lang="en-US" altLang="zh-CN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  <a:cs typeface="+mn-cs"/>
                </a:rPr>
                <a:t>字母</a:t>
              </a:r>
              <a:r>
                <a:rPr kumimoji="0" lang="en-US" altLang="zh-CN" sz="54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  <a:cs typeface="+mn-cs"/>
                </a:rPr>
                <a:t>/</a:t>
              </a:r>
              <a:r>
                <a:rPr kumimoji="0" lang="zh-CN" altLang="en-US" sz="5400" b="1" i="0" u="none" strike="noStrike" kern="1200" cap="none" spc="50" normalizeH="0" baseline="0" noProof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思源黑体 VF" panose="020B0200000000000000" pitchFamily="34" charset="-122"/>
                  <a:ea typeface="思源黑体 VF" panose="020B0200000000000000" pitchFamily="34" charset="-122"/>
                  <a:cs typeface="+mn-cs"/>
                </a:rPr>
                <a:t>字母组合练习游戏</a:t>
              </a:r>
              <a:endParaRPr kumimoji="0" lang="zh-CN" altLang="en-US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endParaRPr>
            </a:p>
          </p:txBody>
        </p:sp>
      </p:grpSp>
      <p:pic>
        <p:nvPicPr>
          <p:cNvPr id="41" name="图片 40" descr="形状&#10;&#10;AI 生成的内容可能不正确。">
            <a:extLst>
              <a:ext uri="{FF2B5EF4-FFF2-40B4-BE49-F238E27FC236}">
                <a16:creationId xmlns:a16="http://schemas.microsoft.com/office/drawing/2014/main" id="{16B8A9AA-C266-E91F-22AC-2052B6765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944" y="4996352"/>
            <a:ext cx="3064541" cy="2190668"/>
          </a:xfrm>
          <a:prstGeom prst="rect">
            <a:avLst/>
          </a:prstGeom>
        </p:spPr>
      </p:pic>
      <p:pic>
        <p:nvPicPr>
          <p:cNvPr id="3" name="图片 2" descr="徽标&#10;&#10;AI 生成的内容可能不正确。">
            <a:extLst>
              <a:ext uri="{FF2B5EF4-FFF2-40B4-BE49-F238E27FC236}">
                <a16:creationId xmlns:a16="http://schemas.microsoft.com/office/drawing/2014/main" id="{FD9A24DB-905D-F8BD-5DDE-670FF1505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图片包含 监控, 屏幕, 电脑, 电视&#10;&#10;AI 生成的内容可能不正确。">
            <a:hlinkClick r:id="rId8" action="ppaction://hlinksldjump"/>
            <a:extLst>
              <a:ext uri="{FF2B5EF4-FFF2-40B4-BE49-F238E27FC236}">
                <a16:creationId xmlns:a16="http://schemas.microsoft.com/office/drawing/2014/main" id="{FFFF265E-43D2-5F71-0B12-709E3E716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988" y="859586"/>
            <a:ext cx="1447023" cy="1002063"/>
          </a:xfrm>
          <a:prstGeom prst="rect">
            <a:avLst/>
          </a:prstGeom>
        </p:spPr>
      </p:pic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28756DB6-4B13-EDB3-0FC6-5ABD8C47B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78107880-E5F8-C938-2DD0-58753A6A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9B18D-16C4-47DB-86EA-C0A9885BF5B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2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>
            <a:extLst>
              <a:ext uri="{FF2B5EF4-FFF2-40B4-BE49-F238E27FC236}">
                <a16:creationId xmlns:a16="http://schemas.microsoft.com/office/drawing/2014/main" id="{91B5A6A2-4D5D-F98F-8821-F4715415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388" y="348901"/>
            <a:ext cx="5091954" cy="818216"/>
          </a:xfrm>
        </p:spPr>
        <p:txBody>
          <a:bodyPr/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说明</a:t>
            </a:r>
          </a:p>
        </p:txBody>
      </p:sp>
      <p:sp>
        <p:nvSpPr>
          <p:cNvPr id="23" name="内容占位符 7">
            <a:extLst>
              <a:ext uri="{FF2B5EF4-FFF2-40B4-BE49-F238E27FC236}">
                <a16:creationId xmlns:a16="http://schemas.microsoft.com/office/drawing/2014/main" id="{6085889A-936C-6FF5-85C1-3A46FA77F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zh-CN" altLang="en-US" sz="3200" dirty="0"/>
              <a:t>点击小喇叭可以听到字母的发音。</a:t>
            </a:r>
            <a:endParaRPr lang="en-US" altLang="zh-CN" sz="3200" dirty="0"/>
          </a:p>
          <a:p>
            <a:r>
              <a:rPr lang="zh-CN" altLang="en-US" sz="3200" dirty="0"/>
              <a:t>根据发音撞击相应的字母。</a:t>
            </a:r>
            <a:endParaRPr lang="en-US" altLang="zh-CN" sz="3200" dirty="0"/>
          </a:p>
          <a:p>
            <a:r>
              <a:rPr lang="zh-CN" altLang="en-US" sz="3200" dirty="0"/>
              <a:t>点击                  进入下一页。</a:t>
            </a:r>
            <a:endParaRPr lang="en-US" altLang="zh-CN" sz="3200" dirty="0"/>
          </a:p>
          <a:p>
            <a:r>
              <a:rPr lang="zh-CN" altLang="en-US" sz="3200" dirty="0"/>
              <a:t>点击小房子          回到首页。</a:t>
            </a:r>
            <a:endParaRPr lang="en-US" altLang="zh-CN" sz="3200" dirty="0"/>
          </a:p>
        </p:txBody>
      </p:sp>
      <p:pic>
        <p:nvPicPr>
          <p:cNvPr id="30" name="图片 29" descr="图片包含 形状&#10;&#10;AI 生成的内容可能不正确。">
            <a:extLst>
              <a:ext uri="{FF2B5EF4-FFF2-40B4-BE49-F238E27FC236}">
                <a16:creationId xmlns:a16="http://schemas.microsoft.com/office/drawing/2014/main" id="{8EAD1E30-7DB0-E77D-08EE-EC85A9F9B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83188" y="3402887"/>
            <a:ext cx="754897" cy="741686"/>
          </a:xfrm>
          <a:prstGeom prst="rect">
            <a:avLst/>
          </a:prstGeom>
        </p:spPr>
      </p:pic>
      <p:sp>
        <p:nvSpPr>
          <p:cNvPr id="32" name="箭头: 右 31">
            <a:hlinkClick r:id="rId3" action="ppaction://hlinksldjump"/>
            <a:extLst>
              <a:ext uri="{FF2B5EF4-FFF2-40B4-BE49-F238E27FC236}">
                <a16:creationId xmlns:a16="http://schemas.microsoft.com/office/drawing/2014/main" id="{475AC1C2-0EFC-3A38-9287-45D79A20006E}"/>
              </a:ext>
            </a:extLst>
          </p:cNvPr>
          <p:cNvSpPr/>
          <p:nvPr/>
        </p:nvSpPr>
        <p:spPr>
          <a:xfrm>
            <a:off x="9642207" y="5113245"/>
            <a:ext cx="1809115" cy="1243105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  <a:bevelB w="152400" h="50800" prst="softRound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Let’s Play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页脚占位符 16">
            <a:extLst>
              <a:ext uri="{FF2B5EF4-FFF2-40B4-BE49-F238E27FC236}">
                <a16:creationId xmlns:a16="http://schemas.microsoft.com/office/drawing/2014/main" id="{45C05301-CC72-CE6D-9C17-EC7F2EB6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8" name="灯片编号占位符 17">
            <a:extLst>
              <a:ext uri="{FF2B5EF4-FFF2-40B4-BE49-F238E27FC236}">
                <a16:creationId xmlns:a16="http://schemas.microsoft.com/office/drawing/2014/main" id="{EFAB58AB-ACF4-DB6D-F9A2-8C8641355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A9B18D-16C4-47DB-86EA-C0A9885BF5B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pic>
        <p:nvPicPr>
          <p:cNvPr id="2" name="图形 1" descr="音量 纯色填充">
            <a:extLst>
              <a:ext uri="{FF2B5EF4-FFF2-40B4-BE49-F238E27FC236}">
                <a16:creationId xmlns:a16="http://schemas.microsoft.com/office/drawing/2014/main" id="{7DE93832-DA7F-0738-45D6-473418236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5774" y="1526466"/>
            <a:ext cx="818216" cy="818216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F9D5C31-D607-BAE1-34D4-79B6761EC558}"/>
              </a:ext>
            </a:extLst>
          </p:cNvPr>
          <p:cNvGrpSpPr/>
          <p:nvPr/>
        </p:nvGrpSpPr>
        <p:grpSpPr>
          <a:xfrm>
            <a:off x="5894248" y="2240755"/>
            <a:ext cx="726234" cy="726234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6B984D53-E3F6-830D-0965-0284E1C5966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E0D461E-2A8F-EEB5-7EA9-47586365BDFA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Kk</a:t>
              </a:r>
              <a:endParaRPr lang="zh-CN" altLang="en-US" sz="1400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10" name="箭头: 五边形 9">
            <a:extLst>
              <a:ext uri="{FF2B5EF4-FFF2-40B4-BE49-F238E27FC236}">
                <a16:creationId xmlns:a16="http://schemas.microsoft.com/office/drawing/2014/main" id="{7D1D87D0-3F0C-1803-CB51-31B3F5D8072D}"/>
              </a:ext>
            </a:extLst>
          </p:cNvPr>
          <p:cNvSpPr/>
          <p:nvPr/>
        </p:nvSpPr>
        <p:spPr>
          <a:xfrm>
            <a:off x="2159819" y="2988894"/>
            <a:ext cx="1352056" cy="453231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92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0313D5D1-8B72-E28A-8883-30EAA611D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FA0AD688-1338-FA36-5B24-1C43547ACE7C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CB4693C-1607-2500-0939-34DF7ED6542A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AA0C30B-542D-0BFE-DA9F-7B9B7E7A88C4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Kk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92AA4604-6651-D2B5-9C21-39886FB03297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7D88491-C1EA-2118-0068-985A6120245D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4C8E6B1-AC70-A358-3072-6530E4CE5553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0E27195B-B975-EBCE-D96D-48691C488CDE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8FDC72FF-28CF-CA5F-AA4D-B10D00328474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06BA22D-1730-EB82-CFA0-916171F976F0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053E154-04D6-F887-C21F-2CC0D011F879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85C0D203-750B-CC8C-DEF9-C599C82007AD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746C8AB2-937F-0A0E-D180-76A8DE123C9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err="1">
                  <a:solidFill>
                    <a:srgbClr val="002060"/>
                  </a:solidFill>
                  <a:latin typeface="Comic Neue" panose="02000000000000000000" pitchFamily="2" charset="0"/>
                </a:rPr>
                <a:t>Ll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9E89481-4FC0-F8E7-9C33-BE401226D3A5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238479F0-8E08-3A58-2613-9684FC0885A0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238CACEB-ED3E-551F-60FF-D8D3F67805C3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err="1">
                  <a:solidFill>
                    <a:srgbClr val="002060"/>
                  </a:solidFill>
                  <a:latin typeface="Comic Neue" panose="02000000000000000000" pitchFamily="2" charset="0"/>
                </a:rPr>
                <a:t>Nn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C905F99-CA6F-26AE-E34D-30661FDD2FE8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D1BEF258-4065-768E-3BED-98322B845802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9F405E66-6023-44CE-BDDD-43FCBFE0FBE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err="1">
                  <a:solidFill>
                    <a:srgbClr val="002060"/>
                  </a:solidFill>
                  <a:latin typeface="Comic Neue" panose="02000000000000000000" pitchFamily="2" charset="0"/>
                </a:rPr>
                <a:t>Qq</a:t>
              </a:r>
              <a:endParaRPr lang="en-US" altLang="zh-CN" sz="1600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  <a:p>
              <a:pPr algn="ctr"/>
              <a:r>
                <a:rPr lang="en-US" altLang="zh-CN" sz="1600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(</a:t>
              </a:r>
              <a:r>
                <a:rPr lang="en-US" altLang="zh-CN" sz="1600" b="1" dirty="0" err="1">
                  <a:solidFill>
                    <a:srgbClr val="002060"/>
                  </a:solidFill>
                  <a:latin typeface="Comic Neue" panose="02000000000000000000" pitchFamily="2" charset="0"/>
                </a:rPr>
                <a:t>qu</a:t>
              </a:r>
              <a:r>
                <a:rPr lang="en-US" altLang="zh-CN" sz="1600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)</a:t>
              </a:r>
              <a:endParaRPr lang="zh-CN" altLang="en-US" sz="1600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D918D9E-E7F3-C8C4-BD80-880773B801FD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66809383-4CDA-49CC-BCF4-CC52B5C02200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13C8CEAA-8DCB-5A04-A4E9-9BB1F1E99A23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Rr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081EB1D-DD8A-19EF-C52F-A21C305BF56D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C7C8E26F-335A-F7C7-970D-473B5A4C9709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9A7CBD01-E267-3106-DAAD-8748A1BF145A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Ss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09534F7-C23F-571B-5A12-0B44E6BF0D29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C2A46E3C-2660-5A28-2322-FF0D1D7A38B9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926A2313-7E2E-ECE4-30F5-F2432E1FC1A3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Tt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339FF8C8-57B6-22A8-29C2-2CD9D16B0D35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EAB86667-41D9-52A9-16B4-E741CB0041B8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9DB006BC-69E0-8ADB-935F-953F04548271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Mm</a:t>
              </a:r>
              <a:endParaRPr lang="zh-CN" altLang="en-US" sz="1400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29E10E2-F4C4-A40D-E400-F44B3A56A08B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893A7FCA-3C43-972B-9368-F55BD1532D9F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AEE838F8-02C3-FEA2-6908-44AC990E4D13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Pp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827403A1-8EF0-286D-1E66-A610F6CBAAF7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829C2780-D92F-0EC4-4753-8C2BA2DC48D5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61D36F56-B51C-275A-36A0-AA600786517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</a:rPr>
                <a:t>Oo</a:t>
              </a:r>
              <a:endParaRPr lang="zh-CN" altLang="en-US" b="1" dirty="0">
                <a:solidFill>
                  <a:srgbClr val="002060"/>
                </a:solidFill>
                <a:latin typeface="Comic Neue" panose="02000000000000000000" pitchFamily="2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D18D146-48C2-BC5A-DDFE-5208F7A339C2}"/>
              </a:ext>
            </a:extLst>
          </p:cNvPr>
          <p:cNvGrpSpPr/>
          <p:nvPr/>
        </p:nvGrpSpPr>
        <p:grpSpPr>
          <a:xfrm>
            <a:off x="2890043" y="4406336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037794F5-F67E-EDC3-87D2-B482DA7A56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5AD2140B-559E-2DAC-C634-E98D48F8AD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ea typeface="宋体" panose="02010600030101010101" pitchFamily="2" charset="-122"/>
              </a:endParaRPr>
            </a:p>
          </p:txBody>
        </p:sp>
      </p:grpSp>
      <p:pic>
        <p:nvPicPr>
          <p:cNvPr id="65" name="图片 64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A87527AA-35AE-2704-30E7-CEB5C2EEB5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44" y="4394889"/>
            <a:ext cx="2709296" cy="1747496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FA6AD0E0-9725-26CC-2FCD-D4B5F9829F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3870" y="292066"/>
            <a:ext cx="3567725" cy="6272922"/>
          </a:xfrm>
          <a:prstGeom prst="rect">
            <a:avLst/>
          </a:prstGeom>
        </p:spPr>
      </p:pic>
      <p:pic>
        <p:nvPicPr>
          <p:cNvPr id="68" name="lets play">
            <a:hlinkClick r:id="" action="ppaction://media"/>
            <a:extLst>
              <a:ext uri="{FF2B5EF4-FFF2-40B4-BE49-F238E27FC236}">
                <a16:creationId xmlns:a16="http://schemas.microsoft.com/office/drawing/2014/main" id="{8B4B94B0-6C31-1680-121D-B49A5E3E41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02396" y="1364601"/>
            <a:ext cx="609600" cy="6096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05DBE20-E6DD-4BB5-1538-0E545253340D}"/>
              </a:ext>
            </a:extLst>
          </p:cNvPr>
          <p:cNvSpPr/>
          <p:nvPr/>
        </p:nvSpPr>
        <p:spPr>
          <a:xfrm>
            <a:off x="6320328" y="724180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sp>
        <p:nvSpPr>
          <p:cNvPr id="4" name="箭头: 五边形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9FED39-7DAD-76A6-9157-A44813F66973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PLAY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2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48148E-6 L -0.28242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88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D4D9D-00E4-127C-56C9-46A67C13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CCDF4472-3B26-3CC5-7943-EB5536D7AA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37E0A8F-4C31-B897-939A-C68D30320708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A8FA791-7E55-6EC7-6D73-F4CFEC64902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41D069E-C964-3CAB-1EA7-728971D41E44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Kk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0677A698-421C-B418-1CEF-10510CBB1F2B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EA17DD9-6FE5-34BF-5504-F8743F4C79A1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26B59EA-0B30-DCF5-FC35-FA64F40DE794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B7D77E7A-5559-D39C-D61A-FE1319D78390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F3E55C59-4499-DCD8-1D94-FC095E4DA048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A49E37EF-A11E-8154-2DF6-C19401052FFF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81C274A-CDD2-3B18-31F8-1A818D224561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28C64333-8CA4-47DD-C73A-595403B60166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BEFD153-C48C-B9BE-3E16-1B3EBA0DFCD5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Ll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5F970B0-AA79-099A-E8DF-C531C0A56995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4AD044DF-2F40-B8E0-6161-D4D13E5F9845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1F89E315-8972-4A11-9C35-0546A811099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Nn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085DC3A8-42EC-4CC6-CDFB-B037AD49ABB5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295CE0B1-D078-FCA7-4538-83AE8917CE4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64AAEDFB-CBE4-6D4E-36D3-65A957E28DB5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Qq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(</a:t>
              </a: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qu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)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A3F0B42-0179-8952-B743-60C539E64B9B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26C1305E-78CA-BC48-3612-BAA05E9BFD2D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FBB810A9-0555-458A-5A91-6EB60E4895C5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Rr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0A2BD0E-9C05-A04F-00F9-CF3197FC1D73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687A7224-424B-F4EA-FF05-62AEF9450C13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D5086AE5-4F4F-8080-D165-24E3FA6CC485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Ss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CF858B6-5D7C-8449-7BE8-5A55D2A55CF2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B919D3B-9E70-33D1-F148-7A4821586FCA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FE9E1C89-7C48-BAFD-DFBF-647D792B5062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Tt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8496CE9D-0060-85BD-E58D-F7ED24467B4A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750811F7-48EF-52B4-C8E6-F2CBD5D2494E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866931F2-1D96-1CCE-77ED-17B0C03255DF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Mm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BF36A6B7-637F-08EB-06C3-DBC71FE4C58B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165B864F-574E-E935-045C-0A14E908F7CE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2E94188-B63C-3E0B-E142-992DF25F4DD1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Pp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76794CB9-E14C-8D02-0377-83E76E2D92BF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CFC772A3-F7C3-076A-99B7-A3F722260592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ABE4F6A-E4F4-9FE4-9A91-DD472170EC6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Oo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8E8BAA5-DE4E-A6FA-6E1A-767903EBCC8C}"/>
              </a:ext>
            </a:extLst>
          </p:cNvPr>
          <p:cNvGrpSpPr/>
          <p:nvPr/>
        </p:nvGrpSpPr>
        <p:grpSpPr>
          <a:xfrm rot="20702109">
            <a:off x="2534558" y="4263049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9DB4CAA7-B33A-6DFF-59E4-61C110B284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D7316D5F-52BA-D1D7-43B3-DCA83FB73A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5" name="图片 64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6E720BB4-0356-AC5F-BF04-AC126D7298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47" y="4945028"/>
            <a:ext cx="2441602" cy="1574834"/>
          </a:xfrm>
          <a:prstGeom prst="rect">
            <a:avLst/>
          </a:prstGeom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7BB10F01-23BF-F63D-710C-8F523F9ED713}"/>
              </a:ext>
            </a:extLst>
          </p:cNvPr>
          <p:cNvSpPr/>
          <p:nvPr/>
        </p:nvSpPr>
        <p:spPr>
          <a:xfrm>
            <a:off x="6446063" y="606735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FCA539A-F1C0-B835-7606-8C7FA56321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45" y="4040897"/>
            <a:ext cx="2476612" cy="2476612"/>
          </a:xfrm>
          <a:prstGeom prst="rect">
            <a:avLst/>
          </a:prstGeom>
        </p:spPr>
      </p:pic>
      <p:pic>
        <p:nvPicPr>
          <p:cNvPr id="10" name="图形 9" descr="音量 纯色填充">
            <a:extLst>
              <a:ext uri="{FF2B5EF4-FFF2-40B4-BE49-F238E27FC236}">
                <a16:creationId xmlns:a16="http://schemas.microsoft.com/office/drawing/2014/main" id="{DDB213A9-CCF8-CA43-2BE3-0BB64CCD9B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7579" y="3559860"/>
            <a:ext cx="1140428" cy="1140428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台球撞击声音">
            <a:hlinkClick r:id="" action="ppaction://media"/>
            <a:extLst>
              <a:ext uri="{FF2B5EF4-FFF2-40B4-BE49-F238E27FC236}">
                <a16:creationId xmlns:a16="http://schemas.microsoft.com/office/drawing/2014/main" id="{4A93CF09-35DF-4CC4-CD81-07552D840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36711" y="2383448"/>
            <a:ext cx="609600" cy="609600"/>
          </a:xfrm>
          <a:prstGeom prst="rect">
            <a:avLst/>
          </a:prstGeom>
        </p:spPr>
      </p:pic>
      <p:sp>
        <p:nvSpPr>
          <p:cNvPr id="19" name="AutoShape 69">
            <a:extLst>
              <a:ext uri="{FF2B5EF4-FFF2-40B4-BE49-F238E27FC236}">
                <a16:creationId xmlns:a16="http://schemas.microsoft.com/office/drawing/2014/main" id="{DD6EA0BE-F2C4-0A14-F2D1-AC36BC32F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554" y="1008895"/>
            <a:ext cx="2635121" cy="220946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0" algn="ctr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C86C7EB-580B-A8FE-A616-39EA8FF7248D}"/>
              </a:ext>
            </a:extLst>
          </p:cNvPr>
          <p:cNvSpPr txBox="1"/>
          <p:nvPr/>
        </p:nvSpPr>
        <p:spPr>
          <a:xfrm>
            <a:off x="7737562" y="3424029"/>
            <a:ext cx="2959335" cy="42933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Neue" panose="02000000000000000000" pitchFamily="2" charset="0"/>
              </a:rPr>
              <a:t>GOOD JOB</a:t>
            </a:r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  <a:endParaRPr lang="zh-CN" alt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D3AE945-7945-A384-5D15-3A3890D740F3}"/>
              </a:ext>
            </a:extLst>
          </p:cNvPr>
          <p:cNvSpPr txBox="1"/>
          <p:nvPr/>
        </p:nvSpPr>
        <p:spPr>
          <a:xfrm>
            <a:off x="8217658" y="2265696"/>
            <a:ext cx="1766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err="1">
                <a:latin typeface="Comic Neue" panose="02000000000000000000" pitchFamily="2" charset="0"/>
                <a:ea typeface="宋体" panose="02010600030101010101" pitchFamily="2" charset="-122"/>
              </a:rPr>
              <a:t>Nn</a:t>
            </a:r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r>
              <a:rPr lang="en-US" altLang="zh-CN" sz="3600" b="1" dirty="0">
                <a:solidFill>
                  <a:srgbClr val="FF0000"/>
                </a:solidFill>
                <a:latin typeface="Comic Neue" panose="02000000000000000000" pitchFamily="2" charset="0"/>
                <a:ea typeface="宋体" panose="02010600030101010101" pitchFamily="2" charset="-122"/>
              </a:rPr>
              <a:t>n</a:t>
            </a:r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60" name="箭头: 五边形 5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D154EEF-D9DA-CDD7-7025-C0C332A1961A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  <p:pic>
        <p:nvPicPr>
          <p:cNvPr id="3" name="kn">
            <a:hlinkClick r:id="" action="ppaction://media"/>
            <a:extLst>
              <a:ext uri="{FF2B5EF4-FFF2-40B4-BE49-F238E27FC236}">
                <a16:creationId xmlns:a16="http://schemas.microsoft.com/office/drawing/2014/main" id="{EC05B78D-C2F2-B3BA-00CB-C9B44B5451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12468" y="10476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7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98 2.96296E-6 L -0.14375 -0.12292 L 0.29688 -0.38357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-1919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6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3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2E61C-DCF4-E90A-8D58-7687FDF8F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B9B1B6A9-ACF0-472F-6FA9-422BD6E810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E4EA3A35-758C-CEBE-135A-4A9A1D051EF4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70C7D97-84D9-0369-957D-71DA6A84C492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FFDC095-6EDC-6A8E-E4CC-A0787874994A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Kk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158CD4C7-6224-0654-578B-5541AC7240D0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4CA2687A-A4BA-DEC1-17E5-A8187D2D13DE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ED3CAE-60B2-9B6E-2598-A85CC27198A0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13F6F984-8969-4083-2BD6-31DD8E094335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CEB006AA-5700-08C1-7AB6-30F3B281B7FE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5F06D675-E8CE-08F1-3925-EB46A32A1803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A9E3490-826B-EBAE-D5AD-FB79E7322843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718339F5-8B81-37C2-4750-BBF5DF18D612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31C92BCA-7FF8-E282-F3DE-2C50E5D2E7F4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Ll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9540B56-C82B-5401-1E4B-30ECA5E69080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412EA95F-BDDA-AF2C-DF01-4BA84E4651CD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AA53F80B-601B-45E6-6972-566880286D2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dirty="0" err="1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Nn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916C315-97B5-E312-B6D0-1C5D5BE0CEC2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B9F1EA43-2267-85CB-A67E-FD1AC80C394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47356E4-E0A9-5A49-2C1C-B7BF095672F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Qq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(</a:t>
              </a: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qu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)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0E15202-9272-627A-A497-40FBE1D16799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D379CF8B-D2CA-9D02-79C0-660E27B81E0F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2A0A3161-3DB2-D63F-0159-0C948782EAC0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Rr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9ED9EEE-CEFD-6FEE-E8D7-0BA794645E0F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98DA6F2B-6AB0-5310-DF69-FD85A512C3FE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FC22C053-8044-8577-DA43-3E00F2191E42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Ss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020780D4-E9DB-3BFE-07CF-FDD7F28693CF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9B59A5D-4F4E-C5ED-B9F8-A9192F0F4723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5186F396-491A-F8F6-1EE5-5E2ACC4CCEA3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Tt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BC7E4BD-D73D-087F-0FB8-830CB34D8110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C87B0B2D-C4C7-2D58-B5CE-80FAA9A3574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EF8032AC-2732-430C-8F62-4B0B8228DE98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Mm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294E30EB-DA3C-E63E-0E62-908F87ECD9DA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C1DBB9FC-A4AE-A4ED-450D-17B22305D345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4561AA1-B759-4561-E2F2-8DB1D4FF7FD9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Pp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7233792-8630-5CCA-F3A9-EC7AB0C7BB1D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3421C2B5-2500-04E3-F03C-F6A5F941F1F9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4DC6970-7969-EF0A-E608-A89B7B329E78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Oo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E3C3705-0930-559D-3176-35557DB4FA7A}"/>
              </a:ext>
            </a:extLst>
          </p:cNvPr>
          <p:cNvGrpSpPr/>
          <p:nvPr/>
        </p:nvGrpSpPr>
        <p:grpSpPr>
          <a:xfrm>
            <a:off x="3424480" y="3566218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68E1CF17-3E60-3059-01E3-38323F3D8D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16664B0D-B3A4-F63A-9977-71CCF55EDA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形 2" descr="音量 纯色填充">
            <a:extLst>
              <a:ext uri="{FF2B5EF4-FFF2-40B4-BE49-F238E27FC236}">
                <a16:creationId xmlns:a16="http://schemas.microsoft.com/office/drawing/2014/main" id="{C2195680-6D8D-AE54-BE27-E66ED8F7D2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4209" y="3586003"/>
            <a:ext cx="1140428" cy="1140428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台球撞击声音">
            <a:hlinkClick r:id="" action="ppaction://media"/>
            <a:extLst>
              <a:ext uri="{FF2B5EF4-FFF2-40B4-BE49-F238E27FC236}">
                <a16:creationId xmlns:a16="http://schemas.microsoft.com/office/drawing/2014/main" id="{2AC2B2AC-934D-DA71-07CF-C6FB0A82C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69513" y="2513945"/>
            <a:ext cx="609600" cy="609600"/>
          </a:xfrm>
          <a:prstGeom prst="rect">
            <a:avLst/>
          </a:prstGeom>
        </p:spPr>
      </p:pic>
      <p:pic>
        <p:nvPicPr>
          <p:cNvPr id="5" name="图片 4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BDEF632F-CAD8-E414-026B-E0BA2D21A57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47" y="4945028"/>
            <a:ext cx="2441602" cy="157483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73D26F24-52F8-4CFA-DB0B-3F347266FD55}"/>
              </a:ext>
            </a:extLst>
          </p:cNvPr>
          <p:cNvSpPr/>
          <p:nvPr/>
        </p:nvSpPr>
        <p:spPr>
          <a:xfrm>
            <a:off x="6446063" y="606735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F1617DF-26B1-FBDD-7AB8-378DF80E5F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45" y="4040897"/>
            <a:ext cx="2476612" cy="2476612"/>
          </a:xfrm>
          <a:prstGeom prst="rect">
            <a:avLst/>
          </a:prstGeom>
        </p:spPr>
      </p:pic>
      <p:sp>
        <p:nvSpPr>
          <p:cNvPr id="17" name="AutoShape 69">
            <a:extLst>
              <a:ext uri="{FF2B5EF4-FFF2-40B4-BE49-F238E27FC236}">
                <a16:creationId xmlns:a16="http://schemas.microsoft.com/office/drawing/2014/main" id="{596E13C6-A65F-B4EE-6D3E-4EAF60DE1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554" y="1008895"/>
            <a:ext cx="2635121" cy="220946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0" algn="ctr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4AD6357-5B01-CE6E-576B-F685E6014D27}"/>
              </a:ext>
            </a:extLst>
          </p:cNvPr>
          <p:cNvSpPr txBox="1"/>
          <p:nvPr/>
        </p:nvSpPr>
        <p:spPr>
          <a:xfrm>
            <a:off x="8217658" y="2265696"/>
            <a:ext cx="1766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Mm/</a:t>
            </a:r>
            <a:r>
              <a:rPr lang="en-US" altLang="zh-CN" sz="3600" b="1" dirty="0">
                <a:solidFill>
                  <a:srgbClr val="FF0000"/>
                </a:solidFill>
                <a:latin typeface="Comic Neue" panose="02000000000000000000" pitchFamily="2" charset="0"/>
                <a:ea typeface="宋体" panose="02010600030101010101" pitchFamily="2" charset="-122"/>
              </a:rPr>
              <a:t>m</a:t>
            </a:r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323916-8CE1-DE9D-0BD2-3AF57A6CBB15}"/>
              </a:ext>
            </a:extLst>
          </p:cNvPr>
          <p:cNvSpPr txBox="1"/>
          <p:nvPr/>
        </p:nvSpPr>
        <p:spPr>
          <a:xfrm>
            <a:off x="7737562" y="3424029"/>
            <a:ext cx="2959335" cy="42933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Neue" panose="02000000000000000000" pitchFamily="2" charset="0"/>
              </a:rPr>
              <a:t>GOOD JOB</a:t>
            </a:r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  <a:endParaRPr lang="zh-CN" alt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0" name="箭头: 五边形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34D0E6-8975-2398-DD84-9D8A39A02CEA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  <p:pic>
        <p:nvPicPr>
          <p:cNvPr id="4" name="m">
            <a:hlinkClick r:id="" action="ppaction://media"/>
            <a:extLst>
              <a:ext uri="{FF2B5EF4-FFF2-40B4-BE49-F238E27FC236}">
                <a16:creationId xmlns:a16="http://schemas.microsoft.com/office/drawing/2014/main" id="{4600DF89-AC2E-C262-42D5-1937E8BC99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42491" y="11281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5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0.2487 -0.2439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5" y="-121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BC8C3-7007-BF35-073D-DF5CB930E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7C0298AD-BCAF-C1FE-A2F9-35DEBD1F6E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05B8A02E-5D65-F875-7D59-6E16DF1D8E86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957BBFA-187B-20C2-1307-429CF5AB3D64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79C1E3C-42D2-7775-2332-0577E816455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Kk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1EF831F4-94D3-3B56-8DF3-D4E6E66A27A5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DB0CDDB9-7B12-4AB4-4C74-6184D294C3D3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6B29341-2095-91B0-8ABC-1EEA3ADC1A96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7AC144F9-93D8-DB0B-1AD3-86E3A6675BDE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B88E916C-8E0D-49CE-7DBF-0CA1FF18A19B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B7BE00A-B354-E26E-0212-1F8915E8B2F7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A713674-3CCC-D6EE-A0DD-6DC00B849F27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469C257-1A3C-50AF-4E7B-65B685C8F66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B14C288-A61C-0549-2DF9-3FD213C5BBDC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Ll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EA18F5B-DC93-8107-F4C0-9368C12DA20B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237E15D1-4994-7384-DBAE-8B4BBC5E41D0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A7F7E72-E90A-D229-17D3-EA2B814C15D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Nn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DC9961E-A1EF-3AB6-C63C-7F2E22533877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9765924E-6639-79AF-8E1C-C4D6B5080546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37CBADF3-C5EB-01CE-3D78-69CD42A612C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Qq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(</a:t>
              </a: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qu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)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BF5BC0B-68B5-712C-1FED-406E109FCB43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8D9B8247-0C36-C44A-D302-FB805CD0B9D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B4EAAC18-C0CF-CDC4-697A-EEFC20A26602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Rr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DA0A3C2-DC1F-861D-39A8-B1B50F1D02CA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942167C7-4774-2140-66B8-6D86FBB74992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20D57DE-F608-A82E-5576-A2A6D4ECA041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Ss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3ABC508-A223-820C-9D7C-4BB0468FEC6A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948D3209-3395-D3FE-335B-94FD5CAADCB3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06E26D4-D2DA-C2C7-98D1-B4B7AFD03BED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Tt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23EF1597-375F-AB9E-ED74-D13C25CB0DAA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3AC37EC-7C10-87B9-2B73-E8D166301D40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E7ACAFFF-31B9-9788-1FAA-17166B8F6B3A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Mm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284462EB-B0A4-7ACD-5B05-04BD3BA2C06B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8F1CD437-8EBF-3A29-27E2-9CDDD7B8CE59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5061F9A8-B99E-804E-9293-5E4ACC251060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Pp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7B67CB5-6E3A-FE5F-8C96-3E15A24BCFE1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2B095D6C-AEEC-CFAE-4CEC-135091C65F34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EA72590A-93AC-D95D-F247-56FB3F8621B4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Oo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F8A49F8D-7E6D-F81E-8A75-023665EDF39F}"/>
              </a:ext>
            </a:extLst>
          </p:cNvPr>
          <p:cNvGrpSpPr/>
          <p:nvPr/>
        </p:nvGrpSpPr>
        <p:grpSpPr>
          <a:xfrm>
            <a:off x="1231619" y="5434766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C00D041B-75C6-572C-7BD2-11EBB4D27F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92C841D8-195A-4ADE-C8C8-7704CD01EC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形 2" descr="音量 纯色填充">
            <a:extLst>
              <a:ext uri="{FF2B5EF4-FFF2-40B4-BE49-F238E27FC236}">
                <a16:creationId xmlns:a16="http://schemas.microsoft.com/office/drawing/2014/main" id="{6338A221-B94F-E8D3-E70F-5C9FDC9427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44200" y="3604633"/>
            <a:ext cx="1140428" cy="1140428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台球撞击声音">
            <a:hlinkClick r:id="" action="ppaction://media"/>
            <a:extLst>
              <a:ext uri="{FF2B5EF4-FFF2-40B4-BE49-F238E27FC236}">
                <a16:creationId xmlns:a16="http://schemas.microsoft.com/office/drawing/2014/main" id="{DF195C23-95B7-8919-FA08-EB5ADAC77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69513" y="2513945"/>
            <a:ext cx="609600" cy="609600"/>
          </a:xfrm>
          <a:prstGeom prst="rect">
            <a:avLst/>
          </a:prstGeom>
        </p:spPr>
      </p:pic>
      <p:pic>
        <p:nvPicPr>
          <p:cNvPr id="6" name="图片 5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46FAA703-F196-AF29-B049-F2BA849CF6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47" y="4945028"/>
            <a:ext cx="2441602" cy="157483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6D39D23-54F7-F310-D21E-42D9F6838B7D}"/>
              </a:ext>
            </a:extLst>
          </p:cNvPr>
          <p:cNvSpPr/>
          <p:nvPr/>
        </p:nvSpPr>
        <p:spPr>
          <a:xfrm>
            <a:off x="6446063" y="606735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5355005-1461-7133-6F45-CE4BD3D3D85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45" y="4040897"/>
            <a:ext cx="2476612" cy="2476612"/>
          </a:xfrm>
          <a:prstGeom prst="rect">
            <a:avLst/>
          </a:prstGeom>
        </p:spPr>
      </p:pic>
      <p:sp>
        <p:nvSpPr>
          <p:cNvPr id="17" name="AutoShape 69">
            <a:extLst>
              <a:ext uri="{FF2B5EF4-FFF2-40B4-BE49-F238E27FC236}">
                <a16:creationId xmlns:a16="http://schemas.microsoft.com/office/drawing/2014/main" id="{A9730881-4560-A3E0-1AA3-C2A24955C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554" y="1008895"/>
            <a:ext cx="2635121" cy="220946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0" algn="ctr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0DF8B56-F8A2-1FE9-CABA-C6E7BC16FCB0}"/>
              </a:ext>
            </a:extLst>
          </p:cNvPr>
          <p:cNvSpPr txBox="1"/>
          <p:nvPr/>
        </p:nvSpPr>
        <p:spPr>
          <a:xfrm>
            <a:off x="8283636" y="2401567"/>
            <a:ext cx="17669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latin typeface="Comic Neue" panose="02000000000000000000" pitchFamily="2" charset="0"/>
                <a:ea typeface="宋体" panose="02010600030101010101" pitchFamily="2" charset="-122"/>
              </a:rPr>
              <a:t>Qq</a:t>
            </a:r>
            <a:r>
              <a:rPr lang="en-US" altLang="zh-CN" sz="2400" b="1" dirty="0">
                <a:latin typeface="Comic Neue" panose="02000000000000000000" pitchFamily="2" charset="0"/>
                <a:ea typeface="宋体" panose="02010600030101010101" pitchFamily="2" charset="-122"/>
              </a:rPr>
              <a:t>(</a:t>
            </a:r>
            <a:r>
              <a:rPr lang="en-US" altLang="zh-CN" sz="2400" b="1" dirty="0" err="1">
                <a:latin typeface="Comic Neue" panose="02000000000000000000" pitchFamily="2" charset="0"/>
                <a:ea typeface="宋体" panose="02010600030101010101" pitchFamily="2" charset="-122"/>
              </a:rPr>
              <a:t>qu</a:t>
            </a:r>
            <a:r>
              <a:rPr lang="en-US" altLang="zh-CN" sz="2400" b="1" dirty="0">
                <a:latin typeface="Comic Neue" panose="02000000000000000000" pitchFamily="2" charset="0"/>
                <a:ea typeface="宋体" panose="02010600030101010101" pitchFamily="2" charset="-122"/>
              </a:rPr>
              <a:t>)/</a:t>
            </a:r>
            <a:r>
              <a:rPr lang="en-US" altLang="zh-CN" sz="2400" b="1" dirty="0">
                <a:solidFill>
                  <a:srgbClr val="FF0000"/>
                </a:solidFill>
                <a:latin typeface="Comic Neue" panose="02000000000000000000" pitchFamily="2" charset="0"/>
                <a:ea typeface="宋体" panose="02010600030101010101" pitchFamily="2" charset="-122"/>
              </a:rPr>
              <a:t>kw</a:t>
            </a:r>
            <a:r>
              <a:rPr lang="en-US" altLang="zh-CN" sz="24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endParaRPr lang="zh-CN" altLang="en-US" sz="24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591197F-E0E6-A740-A10C-4444316BF18C}"/>
              </a:ext>
            </a:extLst>
          </p:cNvPr>
          <p:cNvSpPr txBox="1"/>
          <p:nvPr/>
        </p:nvSpPr>
        <p:spPr>
          <a:xfrm>
            <a:off x="7737562" y="3424029"/>
            <a:ext cx="2959335" cy="42933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Neue" panose="02000000000000000000" pitchFamily="2" charset="0"/>
              </a:rPr>
              <a:t>GOOD JOB</a:t>
            </a:r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  <a:endParaRPr lang="zh-CN" alt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0" name="箭头: 五边形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A4BA78-A9E8-A879-DD50-5A8F24E33584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  <p:pic>
        <p:nvPicPr>
          <p:cNvPr id="4" name="qu">
            <a:hlinkClick r:id="" action="ppaction://media"/>
            <a:extLst>
              <a:ext uri="{FF2B5EF4-FFF2-40B4-BE49-F238E27FC236}">
                <a16:creationId xmlns:a16="http://schemas.microsoft.com/office/drawing/2014/main" id="{0D49F245-4C83-C22A-3832-B731E73C9D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62285" y="36738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8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C -0.00221 -0.00439 -0.0013 -0.00208 -0.00299 -0.00717 L -0.05586 -0.12245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9" y="-61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55331-2EE3-5704-CBF5-A8C5978CF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DDAAB950-CAF3-B945-759B-856BA6FF6F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B94AA1A-31A7-BDF8-1709-0645A06B1FE5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63717F2-0183-4B3D-7C47-701370B73FFC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BD34900-969F-0CC3-1CFF-C492DDD58D58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Kk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163F9C2F-3197-1510-3665-B77699E615D5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7FDC73EC-BCC6-BFD8-3E09-41F01FCFC501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553E786-B602-4A8F-2213-7F020ED0B0C7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6FDF0621-3550-0A25-81EF-DBB2B45CD019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94469DAD-A837-6027-EE6A-AE71D7E3ADCF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92F7EAD-97D8-28BB-4C32-66822B2BC40A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E00E87A-DB33-5BAC-1BDA-D67CDE14A82B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02BAAA18-93E9-523C-C9A6-4565AFFD034D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174A8E47-9BE2-039D-C710-8F11EBC117C8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Ll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1ABF044-4E40-0E0A-1DC6-59E7EDA86FE2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34191DC3-3EA3-205D-9A29-C7C427737B4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6058267B-5932-BA4D-97BB-5891505F044F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Nn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6C42DAB-A26D-658D-18BA-FD6CA2A05BF0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6306E93B-9290-4226-2DD9-F634F92D8556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44FE924-CEC0-7347-C419-316C672AA9F1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dirty="0" err="1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Qq</a:t>
              </a:r>
              <a:r>
                <a:rPr lang="en-US" altLang="zh-CN" sz="1600" b="1" dirty="0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(</a:t>
              </a:r>
              <a:r>
                <a:rPr lang="en-US" altLang="zh-CN" sz="1600" b="1" dirty="0" err="1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qu</a:t>
              </a:r>
              <a:r>
                <a:rPr lang="en-US" altLang="zh-CN" sz="1600" b="1" dirty="0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)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8353493-A854-636B-B576-98325607B1E7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F8BA485-8CB7-A31A-A00F-BAE85BA2500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7DF74A79-FA27-5716-A8EE-6E73CFC1D9F9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Rr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A618E4EA-C8CC-5482-3E14-8E84323DB530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B5AC899-E8B1-4673-2AEF-A2E0624E731D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1C03DD1F-1F9C-0F5E-5316-7D276AEB5D4E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Ss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E4BC37E-6BC1-DFE9-B3FA-8C89B2B5739E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79152EA4-422E-1348-4906-340F3336E70F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1C565055-C5DD-6694-D865-D6E8E59DA74E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dirty="0">
                  <a:solidFill>
                    <a:srgbClr val="002060"/>
                  </a:solidFill>
                  <a:latin typeface="Comic Neue" panose="02000000000000000000" pitchFamily="2" charset="0"/>
                  <a:ea typeface="等线" panose="02010600030101010101" pitchFamily="2" charset="-122"/>
                </a:rPr>
                <a:t>Tt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72108FF-2F8F-D30A-AE03-4EA74705DEE6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58A5EF08-6988-E7ED-0380-DF2CE72C3B4F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FD7847D3-CBF2-4AE4-5829-27547D94FB9C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Mm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CF2D63C-350C-298D-1BB7-E42949F2771A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D4061223-F106-2641-4028-BACE9F4A3AF4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3F653C4A-7B7F-47AF-9753-B88860ABD962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Pp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0A248DB-B877-335A-CB59-057EAC669126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4EBF1149-14D4-2B09-ECF9-758FF3BBFD1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7465983-19C6-4583-834C-E89194D8B07B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Oo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09E9864-7E4F-AC67-A7A6-A2250F5D4934}"/>
              </a:ext>
            </a:extLst>
          </p:cNvPr>
          <p:cNvGrpSpPr/>
          <p:nvPr/>
        </p:nvGrpSpPr>
        <p:grpSpPr>
          <a:xfrm>
            <a:off x="3132220" y="2809314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892AEA88-6561-3E69-7D27-779DCE50BE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B6C81E7A-0AA0-3A90-3D88-62201C6C82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形 2" descr="音量 纯色填充">
            <a:extLst>
              <a:ext uri="{FF2B5EF4-FFF2-40B4-BE49-F238E27FC236}">
                <a16:creationId xmlns:a16="http://schemas.microsoft.com/office/drawing/2014/main" id="{88ED6CEB-63B2-B8EF-07A5-AFF343DD75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2257" y="3560218"/>
            <a:ext cx="1140428" cy="1140428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台球撞击声音">
            <a:hlinkClick r:id="" action="ppaction://media"/>
            <a:extLst>
              <a:ext uri="{FF2B5EF4-FFF2-40B4-BE49-F238E27FC236}">
                <a16:creationId xmlns:a16="http://schemas.microsoft.com/office/drawing/2014/main" id="{9FBC6336-A2CE-5656-385F-0DC35593B8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69513" y="2513945"/>
            <a:ext cx="609600" cy="609600"/>
          </a:xfrm>
          <a:prstGeom prst="rect">
            <a:avLst/>
          </a:prstGeom>
        </p:spPr>
      </p:pic>
      <p:pic>
        <p:nvPicPr>
          <p:cNvPr id="5" name="图片 4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1862194D-78D4-2719-001A-392D8B491B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47" y="4945028"/>
            <a:ext cx="2441602" cy="157483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14FA820A-183E-CB45-047C-69C7F9D2FE43}"/>
              </a:ext>
            </a:extLst>
          </p:cNvPr>
          <p:cNvSpPr/>
          <p:nvPr/>
        </p:nvSpPr>
        <p:spPr>
          <a:xfrm>
            <a:off x="6446063" y="606735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890A559-343D-39C6-F4C3-CD9FA57ED0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45" y="4040897"/>
            <a:ext cx="2476612" cy="2476612"/>
          </a:xfrm>
          <a:prstGeom prst="rect">
            <a:avLst/>
          </a:prstGeom>
        </p:spPr>
      </p:pic>
      <p:sp>
        <p:nvSpPr>
          <p:cNvPr id="17" name="AutoShape 69">
            <a:extLst>
              <a:ext uri="{FF2B5EF4-FFF2-40B4-BE49-F238E27FC236}">
                <a16:creationId xmlns:a16="http://schemas.microsoft.com/office/drawing/2014/main" id="{01480911-CE42-EEBD-373D-30B8E71E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554" y="1008895"/>
            <a:ext cx="2635121" cy="220946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0" algn="ctr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35C1077-6BE0-4D90-E3F5-FB196D8C2F4D}"/>
              </a:ext>
            </a:extLst>
          </p:cNvPr>
          <p:cNvSpPr txBox="1"/>
          <p:nvPr/>
        </p:nvSpPr>
        <p:spPr>
          <a:xfrm>
            <a:off x="8182558" y="2397865"/>
            <a:ext cx="2069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Kk/</a:t>
            </a:r>
            <a:r>
              <a:rPr lang="en-US" altLang="zh-CN" sz="3600" b="1" dirty="0">
                <a:solidFill>
                  <a:srgbClr val="FF0000"/>
                </a:solidFill>
                <a:latin typeface="Comic Neue" panose="02000000000000000000" pitchFamily="2" charset="0"/>
                <a:ea typeface="A-OTF Kyoukasho ICA Pro M" panose="02020500000000000000" pitchFamily="18" charset="-128"/>
                <a:cs typeface="Times New Roman" panose="02020603050405020304" pitchFamily="18" charset="0"/>
              </a:rPr>
              <a:t>k</a:t>
            </a:r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0B37EB0-6DE5-6923-B099-AC28311A715C}"/>
              </a:ext>
            </a:extLst>
          </p:cNvPr>
          <p:cNvSpPr txBox="1"/>
          <p:nvPr/>
        </p:nvSpPr>
        <p:spPr>
          <a:xfrm>
            <a:off x="7737562" y="3424029"/>
            <a:ext cx="2959335" cy="42933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Neue" panose="02000000000000000000" pitchFamily="2" charset="0"/>
              </a:rPr>
              <a:t>GOOD JOB</a:t>
            </a:r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  <a:endParaRPr lang="zh-CN" alt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0" name="箭头: 五边形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45C601-4E2B-7B16-A4F1-D427A66E4E8D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  <p:pic>
        <p:nvPicPr>
          <p:cNvPr id="4" name="c">
            <a:hlinkClick r:id="" action="ppaction://media"/>
            <a:extLst>
              <a:ext uri="{FF2B5EF4-FFF2-40B4-BE49-F238E27FC236}">
                <a16:creationId xmlns:a16="http://schemas.microsoft.com/office/drawing/2014/main" id="{BFFB2C66-DD7F-5266-91ED-7CC2C7A9F3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94047" y="15040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5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72 -0.04769 L -0.19219 -0.1368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-446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3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67B6-8A32-A26E-A581-D4685943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绿色的台球桌子&#10;&#10;AI 生成的内容可能不正确。">
            <a:extLst>
              <a:ext uri="{FF2B5EF4-FFF2-40B4-BE49-F238E27FC236}">
                <a16:creationId xmlns:a16="http://schemas.microsoft.com/office/drawing/2014/main" id="{BEAC9CF0-443C-31D6-6996-AB798CC334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665" y="515470"/>
            <a:ext cx="6426267" cy="582706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89D87A0B-98BF-FE5B-8B8D-618DAB745839}"/>
              </a:ext>
            </a:extLst>
          </p:cNvPr>
          <p:cNvGrpSpPr/>
          <p:nvPr/>
        </p:nvGrpSpPr>
        <p:grpSpPr>
          <a:xfrm>
            <a:off x="2706147" y="104061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BF14F4FF-2871-B07F-F972-4AB7B32A4823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89000"/>
                  </a:schemeClr>
                </a:gs>
                <a:gs pos="23000">
                  <a:schemeClr val="accent6">
                    <a:lumMod val="89000"/>
                  </a:schemeClr>
                </a:gs>
                <a:gs pos="69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62DDDBDF-489C-E2C8-7EFF-EB222705CDB0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Kk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1AD63C8B-03E9-B265-BBF7-0C9DD3E59808}"/>
              </a:ext>
            </a:extLst>
          </p:cNvPr>
          <p:cNvSpPr/>
          <p:nvPr/>
        </p:nvSpPr>
        <p:spPr>
          <a:xfrm>
            <a:off x="5202211" y="334305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26E7CD17-59E0-8961-E6D0-85B89E7A7538}"/>
              </a:ext>
            </a:extLst>
          </p:cNvPr>
          <p:cNvSpPr/>
          <p:nvPr/>
        </p:nvSpPr>
        <p:spPr>
          <a:xfrm>
            <a:off x="426727" y="307594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FFE786F-F492-C910-702B-D389706109C5}"/>
              </a:ext>
            </a:extLst>
          </p:cNvPr>
          <p:cNvSpPr/>
          <p:nvPr/>
        </p:nvSpPr>
        <p:spPr>
          <a:xfrm>
            <a:off x="398130" y="3088290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CB4A5051-4318-2BB5-2AA9-8489675E1FAE}"/>
              </a:ext>
            </a:extLst>
          </p:cNvPr>
          <p:cNvSpPr/>
          <p:nvPr/>
        </p:nvSpPr>
        <p:spPr>
          <a:xfrm>
            <a:off x="5324287" y="3087778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39B9C00-86B0-5983-69FA-253A197577CC}"/>
              </a:ext>
            </a:extLst>
          </p:cNvPr>
          <p:cNvSpPr/>
          <p:nvPr/>
        </p:nvSpPr>
        <p:spPr>
          <a:xfrm>
            <a:off x="426727" y="5868987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CD194A4-ED16-5950-E9ED-6C4637D23FCD}"/>
              </a:ext>
            </a:extLst>
          </p:cNvPr>
          <p:cNvSpPr/>
          <p:nvPr/>
        </p:nvSpPr>
        <p:spPr>
          <a:xfrm>
            <a:off x="5154655" y="5920563"/>
            <a:ext cx="681419" cy="6814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6D016CD-A61B-70E6-AEE1-816D6DA00694}"/>
              </a:ext>
            </a:extLst>
          </p:cNvPr>
          <p:cNvGrpSpPr/>
          <p:nvPr/>
        </p:nvGrpSpPr>
        <p:grpSpPr>
          <a:xfrm>
            <a:off x="2096048" y="1909759"/>
            <a:ext cx="952641" cy="952641"/>
            <a:chOff x="2434442" y="1793174"/>
            <a:chExt cx="1014729" cy="10147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E2379C0D-72BA-89EB-F9E0-E57F706AFC66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5A3A1095-0453-0CB1-2FDD-D14A941326FF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Ll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9CC4905-B606-759A-C5AC-862605F445DC}"/>
              </a:ext>
            </a:extLst>
          </p:cNvPr>
          <p:cNvGrpSpPr/>
          <p:nvPr/>
        </p:nvGrpSpPr>
        <p:grpSpPr>
          <a:xfrm>
            <a:off x="1504167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4B863C72-926A-43B5-B588-C405BDC150FF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2CF267B1-5886-C576-EB47-BCA4E04DCD14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Nn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281889-4474-41DB-8D82-0BC42FE30E56}"/>
              </a:ext>
            </a:extLst>
          </p:cNvPr>
          <p:cNvGrpSpPr/>
          <p:nvPr/>
        </p:nvGrpSpPr>
        <p:grpSpPr>
          <a:xfrm>
            <a:off x="93415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537664B-2642-F006-74B4-9171EA5B89C6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>
              <a:gsLst>
                <a:gs pos="30000">
                  <a:schemeClr val="accent5">
                    <a:lumMod val="60000"/>
                    <a:lumOff val="40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69000">
                  <a:srgbClr val="FF8080"/>
                </a:gs>
                <a:gs pos="51000">
                  <a:schemeClr val="accent1">
                    <a:lumMod val="0"/>
                    <a:lumOff val="100000"/>
                  </a:schemeClr>
                </a:gs>
                <a:gs pos="81500">
                  <a:srgbClr val="FFFF00"/>
                </a:gs>
                <a:gs pos="76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174BD8D3-2FED-7995-1F56-4ABC70122A18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Qq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(</a:t>
              </a:r>
              <a:r>
                <a:rPr kumimoji="0" lang="en-US" altLang="zh-CN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qu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)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3059AA0-529A-9EDD-F885-9A1D7E56A633}"/>
              </a:ext>
            </a:extLst>
          </p:cNvPr>
          <p:cNvGrpSpPr/>
          <p:nvPr/>
        </p:nvGrpSpPr>
        <p:grpSpPr>
          <a:xfrm>
            <a:off x="2111669" y="3792420"/>
            <a:ext cx="952641" cy="952641"/>
            <a:chOff x="2434442" y="1793174"/>
            <a:chExt cx="1014729" cy="1014729"/>
          </a:xfr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DB88178B-6417-02ED-7FAD-67C7B098ABA5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67500">
                  <a:srgbClr val="D36576"/>
                </a:gs>
                <a:gs pos="48000">
                  <a:schemeClr val="tx2">
                    <a:lumMod val="25000"/>
                    <a:lumOff val="75000"/>
                  </a:schemeClr>
                </a:gs>
                <a:gs pos="93500">
                  <a:srgbClr val="8A3041"/>
                </a:gs>
                <a:gs pos="87000">
                  <a:srgbClr val="FF0000"/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C3AA7F37-23CF-1CC9-3A01-C470EEBB55E9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Rr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590F7A4-B980-572A-34A9-170508D673EE}"/>
              </a:ext>
            </a:extLst>
          </p:cNvPr>
          <p:cNvGrpSpPr/>
          <p:nvPr/>
        </p:nvGrpSpPr>
        <p:grpSpPr>
          <a:xfrm>
            <a:off x="3289179" y="3792420"/>
            <a:ext cx="952641" cy="952641"/>
            <a:chOff x="2434442" y="1793174"/>
            <a:chExt cx="1014729" cy="1014729"/>
          </a:xfrm>
          <a:effectLst>
            <a:outerShdw blurRad="50800" dist="50800" dir="5400000" sx="93000" sy="93000" algn="ctr" rotWithShape="0">
              <a:srgbClr val="000000">
                <a:alpha val="43137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D628E65F-51DC-0D9E-0B46-087A22A78E3B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28000">
                  <a:srgbClr val="F1AF0C"/>
                </a:gs>
                <a:gs pos="34000">
                  <a:srgbClr val="F1AF0C"/>
                </a:gs>
                <a:gs pos="67000">
                  <a:srgbClr val="E0A70B"/>
                </a:gs>
                <a:gs pos="76000">
                  <a:srgbClr val="FFFF00"/>
                </a:gs>
                <a:gs pos="56000">
                  <a:srgbClr val="D25717"/>
                </a:gs>
                <a:gs pos="40000">
                  <a:schemeClr val="accent2">
                    <a:lumMod val="89000"/>
                  </a:schemeClr>
                </a:gs>
                <a:gs pos="24000">
                  <a:srgbClr val="D97F11"/>
                </a:gs>
                <a:gs pos="19500">
                  <a:srgbClr val="CD6713"/>
                </a:gs>
                <a:gs pos="15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A84B905E-43DB-FFA9-BFB5-A8F7FF160AFE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Ss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44BE698-C58E-BA38-00DC-E089138CF8CC}"/>
              </a:ext>
            </a:extLst>
          </p:cNvPr>
          <p:cNvGrpSpPr/>
          <p:nvPr/>
        </p:nvGrpSpPr>
        <p:grpSpPr>
          <a:xfrm>
            <a:off x="4466689" y="3792420"/>
            <a:ext cx="952641" cy="952641"/>
            <a:chOff x="2434442" y="1793174"/>
            <a:chExt cx="1014729" cy="1014729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EF1D5F81-EB7D-FE3E-128B-06BCB82CEFAA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56000">
                  <a:srgbClr val="2B7DA2"/>
                </a:gs>
                <a:gs pos="43000">
                  <a:schemeClr val="accent1">
                    <a:lumMod val="60000"/>
                    <a:lumOff val="40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BB929CD2-829E-773E-2245-C2BCAC4AD98E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Tt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60E8A11D-28A1-29CE-8544-435640FC0C58}"/>
              </a:ext>
            </a:extLst>
          </p:cNvPr>
          <p:cNvGrpSpPr/>
          <p:nvPr/>
        </p:nvGrpSpPr>
        <p:grpSpPr>
          <a:xfrm>
            <a:off x="3341712" y="1909759"/>
            <a:ext cx="952641" cy="952641"/>
            <a:chOff x="2434442" y="1793174"/>
            <a:chExt cx="1014729" cy="1014729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CA19BDF3-FAF1-BF19-E17A-4E18EFBE8B48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38100" dir="5400000" sx="97000" sy="97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61B11A6F-3AC1-3C67-4138-9732D86B570C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Mm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6B5FD2F-470B-DFC5-5413-F767FC673AE7}"/>
              </a:ext>
            </a:extLst>
          </p:cNvPr>
          <p:cNvGrpSpPr/>
          <p:nvPr/>
        </p:nvGrpSpPr>
        <p:grpSpPr>
          <a:xfrm>
            <a:off x="3863179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9CDF9591-3F28-2279-C34D-2813CE6DA3D9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>
              <a:outerShdw blurRad="50800" dist="50800" dir="5400000" sx="97000" sy="97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DCB2AC78-EFAE-8971-8B99-F42BEEAD67CF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Pp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A365AD8-F189-622E-0D5B-80141909BBBB}"/>
              </a:ext>
            </a:extLst>
          </p:cNvPr>
          <p:cNvGrpSpPr/>
          <p:nvPr/>
        </p:nvGrpSpPr>
        <p:grpSpPr>
          <a:xfrm>
            <a:off x="2683673" y="2820562"/>
            <a:ext cx="952641" cy="952641"/>
            <a:chOff x="2434442" y="1793174"/>
            <a:chExt cx="1014729" cy="1014729"/>
          </a:xfrm>
          <a:effectLst>
            <a:outerShdw blurRad="50800" dist="38100" dir="5400000" sx="93000" sy="93000" algn="t" rotWithShape="0">
              <a:prstClr val="black">
                <a:alpha val="40000"/>
              </a:prstClr>
            </a:outerShdw>
          </a:effectLst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5982CC08-1D29-EF27-0C90-B8DCB9A92D11}"/>
                </a:ext>
              </a:extLst>
            </p:cNvPr>
            <p:cNvSpPr/>
            <p:nvPr/>
          </p:nvSpPr>
          <p:spPr>
            <a:xfrm>
              <a:off x="2434442" y="1793174"/>
              <a:ext cx="1014729" cy="101472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effectLst>
              <a:outerShdw blurRad="50800" dist="50800" dir="5400000" sx="93000" sy="93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E9FF31BB-31DE-0922-7933-27D9C8640EB6}"/>
                </a:ext>
              </a:extLst>
            </p:cNvPr>
            <p:cNvSpPr/>
            <p:nvPr/>
          </p:nvSpPr>
          <p:spPr>
            <a:xfrm>
              <a:off x="2575479" y="1931408"/>
              <a:ext cx="732655" cy="7326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Neue" panose="02000000000000000000" pitchFamily="2" charset="0"/>
                  <a:ea typeface="等线" panose="02010600030101010101" pitchFamily="2" charset="-122"/>
                  <a:cs typeface="+mn-cs"/>
                </a:rPr>
                <a:t>Oo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形 2" descr="音量 纯色填充">
            <a:extLst>
              <a:ext uri="{FF2B5EF4-FFF2-40B4-BE49-F238E27FC236}">
                <a16:creationId xmlns:a16="http://schemas.microsoft.com/office/drawing/2014/main" id="{C7780064-5ACB-9D50-1D70-95378CA488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5480" y="3599903"/>
            <a:ext cx="1140428" cy="1140428"/>
          </a:xfrm>
          <a:prstGeom prst="rect">
            <a:avLst/>
          </a:prstGeom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3A54FCA2-5755-E46B-FE2A-A49FA45BA6FD}"/>
              </a:ext>
            </a:extLst>
          </p:cNvPr>
          <p:cNvGrpSpPr/>
          <p:nvPr/>
        </p:nvGrpSpPr>
        <p:grpSpPr>
          <a:xfrm rot="19342762">
            <a:off x="5002120" y="3121725"/>
            <a:ext cx="3816350" cy="1303882"/>
            <a:chOff x="3438006" y="3884051"/>
            <a:chExt cx="3816350" cy="1303882"/>
          </a:xfrm>
        </p:grpSpPr>
        <p:sp>
          <p:nvSpPr>
            <p:cNvPr id="7" name="AutoShape 75">
              <a:extLst>
                <a:ext uri="{FF2B5EF4-FFF2-40B4-BE49-F238E27FC236}">
                  <a16:creationId xmlns:a16="http://schemas.microsoft.com/office/drawing/2014/main" id="{F1485293-574C-6802-EEBB-1C07AF5C1F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3438006" y="3884051"/>
              <a:ext cx="3816350" cy="22225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 algn="ctr">
              <a:solidFill>
                <a:srgbClr val="996633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AutoShape 76">
              <a:extLst>
                <a:ext uri="{FF2B5EF4-FFF2-40B4-BE49-F238E27FC236}">
                  <a16:creationId xmlns:a16="http://schemas.microsoft.com/office/drawing/2014/main" id="{6C68533F-1A48-612F-1BFF-C5A9CFF555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288576">
              <a:off x="6274904" y="4900595"/>
              <a:ext cx="858838" cy="287338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9525" algn="ctr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" name="台球撞击声音">
            <a:hlinkClick r:id="" action="ppaction://media"/>
            <a:extLst>
              <a:ext uri="{FF2B5EF4-FFF2-40B4-BE49-F238E27FC236}">
                <a16:creationId xmlns:a16="http://schemas.microsoft.com/office/drawing/2014/main" id="{766471E8-1303-4389-0CCD-5F83DE850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69513" y="2513945"/>
            <a:ext cx="609600" cy="609600"/>
          </a:xfrm>
          <a:prstGeom prst="rect">
            <a:avLst/>
          </a:prstGeom>
        </p:spPr>
      </p:pic>
      <p:pic>
        <p:nvPicPr>
          <p:cNvPr id="6" name="图片 5" descr="图片包含 台球, 游戏机, 房间&#10;&#10;AI 生成的内容可能不正确。">
            <a:extLst>
              <a:ext uri="{FF2B5EF4-FFF2-40B4-BE49-F238E27FC236}">
                <a16:creationId xmlns:a16="http://schemas.microsoft.com/office/drawing/2014/main" id="{F7513F01-1101-10CA-9524-C91E223BE1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47" y="4945028"/>
            <a:ext cx="2441602" cy="157483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65000BD-DAA9-956D-0E4A-FF4E68576AF2}"/>
              </a:ext>
            </a:extLst>
          </p:cNvPr>
          <p:cNvSpPr/>
          <p:nvPr/>
        </p:nvSpPr>
        <p:spPr>
          <a:xfrm>
            <a:off x="6446063" y="606735"/>
            <a:ext cx="5330305" cy="3032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normalizeH="0" baseline="0" noProof="0" dirty="0">
                <a:ln w="9525">
                  <a:solidFill>
                    <a:srgbClr val="0070C0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撞击听到的字母的发音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DB698C4-8D28-E566-CB63-2065F784A7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45" y="4040897"/>
            <a:ext cx="2476612" cy="2476612"/>
          </a:xfrm>
          <a:prstGeom prst="rect">
            <a:avLst/>
          </a:prstGeom>
        </p:spPr>
      </p:pic>
      <p:sp>
        <p:nvSpPr>
          <p:cNvPr id="17" name="AutoShape 69">
            <a:extLst>
              <a:ext uri="{FF2B5EF4-FFF2-40B4-BE49-F238E27FC236}">
                <a16:creationId xmlns:a16="http://schemas.microsoft.com/office/drawing/2014/main" id="{5BA685AB-3E98-16CE-7428-B2B182C6E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554" y="1008895"/>
            <a:ext cx="2635121" cy="2209466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0" algn="ctr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B56EAEA-D156-CEEF-66A2-07981CC292DF}"/>
              </a:ext>
            </a:extLst>
          </p:cNvPr>
          <p:cNvSpPr txBox="1"/>
          <p:nvPr/>
        </p:nvSpPr>
        <p:spPr>
          <a:xfrm>
            <a:off x="8217658" y="2265696"/>
            <a:ext cx="1766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Pp/</a:t>
            </a:r>
            <a:r>
              <a:rPr lang="en-US" altLang="zh-CN" sz="3600" b="1" dirty="0">
                <a:solidFill>
                  <a:srgbClr val="FF0000"/>
                </a:solidFill>
                <a:latin typeface="Comic Neue" panose="02000000000000000000" pitchFamily="2" charset="0"/>
                <a:ea typeface="宋体" panose="02010600030101010101" pitchFamily="2" charset="-122"/>
              </a:rPr>
              <a:t>p</a:t>
            </a:r>
            <a:r>
              <a:rPr lang="en-US" altLang="zh-CN" sz="3600" b="1" dirty="0">
                <a:latin typeface="Comic Neue" panose="02000000000000000000" pitchFamily="2" charset="0"/>
                <a:ea typeface="宋体" panose="02010600030101010101" pitchFamily="2" charset="-122"/>
              </a:rPr>
              <a:t>/</a:t>
            </a:r>
            <a:endParaRPr lang="zh-CN" altLang="en-US" sz="3600" b="1" dirty="0">
              <a:latin typeface="Comic Neue" panose="02000000000000000000" pitchFamily="2" charset="0"/>
              <a:ea typeface="宋体" panose="02010600030101010101" pitchFamily="2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A6DE837-BCFE-9027-3906-E99FC10F4FA4}"/>
              </a:ext>
            </a:extLst>
          </p:cNvPr>
          <p:cNvSpPr txBox="1"/>
          <p:nvPr/>
        </p:nvSpPr>
        <p:spPr>
          <a:xfrm>
            <a:off x="7737562" y="3424029"/>
            <a:ext cx="2959335" cy="42933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omic Neue" panose="02000000000000000000" pitchFamily="2" charset="0"/>
              </a:rPr>
              <a:t>GOOD JOB</a:t>
            </a:r>
            <a:r>
              <a:rPr lang="en-US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</a:t>
            </a:r>
            <a:endParaRPr lang="zh-CN" alt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0" name="箭头: 五边形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029975-015C-371C-6CBF-404672F1F44E}"/>
              </a:ext>
            </a:extLst>
          </p:cNvPr>
          <p:cNvSpPr/>
          <p:nvPr/>
        </p:nvSpPr>
        <p:spPr>
          <a:xfrm>
            <a:off x="2430041" y="5380828"/>
            <a:ext cx="1755601" cy="588506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FF00"/>
                </a:solidFill>
                <a:latin typeface="Comic Neue" panose="02000000000000000000" pitchFamily="2" charset="0"/>
              </a:rPr>
              <a:t>NEXT</a:t>
            </a:r>
            <a:endParaRPr lang="zh-CN" altLang="en-US" sz="2800" b="1" dirty="0">
              <a:solidFill>
                <a:srgbClr val="FFFF00"/>
              </a:solidFill>
              <a:latin typeface="Comic Neue" panose="02000000000000000000" pitchFamily="2" charset="0"/>
            </a:endParaRPr>
          </a:p>
        </p:txBody>
      </p:sp>
      <p:pic>
        <p:nvPicPr>
          <p:cNvPr id="4" name="p">
            <a:hlinkClick r:id="" action="ppaction://media"/>
            <a:extLst>
              <a:ext uri="{FF2B5EF4-FFF2-40B4-BE49-F238E27FC236}">
                <a16:creationId xmlns:a16="http://schemas.microsoft.com/office/drawing/2014/main" id="{2352059B-EE70-3C9C-2A56-B40124FFE5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62129" y="1514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8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04255E-6 L -0.31094 0.0053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25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圆角矩形 3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94615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PA-圆角矩形 4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61047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ck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PA-圆角矩形 6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27479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oo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圆角矩形 12">
            <a:extLst>
              <a:ext uri="{FF2B5EF4-FFF2-40B4-BE49-F238E27FC236}">
                <a16:creationId xmlns:a16="http://schemas.microsoft.com/office/drawing/2014/main" id="{9D4082E9-1F7B-F34F-D3C0-B319DBBF8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4615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圆角矩形 13">
            <a:extLst>
              <a:ext uri="{FF2B5EF4-FFF2-40B4-BE49-F238E27FC236}">
                <a16:creationId xmlns:a16="http://schemas.microsoft.com/office/drawing/2014/main" id="{A3F53EAE-FA17-B71F-FD9E-8FBD72BCC1F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1047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圆角矩形 15">
            <a:extLst>
              <a:ext uri="{FF2B5EF4-FFF2-40B4-BE49-F238E27FC236}">
                <a16:creationId xmlns:a16="http://schemas.microsoft.com/office/drawing/2014/main" id="{7FB77AC6-F9E9-B357-46F7-ED4C0CEFD8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27479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圆角矩形 18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4615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ture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圆角矩形 19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61047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sc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圆角矩形 21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27479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圆角矩形 24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4615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oy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圆角矩形 25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61047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圆角矩形 27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527479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圆角矩形 30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18129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圆角矩形 31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84561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圆角矩形 33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0993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ing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" name="PA-图片 49">
            <a:extLst>
              <a:ext uri="{FF2B5EF4-FFF2-40B4-BE49-F238E27FC236}">
                <a16:creationId xmlns:a16="http://schemas.microsoft.com/office/drawing/2014/main" id="{68ACFDA1-EB10-12CE-D7B2-0B8793CB02B5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27" y="573475"/>
            <a:ext cx="1558221" cy="9894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PA-直接连接符 51">
            <a:extLst>
              <a:ext uri="{FF2B5EF4-FFF2-40B4-BE49-F238E27FC236}">
                <a16:creationId xmlns:a16="http://schemas.microsoft.com/office/drawing/2014/main" id="{B595FB5C-E91C-9ED9-F00C-9F61596DCB2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2917849" y="9738360"/>
            <a:ext cx="1040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A-图片 68" descr="形状, 图标, 箭头&#10;&#10;描述已自动生成">
            <a:extLst>
              <a:ext uri="{FF2B5EF4-FFF2-40B4-BE49-F238E27FC236}">
                <a16:creationId xmlns:a16="http://schemas.microsoft.com/office/drawing/2014/main" id="{58F3BF3C-ACC0-2D49-78A7-EF501554FB43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696158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70" name="PA-jeep ">
            <a:hlinkClick r:id="" action="ppaction://media"/>
            <a:extLst>
              <a:ext uri="{FF2B5EF4-FFF2-40B4-BE49-F238E27FC236}">
                <a16:creationId xmlns:a16="http://schemas.microsoft.com/office/drawing/2014/main" id="{68B4DC2A-D7DD-B1ED-9C43-436091B9498C}"/>
              </a:ext>
            </a:extLst>
          </p:cNvPr>
          <p:cNvPicPr>
            <a:picLocks noChangeAspect="1"/>
          </p:cNvPicPr>
          <p:nvPr>
            <a:audioFile r:link="rId20"/>
            <p:custDataLst>
              <p:tags r:id="rId21"/>
            </p:custDataLst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329690" y="2196491"/>
            <a:ext cx="406400" cy="406400"/>
          </a:xfrm>
          <a:prstGeom prst="rect">
            <a:avLst/>
          </a:prstGeom>
        </p:spPr>
      </p:pic>
      <p:sp>
        <p:nvSpPr>
          <p:cNvPr id="11" name="PA-文本框 10">
            <a:extLst>
              <a:ext uri="{FF2B5EF4-FFF2-40B4-BE49-F238E27FC236}">
                <a16:creationId xmlns:a16="http://schemas.microsoft.com/office/drawing/2014/main" id="{74B6A0F8-A7B3-9C1A-6BB2-E6CF31D94535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512301" y="658713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j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ee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8" name="ea">
            <a:hlinkClick r:id="" action="ppaction://media"/>
            <a:extLst>
              <a:ext uri="{FF2B5EF4-FFF2-40B4-BE49-F238E27FC236}">
                <a16:creationId xmlns:a16="http://schemas.microsoft.com/office/drawing/2014/main" id="{CCFC7437-A40B-019F-DEB8-BDF4D24EE9CC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558055" y="3523530"/>
            <a:ext cx="609600" cy="609600"/>
          </a:xfrm>
          <a:prstGeom prst="rect">
            <a:avLst/>
          </a:prstGeom>
        </p:spPr>
      </p:pic>
      <p:sp>
        <p:nvSpPr>
          <p:cNvPr id="39" name="PA-文本框 10">
            <a:extLst>
              <a:ext uri="{FF2B5EF4-FFF2-40B4-BE49-F238E27FC236}">
                <a16:creationId xmlns:a16="http://schemas.microsoft.com/office/drawing/2014/main" id="{D5068D82-EB1B-F377-5DAE-23CA894F6799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512301" y="2079187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erry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0" name="PA-图片 68" descr="形状, 图标, 箭头&#10;&#10;描述已自动生成">
            <a:extLst>
              <a:ext uri="{FF2B5EF4-FFF2-40B4-BE49-F238E27FC236}">
                <a16:creationId xmlns:a16="http://schemas.microsoft.com/office/drawing/2014/main" id="{1DD9AAFB-F07E-499E-183B-7921872C83B7}"/>
              </a:ext>
            </a:extLst>
          </p:cNvPr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2113645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 descr="卡通人物&#10;&#10;AI 生成的内容可能不正确。">
            <a:extLst>
              <a:ext uri="{FF2B5EF4-FFF2-40B4-BE49-F238E27FC236}">
                <a16:creationId xmlns:a16="http://schemas.microsoft.com/office/drawing/2014/main" id="{7E98FF4C-C6E2-8E1C-AA1E-7A23BBC48E9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51" y="1720300"/>
            <a:ext cx="1081572" cy="110083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3" name="cherry">
            <a:hlinkClick r:id="" action="ppaction://media"/>
            <a:extLst>
              <a:ext uri="{FF2B5EF4-FFF2-40B4-BE49-F238E27FC236}">
                <a16:creationId xmlns:a16="http://schemas.microsoft.com/office/drawing/2014/main" id="{4FEA4ECA-27EB-40A5-4158-03CEF3E31608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833489" y="3002525"/>
            <a:ext cx="609600" cy="609600"/>
          </a:xfrm>
          <a:prstGeom prst="rect">
            <a:avLst/>
          </a:prstGeom>
        </p:spPr>
      </p:pic>
      <p:pic>
        <p:nvPicPr>
          <p:cNvPr id="44" name="ch">
            <a:hlinkClick r:id="" action="ppaction://media"/>
            <a:extLst>
              <a:ext uri="{FF2B5EF4-FFF2-40B4-BE49-F238E27FC236}">
                <a16:creationId xmlns:a16="http://schemas.microsoft.com/office/drawing/2014/main" id="{50335091-398A-AA5F-60FF-B649B6FA3704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126490" y="3812023"/>
            <a:ext cx="609600" cy="609600"/>
          </a:xfrm>
          <a:prstGeom prst="rect">
            <a:avLst/>
          </a:prstGeom>
        </p:spPr>
      </p:pic>
      <p:pic>
        <p:nvPicPr>
          <p:cNvPr id="2" name="a">
            <a:hlinkClick r:id="" action="ppaction://media"/>
            <a:extLst>
              <a:ext uri="{FF2B5EF4-FFF2-40B4-BE49-F238E27FC236}">
                <a16:creationId xmlns:a16="http://schemas.microsoft.com/office/drawing/2014/main" id="{BFF801CC-6F5A-17EC-8E99-0DB1EF70CBD4}"/>
              </a:ext>
            </a:extLst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858446" y="1268598"/>
            <a:ext cx="609600" cy="609600"/>
          </a:xfrm>
          <a:prstGeom prst="rect">
            <a:avLst/>
          </a:prstGeom>
        </p:spPr>
      </p:pic>
      <p:pic>
        <p:nvPicPr>
          <p:cNvPr id="8" name="PA-图片 68" descr="形状, 图标, 箭头&#10;&#10;描述已自动生成">
            <a:extLst>
              <a:ext uri="{FF2B5EF4-FFF2-40B4-BE49-F238E27FC236}">
                <a16:creationId xmlns:a16="http://schemas.microsoft.com/office/drawing/2014/main" id="{B2C1A6BA-0441-F010-28F3-5BBB4952983C}"/>
              </a:ext>
            </a:extLst>
          </p:cNvPr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3531132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68" descr="形状, 图标, 箭头&#10;&#10;描述已自动生成">
            <a:extLst>
              <a:ext uri="{FF2B5EF4-FFF2-40B4-BE49-F238E27FC236}">
                <a16:creationId xmlns:a16="http://schemas.microsoft.com/office/drawing/2014/main" id="{EEDAAEFC-CAFB-A4B7-DBC6-6473EB363A12}"/>
              </a:ext>
            </a:extLst>
          </p:cNvPr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4948618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oi">
            <a:hlinkClick r:id="" action="ppaction://media"/>
            <a:extLst>
              <a:ext uri="{FF2B5EF4-FFF2-40B4-BE49-F238E27FC236}">
                <a16:creationId xmlns:a16="http://schemas.microsoft.com/office/drawing/2014/main" id="{77A69A07-9F2C-3056-0639-594D5E8BC76A}"/>
              </a:ext>
            </a:extLst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525893" y="4767636"/>
            <a:ext cx="609600" cy="609600"/>
          </a:xfrm>
          <a:prstGeom prst="rect">
            <a:avLst/>
          </a:prstGeom>
        </p:spPr>
      </p:pic>
      <p:pic>
        <p:nvPicPr>
          <p:cNvPr id="15" name="ar">
            <a:hlinkClick r:id="" action="ppaction://media"/>
            <a:extLst>
              <a:ext uri="{FF2B5EF4-FFF2-40B4-BE49-F238E27FC236}">
                <a16:creationId xmlns:a16="http://schemas.microsoft.com/office/drawing/2014/main" id="{6EF44DA3-BA3A-03AD-4CB6-BC753AD62CEB}"/>
              </a:ext>
            </a:extLst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349452" y="5589402"/>
            <a:ext cx="609600" cy="609600"/>
          </a:xfrm>
          <a:prstGeom prst="rect">
            <a:avLst/>
          </a:prstGeom>
        </p:spPr>
      </p:pic>
      <p:pic>
        <p:nvPicPr>
          <p:cNvPr id="21" name="图片 20" descr="形状&#10;&#10;AI 生成的内容可能不正确。">
            <a:extLst>
              <a:ext uri="{FF2B5EF4-FFF2-40B4-BE49-F238E27FC236}">
                <a16:creationId xmlns:a16="http://schemas.microsoft.com/office/drawing/2014/main" id="{6D10FB87-68E7-F16F-4F66-69AC106CD41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19" y="4595198"/>
            <a:ext cx="673236" cy="145346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PA-文本框 10">
            <a:extLst>
              <a:ext uri="{FF2B5EF4-FFF2-40B4-BE49-F238E27FC236}">
                <a16:creationId xmlns:a16="http://schemas.microsoft.com/office/drawing/2014/main" id="{7F510926-FEBF-505E-04FC-CC0EB4F0B3E0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7512301" y="4920134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f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mer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4" name="farmer">
            <a:hlinkClick r:id="" action="ppaction://media"/>
            <a:extLst>
              <a:ext uri="{FF2B5EF4-FFF2-40B4-BE49-F238E27FC236}">
                <a16:creationId xmlns:a16="http://schemas.microsoft.com/office/drawing/2014/main" id="{CAABE60C-A37F-E864-6A44-96907BB6EB67}"/>
              </a:ext>
            </a:extLst>
          </p:cNvPr>
          <p:cNvPicPr>
            <a:picLocks noChangeAspect="1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326314" y="379909"/>
            <a:ext cx="609600" cy="609600"/>
          </a:xfrm>
          <a:prstGeom prst="rect">
            <a:avLst/>
          </a:prstGeom>
        </p:spPr>
      </p:pic>
      <p:sp>
        <p:nvSpPr>
          <p:cNvPr id="27" name="PA-文本框 10">
            <a:extLst>
              <a:ext uri="{FF2B5EF4-FFF2-40B4-BE49-F238E27FC236}">
                <a16:creationId xmlns:a16="http://schemas.microsoft.com/office/drawing/2014/main" id="{71C73F75-9DBF-C92C-2DF3-5F3F4C7ACFBE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7512301" y="3499661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oy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0" name="图片 29" descr="卡通人物&#10;&#10;AI 生成的内容可能不正确。">
            <a:extLst>
              <a:ext uri="{FF2B5EF4-FFF2-40B4-BE49-F238E27FC236}">
                <a16:creationId xmlns:a16="http://schemas.microsoft.com/office/drawing/2014/main" id="{148E679C-48CC-9B42-9611-D385C5E38C1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26" y="2978492"/>
            <a:ext cx="1558222" cy="145935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3" name="toy">
            <a:hlinkClick r:id="" action="ppaction://media"/>
            <a:extLst>
              <a:ext uri="{FF2B5EF4-FFF2-40B4-BE49-F238E27FC236}">
                <a16:creationId xmlns:a16="http://schemas.microsoft.com/office/drawing/2014/main" id="{66404858-1DD2-289A-1B0C-7A2DE858BD03}"/>
              </a:ext>
            </a:extLst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329690" y="6106368"/>
            <a:ext cx="609600" cy="609600"/>
          </a:xfrm>
          <a:prstGeom prst="rect">
            <a:avLst/>
          </a:prstGeom>
        </p:spPr>
      </p:pic>
      <p:sp>
        <p:nvSpPr>
          <p:cNvPr id="3" name="PA-右箭头 7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EF08138-2B87-6EBC-7A56-DF03D2C6EC54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10526714" y="5857559"/>
            <a:ext cx="1208257" cy="88588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cap="flat"/>
          <a:effectLst>
            <a:outerShdw blurRad="50800" dist="38100" dir="2700000" sx="113000" sy="11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sz="2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2E94AF-402B-D38A-953D-60C199AD1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35A8457B-FB76-C1E0-3642-EDC23A9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12A-DA77-4CC8-BE03-2967C034CA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2355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3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39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757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5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57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5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75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8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11" grpId="0"/>
      <p:bldP spid="39" grpId="0"/>
      <p:bldP spid="23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圆角矩形 3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94615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PA-圆角矩形 4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61047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ck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PA-圆角矩形 6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27479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oo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圆角矩形 12">
            <a:extLst>
              <a:ext uri="{FF2B5EF4-FFF2-40B4-BE49-F238E27FC236}">
                <a16:creationId xmlns:a16="http://schemas.microsoft.com/office/drawing/2014/main" id="{9D4082E9-1F7B-F34F-D3C0-B319DBBF8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4615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圆角矩形 13">
            <a:extLst>
              <a:ext uri="{FF2B5EF4-FFF2-40B4-BE49-F238E27FC236}">
                <a16:creationId xmlns:a16="http://schemas.microsoft.com/office/drawing/2014/main" id="{A3F53EAE-FA17-B71F-FD9E-8FBD72BCC1F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1047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圆角矩形 15">
            <a:extLst>
              <a:ext uri="{FF2B5EF4-FFF2-40B4-BE49-F238E27FC236}">
                <a16:creationId xmlns:a16="http://schemas.microsoft.com/office/drawing/2014/main" id="{7FB77AC6-F9E9-B357-46F7-ED4C0CEFD8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27479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圆角矩形 18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4615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ture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圆角矩形 19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61047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sc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圆角矩形 21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27479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圆角矩形 24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4615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oy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圆角矩形 25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61047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圆角矩形 27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527479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圆角矩形 30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18129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圆角矩形 31"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84561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圆角矩形 33"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0993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ing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" name="PA-图片 49">
            <a:extLst>
              <a:ext uri="{FF2B5EF4-FFF2-40B4-BE49-F238E27FC236}">
                <a16:creationId xmlns:a16="http://schemas.microsoft.com/office/drawing/2014/main" id="{68ACFDA1-EB10-12CE-D7B2-0B8793CB02B5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5227" y="600744"/>
            <a:ext cx="1558221" cy="93493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PA-直接连接符 51">
            <a:extLst>
              <a:ext uri="{FF2B5EF4-FFF2-40B4-BE49-F238E27FC236}">
                <a16:creationId xmlns:a16="http://schemas.microsoft.com/office/drawing/2014/main" id="{B595FB5C-E91C-9ED9-F00C-9F61596DCB2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2917849" y="9738360"/>
            <a:ext cx="1040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A-图片 68" descr="形状, 图标, 箭头&#10;&#10;描述已自动生成">
            <a:extLst>
              <a:ext uri="{FF2B5EF4-FFF2-40B4-BE49-F238E27FC236}">
                <a16:creationId xmlns:a16="http://schemas.microsoft.com/office/drawing/2014/main" id="{58F3BF3C-ACC0-2D49-78A7-EF501554FB43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696158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sp>
        <p:nvSpPr>
          <p:cNvPr id="73" name="PA-右箭头 7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24BEBCF-553F-3273-2F3B-A90CBCB9F28C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0526714" y="5857559"/>
            <a:ext cx="1208257" cy="88588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cap="flat"/>
          <a:effectLst>
            <a:outerShdw blurRad="50800" dist="38100" dir="2700000" sx="113000" sy="11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sz="2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PA-文本框 10">
            <a:extLst>
              <a:ext uri="{FF2B5EF4-FFF2-40B4-BE49-F238E27FC236}">
                <a16:creationId xmlns:a16="http://schemas.microsoft.com/office/drawing/2014/main" id="{74B6A0F8-A7B3-9C1A-6BB2-E6CF31D94535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512301" y="658713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w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oo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d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PA-文本框 10">
            <a:extLst>
              <a:ext uri="{FF2B5EF4-FFF2-40B4-BE49-F238E27FC236}">
                <a16:creationId xmlns:a16="http://schemas.microsoft.com/office/drawing/2014/main" id="{D5068D82-EB1B-F377-5DAE-23CA894F6799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512301" y="2079187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ture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0" name="PA-图片 68" descr="形状, 图标, 箭头&#10;&#10;描述已自动生成">
            <a:extLst>
              <a:ext uri="{FF2B5EF4-FFF2-40B4-BE49-F238E27FC236}">
                <a16:creationId xmlns:a16="http://schemas.microsoft.com/office/drawing/2014/main" id="{1DD9AAFB-F07E-499E-183B-7921872C83B7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2113645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E98FF4C-C6E2-8E1C-AA1E-7A23BBC48E9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5284" y="1644530"/>
            <a:ext cx="1380404" cy="122510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A-图片 68" descr="形状, 图标, 箭头&#10;&#10;描述已自动生成">
            <a:extLst>
              <a:ext uri="{FF2B5EF4-FFF2-40B4-BE49-F238E27FC236}">
                <a16:creationId xmlns:a16="http://schemas.microsoft.com/office/drawing/2014/main" id="{B2C1A6BA-0441-F010-28F3-5BBB4952983C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3531132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68" descr="形状, 图标, 箭头&#10;&#10;描述已自动生成">
            <a:extLst>
              <a:ext uri="{FF2B5EF4-FFF2-40B4-BE49-F238E27FC236}">
                <a16:creationId xmlns:a16="http://schemas.microsoft.com/office/drawing/2014/main" id="{EEDAAEFC-CAFB-A4B7-DBC6-6473EB363A12}"/>
              </a:ext>
            </a:extLst>
          </p:cNvPr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4948618"/>
            <a:ext cx="647693" cy="746620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D10FB87-68E7-F16F-4F66-69AC106CD41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3446" y="4920134"/>
            <a:ext cx="1222248" cy="104807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PA-文本框 10">
            <a:extLst>
              <a:ext uri="{FF2B5EF4-FFF2-40B4-BE49-F238E27FC236}">
                <a16:creationId xmlns:a16="http://schemas.microsoft.com/office/drawing/2014/main" id="{7F510926-FEBF-505E-04FC-CC0EB4F0B3E0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512301" y="4920134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orts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PA-文本框 10">
            <a:extLst>
              <a:ext uri="{FF2B5EF4-FFF2-40B4-BE49-F238E27FC236}">
                <a16:creationId xmlns:a16="http://schemas.microsoft.com/office/drawing/2014/main" id="{71C73F75-9DBF-C92C-2DF3-5F3F4C7ACFBE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512301" y="3499661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sc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arf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48E679C-48CC-9B42-9611-D385C5E38C1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4737" y="3266021"/>
            <a:ext cx="1558222" cy="137707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oo短">
            <a:hlinkClick r:id="" action="ppaction://media"/>
            <a:extLst>
              <a:ext uri="{FF2B5EF4-FFF2-40B4-BE49-F238E27FC236}">
                <a16:creationId xmlns:a16="http://schemas.microsoft.com/office/drawing/2014/main" id="{6067BB2A-7FC9-5A22-5950-83D092EDF47E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596162" y="1184910"/>
            <a:ext cx="609600" cy="609600"/>
          </a:xfrm>
          <a:prstGeom prst="rect">
            <a:avLst/>
          </a:prstGeom>
        </p:spPr>
      </p:pic>
      <p:pic>
        <p:nvPicPr>
          <p:cNvPr id="6" name="ture">
            <a:hlinkClick r:id="" action="ppaction://media"/>
            <a:extLst>
              <a:ext uri="{FF2B5EF4-FFF2-40B4-BE49-F238E27FC236}">
                <a16:creationId xmlns:a16="http://schemas.microsoft.com/office/drawing/2014/main" id="{65FE8DF7-43DA-A246-AE23-F4C53CCAFCD2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858598" y="2656421"/>
            <a:ext cx="609600" cy="609600"/>
          </a:xfrm>
          <a:prstGeom prst="rect">
            <a:avLst/>
          </a:prstGeom>
        </p:spPr>
      </p:pic>
      <p:pic>
        <p:nvPicPr>
          <p:cNvPr id="12" name="sk">
            <a:hlinkClick r:id="" action="ppaction://media"/>
            <a:extLst>
              <a:ext uri="{FF2B5EF4-FFF2-40B4-BE49-F238E27FC236}">
                <a16:creationId xmlns:a16="http://schemas.microsoft.com/office/drawing/2014/main" id="{0165EFED-753C-0BF8-96EA-654C70912918}"/>
              </a:ext>
            </a:extLst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900962" y="4277752"/>
            <a:ext cx="609600" cy="609600"/>
          </a:xfrm>
          <a:prstGeom prst="rect">
            <a:avLst/>
          </a:prstGeom>
        </p:spPr>
      </p:pic>
      <p:pic>
        <p:nvPicPr>
          <p:cNvPr id="17" name="sh">
            <a:hlinkClick r:id="" action="ppaction://media"/>
            <a:extLst>
              <a:ext uri="{FF2B5EF4-FFF2-40B4-BE49-F238E27FC236}">
                <a16:creationId xmlns:a16="http://schemas.microsoft.com/office/drawing/2014/main" id="{061524F4-250C-7872-BD7C-168317E9C066}"/>
              </a:ext>
            </a:extLst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544933" y="5751131"/>
            <a:ext cx="609600" cy="609600"/>
          </a:xfrm>
          <a:prstGeom prst="rect">
            <a:avLst/>
          </a:prstGeom>
        </p:spPr>
      </p:pic>
      <p:pic>
        <p:nvPicPr>
          <p:cNvPr id="18" name="wood">
            <a:hlinkClick r:id="" action="ppaction://media"/>
            <a:extLst>
              <a:ext uri="{FF2B5EF4-FFF2-40B4-BE49-F238E27FC236}">
                <a16:creationId xmlns:a16="http://schemas.microsoft.com/office/drawing/2014/main" id="{127D6172-3DEA-761F-56D9-0B7EE0C4BFA0}"/>
              </a:ext>
            </a:extLst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276856" y="2291236"/>
            <a:ext cx="609600" cy="609600"/>
          </a:xfrm>
          <a:prstGeom prst="rect">
            <a:avLst/>
          </a:prstGeom>
        </p:spPr>
      </p:pic>
      <p:pic>
        <p:nvPicPr>
          <p:cNvPr id="29" name="nature">
            <a:hlinkClick r:id="" action="ppaction://media"/>
            <a:extLst>
              <a:ext uri="{FF2B5EF4-FFF2-40B4-BE49-F238E27FC236}">
                <a16:creationId xmlns:a16="http://schemas.microsoft.com/office/drawing/2014/main" id="{1138E825-9B4D-0E7C-D57B-56A28A209AA2}"/>
              </a:ext>
            </a:extLst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375805" y="3448324"/>
            <a:ext cx="609600" cy="609600"/>
          </a:xfrm>
          <a:prstGeom prst="rect">
            <a:avLst/>
          </a:prstGeom>
        </p:spPr>
      </p:pic>
      <p:pic>
        <p:nvPicPr>
          <p:cNvPr id="35" name="scarf">
            <a:hlinkClick r:id="" action="ppaction://media"/>
            <a:extLst>
              <a:ext uri="{FF2B5EF4-FFF2-40B4-BE49-F238E27FC236}">
                <a16:creationId xmlns:a16="http://schemas.microsoft.com/office/drawing/2014/main" id="{35317DB7-6763-F527-6613-209212ED5422}"/>
              </a:ext>
            </a:extLst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836781" y="5506415"/>
            <a:ext cx="609600" cy="609600"/>
          </a:xfrm>
          <a:prstGeom prst="rect">
            <a:avLst/>
          </a:prstGeom>
        </p:spPr>
      </p:pic>
      <p:pic>
        <p:nvPicPr>
          <p:cNvPr id="36" name="shorts">
            <a:hlinkClick r:id="" action="ppaction://media"/>
            <a:extLst>
              <a:ext uri="{FF2B5EF4-FFF2-40B4-BE49-F238E27FC236}">
                <a16:creationId xmlns:a16="http://schemas.microsoft.com/office/drawing/2014/main" id="{B68BFCDC-D352-BBC7-AF9A-3E460654E825}"/>
              </a:ext>
            </a:extLst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972056" y="6963602"/>
            <a:ext cx="609600" cy="609600"/>
          </a:xfrm>
          <a:prstGeom prst="rect">
            <a:avLst/>
          </a:prstGeom>
        </p:spPr>
      </p:pic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4199F98-2376-D8AD-228F-57EC91A4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495EBD90-B307-A9F2-CE20-CBBB0D2A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12A-DA77-4CC8-BE03-2967C034CA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58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7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4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91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86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253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11" grpId="0"/>
      <p:bldP spid="39" grpId="0"/>
      <p:bldP spid="23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圆角矩形 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94615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PA-圆角矩形 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61047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ck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PA-圆角矩形 6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27479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oo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圆角矩形 12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9D4082E9-1F7B-F34F-D3C0-B319DBBF8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4615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圆角矩形 13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A3F53EAE-FA17-B71F-FD9E-8FBD72BCC1F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1047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圆角矩形 1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7FB77AC6-F9E9-B357-46F7-ED4C0CEFD8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27479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圆角矩形 18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4615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ture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圆角矩形 19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61047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sc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圆角矩形 2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27479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圆角矩形 2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4615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oy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圆角矩形 2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61047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圆角矩形 27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527479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圆角矩形 30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18129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圆角矩形 3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84561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圆角矩形 3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0993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ing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" name="PA-图片 49">
            <a:extLst>
              <a:ext uri="{FF2B5EF4-FFF2-40B4-BE49-F238E27FC236}">
                <a16:creationId xmlns:a16="http://schemas.microsoft.com/office/drawing/2014/main" id="{68ACFDA1-EB10-12CE-D7B2-0B8793CB02B5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9" y="465011"/>
            <a:ext cx="692054" cy="143967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PA-直接连接符 51">
            <a:extLst>
              <a:ext uri="{FF2B5EF4-FFF2-40B4-BE49-F238E27FC236}">
                <a16:creationId xmlns:a16="http://schemas.microsoft.com/office/drawing/2014/main" id="{B595FB5C-E91C-9ED9-F00C-9F61596DCB2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2917849" y="9738360"/>
            <a:ext cx="1040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A-图片 68" descr="形状, 图标, 箭头&#10;&#10;描述已自动生成">
            <a:extLst>
              <a:ext uri="{FF2B5EF4-FFF2-40B4-BE49-F238E27FC236}">
                <a16:creationId xmlns:a16="http://schemas.microsoft.com/office/drawing/2014/main" id="{58F3BF3C-ACC0-2D49-78A7-EF501554FB43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69615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PA-文本框 10">
            <a:extLst>
              <a:ext uri="{FF2B5EF4-FFF2-40B4-BE49-F238E27FC236}">
                <a16:creationId xmlns:a16="http://schemas.microsoft.com/office/drawing/2014/main" id="{74B6A0F8-A7B3-9C1A-6BB2-E6CF31D9453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512301" y="658713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g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ir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l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PA-文本框 10">
            <a:extLst>
              <a:ext uri="{FF2B5EF4-FFF2-40B4-BE49-F238E27FC236}">
                <a16:creationId xmlns:a16="http://schemas.microsoft.com/office/drawing/2014/main" id="{D5068D82-EB1B-F377-5DAE-23CA894F6799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512301" y="2079187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f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k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0" name="PA-图片 68" descr="形状, 图标, 箭头&#10;&#10;描述已自动生成">
            <a:extLst>
              <a:ext uri="{FF2B5EF4-FFF2-40B4-BE49-F238E27FC236}">
                <a16:creationId xmlns:a16="http://schemas.microsoft.com/office/drawing/2014/main" id="{1DD9AAFB-F07E-499E-183B-7921872C83B7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2113645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E98FF4C-C6E2-8E1C-AA1E-7A23BBC48E9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1688" y="2005398"/>
            <a:ext cx="1020677" cy="97857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A-图片 68" descr="形状, 图标, 箭头&#10;&#10;描述已自动生成">
            <a:extLst>
              <a:ext uri="{FF2B5EF4-FFF2-40B4-BE49-F238E27FC236}">
                <a16:creationId xmlns:a16="http://schemas.microsoft.com/office/drawing/2014/main" id="{B2C1A6BA-0441-F010-28F3-5BBB4952983C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3531132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68" descr="形状, 图标, 箭头&#10;&#10;描述已自动生成">
            <a:extLst>
              <a:ext uri="{FF2B5EF4-FFF2-40B4-BE49-F238E27FC236}">
                <a16:creationId xmlns:a16="http://schemas.microsoft.com/office/drawing/2014/main" id="{EEDAAEFC-CAFB-A4B7-DBC6-6473EB363A12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494861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D10FB87-68E7-F16F-4F66-69AC106CD41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144" y="4729873"/>
            <a:ext cx="1558222" cy="121151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PA-文本框 10">
            <a:extLst>
              <a:ext uri="{FF2B5EF4-FFF2-40B4-BE49-F238E27FC236}">
                <a16:creationId xmlns:a16="http://schemas.microsoft.com/office/drawing/2014/main" id="{7F510926-FEBF-505E-04FC-CC0EB4F0B3E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512301" y="4920134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sn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k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PA-文本框 10">
            <a:extLst>
              <a:ext uri="{FF2B5EF4-FFF2-40B4-BE49-F238E27FC236}">
                <a16:creationId xmlns:a16="http://schemas.microsoft.com/office/drawing/2014/main" id="{71C73F75-9DBF-C92C-2DF3-5F3F4C7ACFBE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512301" y="3499661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b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k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48E679C-48CC-9B42-9611-D385C5E38C1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702" y="3185396"/>
            <a:ext cx="1777564" cy="114208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i-e">
            <a:hlinkClick r:id="" action="ppaction://media"/>
            <a:extLst>
              <a:ext uri="{FF2B5EF4-FFF2-40B4-BE49-F238E27FC236}">
                <a16:creationId xmlns:a16="http://schemas.microsoft.com/office/drawing/2014/main" id="{A464C0DA-7CD9-6348-7E0B-D27B777215CE}"/>
              </a:ext>
            </a:extLst>
          </p:cNvPr>
          <p:cNvPicPr>
            <a:picLocks noChangeAspect="1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830312" y="3499660"/>
            <a:ext cx="609600" cy="609600"/>
          </a:xfrm>
          <a:prstGeom prst="rect">
            <a:avLst/>
          </a:prstGeom>
        </p:spPr>
      </p:pic>
      <p:pic>
        <p:nvPicPr>
          <p:cNvPr id="10" name="ir">
            <a:hlinkClick r:id="" action="ppaction://media"/>
            <a:extLst>
              <a:ext uri="{FF2B5EF4-FFF2-40B4-BE49-F238E27FC236}">
                <a16:creationId xmlns:a16="http://schemas.microsoft.com/office/drawing/2014/main" id="{BBE0BC86-4EEC-5C13-C879-B96C424D4F41}"/>
              </a:ext>
            </a:extLst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055818" y="2189885"/>
            <a:ext cx="609600" cy="609600"/>
          </a:xfrm>
          <a:prstGeom prst="rect">
            <a:avLst/>
          </a:prstGeom>
        </p:spPr>
      </p:pic>
      <p:pic>
        <p:nvPicPr>
          <p:cNvPr id="15" name="ai">
            <a:hlinkClick r:id="" action="ppaction://media"/>
            <a:extLst>
              <a:ext uri="{FF2B5EF4-FFF2-40B4-BE49-F238E27FC236}">
                <a16:creationId xmlns:a16="http://schemas.microsoft.com/office/drawing/2014/main" id="{FDF54EA4-5F03-C08D-EE3F-065B26DD270D}"/>
              </a:ext>
            </a:extLst>
          </p:cNvPr>
          <p:cNvPicPr>
            <a:picLocks noChangeAspect="1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055818" y="880110"/>
            <a:ext cx="609600" cy="609600"/>
          </a:xfrm>
          <a:prstGeom prst="rect">
            <a:avLst/>
          </a:prstGeom>
        </p:spPr>
      </p:pic>
      <p:pic>
        <p:nvPicPr>
          <p:cNvPr id="24" name="au">
            <a:hlinkClick r:id="" action="ppaction://media"/>
            <a:extLst>
              <a:ext uri="{FF2B5EF4-FFF2-40B4-BE49-F238E27FC236}">
                <a16:creationId xmlns:a16="http://schemas.microsoft.com/office/drawing/2014/main" id="{804D340B-521B-9B60-9C9D-CAA0F7F13B97}"/>
              </a:ext>
            </a:extLst>
          </p:cNvPr>
          <p:cNvPicPr>
            <a:picLocks noChangeAspect="1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3142985" y="5335631"/>
            <a:ext cx="609600" cy="609600"/>
          </a:xfrm>
          <a:prstGeom prst="rect">
            <a:avLst/>
          </a:prstGeom>
        </p:spPr>
      </p:pic>
      <p:pic>
        <p:nvPicPr>
          <p:cNvPr id="33" name="girl">
            <a:hlinkClick r:id="" action="ppaction://media"/>
            <a:extLst>
              <a:ext uri="{FF2B5EF4-FFF2-40B4-BE49-F238E27FC236}">
                <a16:creationId xmlns:a16="http://schemas.microsoft.com/office/drawing/2014/main" id="{826818E6-F450-F76C-903B-AF89227548B1}"/>
              </a:ext>
            </a:extLst>
          </p:cNvPr>
          <p:cNvPicPr>
            <a:picLocks noChangeAspect="1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261381" y="6300502"/>
            <a:ext cx="609600" cy="609600"/>
          </a:xfrm>
          <a:prstGeom prst="rect">
            <a:avLst/>
          </a:prstGeom>
        </p:spPr>
      </p:pic>
      <p:pic>
        <p:nvPicPr>
          <p:cNvPr id="37" name="fork">
            <a:hlinkClick r:id="" action="ppaction://media"/>
            <a:extLst>
              <a:ext uri="{FF2B5EF4-FFF2-40B4-BE49-F238E27FC236}">
                <a16:creationId xmlns:a16="http://schemas.microsoft.com/office/drawing/2014/main" id="{2A89A89C-4577-DABB-37BA-B41FA77B4E49}"/>
              </a:ext>
            </a:extLst>
          </p:cNvPr>
          <p:cNvPicPr>
            <a:picLocks noChangeAspect="1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142045" y="5392965"/>
            <a:ext cx="609600" cy="609600"/>
          </a:xfrm>
          <a:prstGeom prst="rect">
            <a:avLst/>
          </a:prstGeom>
        </p:spPr>
      </p:pic>
      <p:pic>
        <p:nvPicPr>
          <p:cNvPr id="38" name="bike">
            <a:hlinkClick r:id="" action="ppaction://media"/>
            <a:extLst>
              <a:ext uri="{FF2B5EF4-FFF2-40B4-BE49-F238E27FC236}">
                <a16:creationId xmlns:a16="http://schemas.microsoft.com/office/drawing/2014/main" id="{24271A67-62BB-2C2F-811E-237D22C54197}"/>
              </a:ext>
            </a:extLst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9">
                  <p14:trim st="798" end="409"/>
                </p14:media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2301035" y="4240683"/>
            <a:ext cx="609600" cy="609600"/>
          </a:xfrm>
          <a:prstGeom prst="rect">
            <a:avLst/>
          </a:prstGeom>
        </p:spPr>
      </p:pic>
      <p:pic>
        <p:nvPicPr>
          <p:cNvPr id="41" name="snake">
            <a:hlinkClick r:id="" action="ppaction://media"/>
            <a:extLst>
              <a:ext uri="{FF2B5EF4-FFF2-40B4-BE49-F238E27FC236}">
                <a16:creationId xmlns:a16="http://schemas.microsoft.com/office/drawing/2014/main" id="{45CD8046-428A-5520-6518-F5AEE6E161E5}"/>
              </a:ext>
            </a:extLst>
          </p:cNvPr>
          <p:cNvPicPr>
            <a:picLocks noChangeAspect="1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837245" y="2930908"/>
            <a:ext cx="609600" cy="609600"/>
          </a:xfrm>
          <a:prstGeom prst="rect">
            <a:avLst/>
          </a:prstGeom>
        </p:spPr>
      </p:pic>
      <p:sp>
        <p:nvSpPr>
          <p:cNvPr id="3" name="PA-右箭头 7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1A9146-5810-B007-A21E-6379E9030ECD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0526714" y="5857559"/>
            <a:ext cx="1208257" cy="88588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cap="flat"/>
          <a:effectLst>
            <a:outerShdw blurRad="50800" dist="38100" dir="2700000" sx="113000" sy="11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sz="2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61E88C5-0ED5-0DC5-7433-1529C2079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95A273EC-C411-C356-344F-8C5B502E0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12A-DA77-4CC8-BE03-2967C034CA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07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3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1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65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83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93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8" dur="99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11" grpId="0"/>
      <p:bldP spid="39" grpId="0"/>
      <p:bldP spid="23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圆角矩形 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94615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PA-圆角矩形 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61047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ck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PA-圆角矩形 6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27479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oo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圆角矩形 12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9D4082E9-1F7B-F34F-D3C0-B319DBBF8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4615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圆角矩形 13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A3F53EAE-FA17-B71F-FD9E-8FBD72BCC1F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1047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圆角矩形 1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7FB77AC6-F9E9-B357-46F7-ED4C0CEFD8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27479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圆角矩形 18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4615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ture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圆角矩形 19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61047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sc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圆角矩形 2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27479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圆角矩形 2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4615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oy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圆角矩形 2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61047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圆角矩形 27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527479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圆角矩形 30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18129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圆角矩形 3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84561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圆角矩形 3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0993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ing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" name="PA-图片 49">
            <a:extLst>
              <a:ext uri="{FF2B5EF4-FFF2-40B4-BE49-F238E27FC236}">
                <a16:creationId xmlns:a16="http://schemas.microsoft.com/office/drawing/2014/main" id="{68ACFDA1-EB10-12CE-D7B2-0B8793CB02B5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6678" y="212268"/>
            <a:ext cx="945579" cy="140868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PA-直接连接符 51">
            <a:extLst>
              <a:ext uri="{FF2B5EF4-FFF2-40B4-BE49-F238E27FC236}">
                <a16:creationId xmlns:a16="http://schemas.microsoft.com/office/drawing/2014/main" id="{B595FB5C-E91C-9ED9-F00C-9F61596DCB2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2917849" y="9738360"/>
            <a:ext cx="1040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A-图片 68" descr="形状, 图标, 箭头&#10;&#10;描述已自动生成">
            <a:extLst>
              <a:ext uri="{FF2B5EF4-FFF2-40B4-BE49-F238E27FC236}">
                <a16:creationId xmlns:a16="http://schemas.microsoft.com/office/drawing/2014/main" id="{58F3BF3C-ACC0-2D49-78A7-EF501554FB43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69615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PA-文本框 10">
            <a:extLst>
              <a:ext uri="{FF2B5EF4-FFF2-40B4-BE49-F238E27FC236}">
                <a16:creationId xmlns:a16="http://schemas.microsoft.com/office/drawing/2014/main" id="{74B6A0F8-A7B3-9C1A-6BB2-E6CF31D9453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512301" y="658713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clo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ck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PA-文本框 10">
            <a:extLst>
              <a:ext uri="{FF2B5EF4-FFF2-40B4-BE49-F238E27FC236}">
                <a16:creationId xmlns:a16="http://schemas.microsoft.com/office/drawing/2014/main" id="{D5068D82-EB1B-F377-5DAE-23CA894F6799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512301" y="2079187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th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ink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0" name="PA-图片 68" descr="形状, 图标, 箭头&#10;&#10;描述已自动生成">
            <a:extLst>
              <a:ext uri="{FF2B5EF4-FFF2-40B4-BE49-F238E27FC236}">
                <a16:creationId xmlns:a16="http://schemas.microsoft.com/office/drawing/2014/main" id="{1DD9AAFB-F07E-499E-183B-7921872C83B7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2113645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E98FF4C-C6E2-8E1C-AA1E-7A23BBC48E9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0462" y="1794659"/>
            <a:ext cx="1061795" cy="140868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A-图片 68" descr="形状, 图标, 箭头&#10;&#10;描述已自动生成">
            <a:extLst>
              <a:ext uri="{FF2B5EF4-FFF2-40B4-BE49-F238E27FC236}">
                <a16:creationId xmlns:a16="http://schemas.microsoft.com/office/drawing/2014/main" id="{B2C1A6BA-0441-F010-28F3-5BBB4952983C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3531132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68" descr="形状, 图标, 箭头&#10;&#10;描述已自动生成">
            <a:extLst>
              <a:ext uri="{FF2B5EF4-FFF2-40B4-BE49-F238E27FC236}">
                <a16:creationId xmlns:a16="http://schemas.microsoft.com/office/drawing/2014/main" id="{EEDAAEFC-CAFB-A4B7-DBC6-6473EB363A12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494861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D10FB87-68E7-F16F-4F66-69AC106CD41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5785" y="4759023"/>
            <a:ext cx="1769147" cy="140868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PA-文本框 10">
            <a:extLst>
              <a:ext uri="{FF2B5EF4-FFF2-40B4-BE49-F238E27FC236}">
                <a16:creationId xmlns:a16="http://schemas.microsoft.com/office/drawing/2014/main" id="{7F510926-FEBF-505E-04FC-CC0EB4F0B3E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512301" y="4920134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sh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PA-文本框 10">
            <a:extLst>
              <a:ext uri="{FF2B5EF4-FFF2-40B4-BE49-F238E27FC236}">
                <a16:creationId xmlns:a16="http://schemas.microsoft.com/office/drawing/2014/main" id="{71C73F75-9DBF-C92C-2DF3-5F3F4C7ACFBE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512301" y="3499661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k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ing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48E679C-48CC-9B42-9611-D385C5E38C1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32105" y="3414641"/>
            <a:ext cx="1208257" cy="124082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c">
            <a:hlinkClick r:id="" action="ppaction://media"/>
            <a:extLst>
              <a:ext uri="{FF2B5EF4-FFF2-40B4-BE49-F238E27FC236}">
                <a16:creationId xmlns:a16="http://schemas.microsoft.com/office/drawing/2014/main" id="{BB596B8F-D076-042F-FF93-6D89DF8C3BBE}"/>
              </a:ext>
            </a:extLst>
          </p:cNvPr>
          <p:cNvPicPr>
            <a:picLocks noChangeAspect="1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195123" y="3188752"/>
            <a:ext cx="609600" cy="609600"/>
          </a:xfrm>
          <a:prstGeom prst="rect">
            <a:avLst/>
          </a:prstGeom>
        </p:spPr>
      </p:pic>
      <p:pic>
        <p:nvPicPr>
          <p:cNvPr id="6" name="th1">
            <a:hlinkClick r:id="" action="ppaction://media"/>
            <a:extLst>
              <a:ext uri="{FF2B5EF4-FFF2-40B4-BE49-F238E27FC236}">
                <a16:creationId xmlns:a16="http://schemas.microsoft.com/office/drawing/2014/main" id="{38C0707E-F2AE-CA63-BAA1-AF2F1AC1F016}"/>
              </a:ext>
            </a:extLst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957676" y="6772860"/>
            <a:ext cx="609600" cy="609600"/>
          </a:xfrm>
          <a:prstGeom prst="rect">
            <a:avLst/>
          </a:prstGeom>
        </p:spPr>
      </p:pic>
      <p:pic>
        <p:nvPicPr>
          <p:cNvPr id="12" name="ing">
            <a:hlinkClick r:id="" action="ppaction://media"/>
            <a:extLst>
              <a:ext uri="{FF2B5EF4-FFF2-40B4-BE49-F238E27FC236}">
                <a16:creationId xmlns:a16="http://schemas.microsoft.com/office/drawing/2014/main" id="{7BB92973-7110-DDDB-B6A5-EBF9B88C5D6F}"/>
              </a:ext>
            </a:extLst>
          </p:cNvPr>
          <p:cNvPicPr>
            <a:picLocks noChangeAspect="1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231370" y="6133845"/>
            <a:ext cx="609600" cy="609600"/>
          </a:xfrm>
          <a:prstGeom prst="rect">
            <a:avLst/>
          </a:prstGeom>
        </p:spPr>
      </p:pic>
      <p:pic>
        <p:nvPicPr>
          <p:cNvPr id="17" name="sh">
            <a:hlinkClick r:id="" action="ppaction://media"/>
            <a:extLst>
              <a:ext uri="{FF2B5EF4-FFF2-40B4-BE49-F238E27FC236}">
                <a16:creationId xmlns:a16="http://schemas.microsoft.com/office/drawing/2014/main" id="{0FE60D66-36A5-0924-F09C-C76A78995D22}"/>
              </a:ext>
            </a:extLst>
          </p:cNvPr>
          <p:cNvPicPr>
            <a:picLocks noChangeAspect="1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726578" y="5107484"/>
            <a:ext cx="609600" cy="609600"/>
          </a:xfrm>
          <a:prstGeom prst="rect">
            <a:avLst/>
          </a:prstGeom>
        </p:spPr>
      </p:pic>
      <p:pic>
        <p:nvPicPr>
          <p:cNvPr id="18" name="clock">
            <a:hlinkClick r:id="" action="ppaction://media"/>
            <a:extLst>
              <a:ext uri="{FF2B5EF4-FFF2-40B4-BE49-F238E27FC236}">
                <a16:creationId xmlns:a16="http://schemas.microsoft.com/office/drawing/2014/main" id="{2EC5D508-1408-627D-E4D7-3CEEDDFE2EF7}"/>
              </a:ext>
            </a:extLst>
          </p:cNvPr>
          <p:cNvPicPr>
            <a:picLocks noChangeAspect="1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665846" y="3821618"/>
            <a:ext cx="609600" cy="609600"/>
          </a:xfrm>
          <a:prstGeom prst="rect">
            <a:avLst/>
          </a:prstGeom>
        </p:spPr>
      </p:pic>
      <p:pic>
        <p:nvPicPr>
          <p:cNvPr id="29" name="think">
            <a:hlinkClick r:id="" action="ppaction://media"/>
            <a:extLst>
              <a:ext uri="{FF2B5EF4-FFF2-40B4-BE49-F238E27FC236}">
                <a16:creationId xmlns:a16="http://schemas.microsoft.com/office/drawing/2014/main" id="{88EA4C5B-7050-C612-8DB9-FFA6E584EF02}"/>
              </a:ext>
            </a:extLst>
          </p:cNvPr>
          <p:cNvPicPr>
            <a:picLocks noChangeAspect="1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665846" y="2486955"/>
            <a:ext cx="609600" cy="609600"/>
          </a:xfrm>
          <a:prstGeom prst="rect">
            <a:avLst/>
          </a:prstGeom>
        </p:spPr>
      </p:pic>
      <p:pic>
        <p:nvPicPr>
          <p:cNvPr id="35" name="king">
            <a:hlinkClick r:id="" action="ppaction://media"/>
            <a:extLst>
              <a:ext uri="{FF2B5EF4-FFF2-40B4-BE49-F238E27FC236}">
                <a16:creationId xmlns:a16="http://schemas.microsoft.com/office/drawing/2014/main" id="{71664408-AE4B-5A16-F817-DA11B7F9CEFF}"/>
              </a:ext>
            </a:extLst>
          </p:cNvPr>
          <p:cNvPicPr>
            <a:picLocks noChangeAspect="1"/>
          </p:cNvPicPr>
          <p:nvPr>
            <a:audioFile r:link="rId39"/>
            <p:extLst>
              <p:ext uri="{DAA4B4D4-6D71-4841-9C94-3DE7FCFB9230}">
                <p14:media xmlns:p14="http://schemas.microsoft.com/office/powerpoint/2010/main" r:embed="rId38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507980" y="1586891"/>
            <a:ext cx="609600" cy="609600"/>
          </a:xfrm>
          <a:prstGeom prst="rect">
            <a:avLst/>
          </a:prstGeom>
        </p:spPr>
      </p:pic>
      <p:pic>
        <p:nvPicPr>
          <p:cNvPr id="36" name="cash">
            <a:hlinkClick r:id="" action="ppaction://media"/>
            <a:extLst>
              <a:ext uri="{FF2B5EF4-FFF2-40B4-BE49-F238E27FC236}">
                <a16:creationId xmlns:a16="http://schemas.microsoft.com/office/drawing/2014/main" id="{3810B9D0-8390-868C-9E83-77392ED5B2BD}"/>
              </a:ext>
            </a:extLst>
          </p:cNvPr>
          <p:cNvPicPr>
            <a:picLocks noChangeAspect="1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348076" y="307010"/>
            <a:ext cx="609600" cy="609600"/>
          </a:xfrm>
          <a:prstGeom prst="rect">
            <a:avLst/>
          </a:prstGeom>
        </p:spPr>
      </p:pic>
      <p:sp>
        <p:nvSpPr>
          <p:cNvPr id="2" name="PA-右箭头 7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262A9-7FCA-571B-2A6C-6B14795C0086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0526714" y="5857559"/>
            <a:ext cx="1208257" cy="88588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cap="flat"/>
          <a:effectLst>
            <a:outerShdw blurRad="50800" dist="38100" dir="2700000" sx="113000" sy="11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sz="2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531CE4E9-B054-346A-A850-90D4044A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56E2739E-B91A-3C0F-0264-D96CCB34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12A-DA77-4CC8-BE03-2967C034CA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0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65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96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914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018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11" grpId="0"/>
      <p:bldP spid="39" grpId="0"/>
      <p:bldP spid="23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圆角矩形 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94615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all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PA-圆角矩形 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61047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sp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PA-圆角矩形 6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27479" y="543607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圆角矩形 12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9D4082E9-1F7B-F34F-D3C0-B319DBBF8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4615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o-e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圆角矩形 13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A3F53EAE-FA17-B71F-FD9E-8FBD72BCC1F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61047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air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圆角矩形 1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7FB77AC6-F9E9-B357-46F7-ED4C0CEFD8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527479" y="1707204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dr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圆角矩形 18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4615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ea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圆角矩形 19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61047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ue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圆角矩形 2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27479" y="293090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ur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圆角矩形 24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4615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dge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圆角矩形 25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61047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ph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圆角矩形 27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527479" y="412641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wh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圆角矩形 30">
            <a:hlinkClick r:id="" action="ppaction://noaction">
              <a:snd r:embed="rId45" name="applaus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18129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wr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圆角矩形 31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023B9A11-7250-4C59-E185-FC6071EE7D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184561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tw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圆角矩形 33">
            <a:hlinkClick r:id="" action="ppaction://noaction">
              <a:snd r:embed="rId44" name="explode.wav"/>
            </a:hlinkClick>
            <a:extLst>
              <a:ext uri="{FF2B5EF4-FFF2-40B4-BE49-F238E27FC236}">
                <a16:creationId xmlns:a16="http://schemas.microsoft.com/office/drawing/2014/main" id="{FA3564F5-4859-DFB4-16D2-9382AD61B30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0993" y="5321928"/>
            <a:ext cx="1208257" cy="9785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38100" dir="5400000" sx="108000" sy="10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ful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" name="PA-图片 49">
            <a:extLst>
              <a:ext uri="{FF2B5EF4-FFF2-40B4-BE49-F238E27FC236}">
                <a16:creationId xmlns:a16="http://schemas.microsoft.com/office/drawing/2014/main" id="{68ACFDA1-EB10-12CE-D7B2-0B8793CB02B5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5934" y="611781"/>
            <a:ext cx="1362539" cy="80576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PA-直接连接符 51">
            <a:extLst>
              <a:ext uri="{FF2B5EF4-FFF2-40B4-BE49-F238E27FC236}">
                <a16:creationId xmlns:a16="http://schemas.microsoft.com/office/drawing/2014/main" id="{B595FB5C-E91C-9ED9-F00C-9F61596DCB25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12917849" y="9738360"/>
            <a:ext cx="104013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A-图片 68" descr="形状, 图标, 箭头&#10;&#10;描述已自动生成">
            <a:extLst>
              <a:ext uri="{FF2B5EF4-FFF2-40B4-BE49-F238E27FC236}">
                <a16:creationId xmlns:a16="http://schemas.microsoft.com/office/drawing/2014/main" id="{58F3BF3C-ACC0-2D49-78A7-EF501554FB43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69615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PA-文本框 10">
            <a:extLst>
              <a:ext uri="{FF2B5EF4-FFF2-40B4-BE49-F238E27FC236}">
                <a16:creationId xmlns:a16="http://schemas.microsoft.com/office/drawing/2014/main" id="{74B6A0F8-A7B3-9C1A-6BB2-E6CF31D9453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512301" y="658713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tr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uck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PA-文本框 10">
            <a:extLst>
              <a:ext uri="{FF2B5EF4-FFF2-40B4-BE49-F238E27FC236}">
                <a16:creationId xmlns:a16="http://schemas.microsoft.com/office/drawing/2014/main" id="{D5068D82-EB1B-F377-5DAE-23CA894F6799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512301" y="2079187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dr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iver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0" name="PA-图片 68" descr="形状, 图标, 箭头&#10;&#10;描述已自动生成">
            <a:extLst>
              <a:ext uri="{FF2B5EF4-FFF2-40B4-BE49-F238E27FC236}">
                <a16:creationId xmlns:a16="http://schemas.microsoft.com/office/drawing/2014/main" id="{1DD9AAFB-F07E-499E-183B-7921872C83B7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2113645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E98FF4C-C6E2-8E1C-AA1E-7A23BBC48E90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1577" y="1875980"/>
            <a:ext cx="1583350" cy="103420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A-图片 68" descr="形状, 图标, 箭头&#10;&#10;描述已自动生成">
            <a:extLst>
              <a:ext uri="{FF2B5EF4-FFF2-40B4-BE49-F238E27FC236}">
                <a16:creationId xmlns:a16="http://schemas.microsoft.com/office/drawing/2014/main" id="{B2C1A6BA-0441-F010-28F3-5BBB4952983C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3531132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A-图片 68" descr="形状, 图标, 箭头&#10;&#10;描述已自动生成">
            <a:extLst>
              <a:ext uri="{FF2B5EF4-FFF2-40B4-BE49-F238E27FC236}">
                <a16:creationId xmlns:a16="http://schemas.microsoft.com/office/drawing/2014/main" id="{EEDAAEFC-CAFB-A4B7-DBC6-6473EB363A12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57098" y="4948618"/>
            <a:ext cx="647693" cy="7466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D10FB87-68E7-F16F-4F66-69AC106CD413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451" y="4759023"/>
            <a:ext cx="1338476" cy="148719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PA-文本框 10">
            <a:extLst>
              <a:ext uri="{FF2B5EF4-FFF2-40B4-BE49-F238E27FC236}">
                <a16:creationId xmlns:a16="http://schemas.microsoft.com/office/drawing/2014/main" id="{7F510926-FEBF-505E-04FC-CC0EB4F0B3E0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7512301" y="4920134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m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ea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t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PA-文本框 10">
            <a:extLst>
              <a:ext uri="{FF2B5EF4-FFF2-40B4-BE49-F238E27FC236}">
                <a16:creationId xmlns:a16="http://schemas.microsoft.com/office/drawing/2014/main" id="{71C73F75-9DBF-C92C-2DF3-5F3F4C7ACFBE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512301" y="3499661"/>
            <a:ext cx="2174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ch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air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48E679C-48CC-9B42-9611-D385C5E38C1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4697" y="3162537"/>
            <a:ext cx="1316881" cy="148381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truck">
            <a:hlinkClick r:id="" action="ppaction://media"/>
            <a:extLst>
              <a:ext uri="{FF2B5EF4-FFF2-40B4-BE49-F238E27FC236}">
                <a16:creationId xmlns:a16="http://schemas.microsoft.com/office/drawing/2014/main" id="{04967E63-9F52-BEC6-D40C-ED8E364B815B}"/>
              </a:ext>
            </a:extLst>
          </p:cNvPr>
          <p:cNvPicPr>
            <a:picLocks noChangeAspect="1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195921" y="1266380"/>
            <a:ext cx="609600" cy="609600"/>
          </a:xfrm>
          <a:prstGeom prst="rect">
            <a:avLst/>
          </a:prstGeom>
        </p:spPr>
      </p:pic>
      <p:pic>
        <p:nvPicPr>
          <p:cNvPr id="15" name="driver">
            <a:hlinkClick r:id="" action="ppaction://media"/>
            <a:extLst>
              <a:ext uri="{FF2B5EF4-FFF2-40B4-BE49-F238E27FC236}">
                <a16:creationId xmlns:a16="http://schemas.microsoft.com/office/drawing/2014/main" id="{E9E923AD-4CD2-4431-5900-DF28623BA495}"/>
              </a:ext>
            </a:extLst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187223" y="2910184"/>
            <a:ext cx="609600" cy="609600"/>
          </a:xfrm>
          <a:prstGeom prst="rect">
            <a:avLst/>
          </a:prstGeom>
        </p:spPr>
      </p:pic>
      <p:pic>
        <p:nvPicPr>
          <p:cNvPr id="24" name="chair">
            <a:hlinkClick r:id="" action="ppaction://media"/>
            <a:extLst>
              <a:ext uri="{FF2B5EF4-FFF2-40B4-BE49-F238E27FC236}">
                <a16:creationId xmlns:a16="http://schemas.microsoft.com/office/drawing/2014/main" id="{4C958F2A-B107-DB0A-B66C-E21226ADC628}"/>
              </a:ext>
            </a:extLst>
          </p:cNvPr>
          <p:cNvPicPr>
            <a:picLocks noChangeAspect="1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723957" y="3959131"/>
            <a:ext cx="609600" cy="609600"/>
          </a:xfrm>
          <a:prstGeom prst="rect">
            <a:avLst/>
          </a:prstGeom>
        </p:spPr>
      </p:pic>
      <p:pic>
        <p:nvPicPr>
          <p:cNvPr id="33" name="meat">
            <a:hlinkClick r:id="" action="ppaction://media"/>
            <a:extLst>
              <a:ext uri="{FF2B5EF4-FFF2-40B4-BE49-F238E27FC236}">
                <a16:creationId xmlns:a16="http://schemas.microsoft.com/office/drawing/2014/main" id="{8F68C6B2-FE9B-DD8C-DA56-BD9E9B200632}"/>
              </a:ext>
            </a:extLst>
          </p:cNvPr>
          <p:cNvPicPr>
            <a:picLocks noChangeAspect="1"/>
          </p:cNvPicPr>
          <p:nvPr>
            <a:audioFile r:link="rId33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687012" y="2247467"/>
            <a:ext cx="609600" cy="609600"/>
          </a:xfrm>
          <a:prstGeom prst="rect">
            <a:avLst/>
          </a:prstGeom>
        </p:spPr>
      </p:pic>
      <p:pic>
        <p:nvPicPr>
          <p:cNvPr id="37" name="air">
            <a:hlinkClick r:id="" action="ppaction://media"/>
            <a:extLst>
              <a:ext uri="{FF2B5EF4-FFF2-40B4-BE49-F238E27FC236}">
                <a16:creationId xmlns:a16="http://schemas.microsoft.com/office/drawing/2014/main" id="{567C450A-6FE1-6835-F943-A7009174176D}"/>
              </a:ext>
            </a:extLst>
          </p:cNvPr>
          <p:cNvPicPr>
            <a:picLocks noChangeAspect="1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652876" y="3506456"/>
            <a:ext cx="609600" cy="609600"/>
          </a:xfrm>
          <a:prstGeom prst="rect">
            <a:avLst/>
          </a:prstGeom>
        </p:spPr>
      </p:pic>
      <p:pic>
        <p:nvPicPr>
          <p:cNvPr id="38" name="tr">
            <a:hlinkClick r:id="" action="ppaction://media"/>
            <a:extLst>
              <a:ext uri="{FF2B5EF4-FFF2-40B4-BE49-F238E27FC236}">
                <a16:creationId xmlns:a16="http://schemas.microsoft.com/office/drawing/2014/main" id="{E8BA584E-4578-7C84-DDA9-3414BF91C688}"/>
              </a:ext>
            </a:extLst>
          </p:cNvPr>
          <p:cNvPicPr>
            <a:picLocks noChangeAspect="1"/>
          </p:cNvPicPr>
          <p:nvPr>
            <a:audioFile r:link="rId37"/>
            <p:extLst>
              <p:ext uri="{DAA4B4D4-6D71-4841-9C94-3DE7FCFB9230}">
                <p14:media xmlns:p14="http://schemas.microsoft.com/office/powerpoint/2010/main" r:embed="rId36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687012" y="1025115"/>
            <a:ext cx="609600" cy="609600"/>
          </a:xfrm>
          <a:prstGeom prst="rect">
            <a:avLst/>
          </a:prstGeom>
        </p:spPr>
      </p:pic>
      <p:pic>
        <p:nvPicPr>
          <p:cNvPr id="41" name="dr">
            <a:hlinkClick r:id="" action="ppaction://media"/>
            <a:extLst>
              <a:ext uri="{FF2B5EF4-FFF2-40B4-BE49-F238E27FC236}">
                <a16:creationId xmlns:a16="http://schemas.microsoft.com/office/drawing/2014/main" id="{47AE9252-0D95-F212-483E-6A72989C1E75}"/>
              </a:ext>
            </a:extLst>
          </p:cNvPr>
          <p:cNvPicPr>
            <a:picLocks noChangeAspect="1"/>
          </p:cNvPicPr>
          <p:nvPr>
            <a:audioFile r:link="rId39"/>
            <p:extLst>
              <p:ext uri="{DAA4B4D4-6D71-4841-9C94-3DE7FCFB9230}">
                <p14:media xmlns:p14="http://schemas.microsoft.com/office/powerpoint/2010/main" r:embed="rId38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077412" y="238807"/>
            <a:ext cx="609600" cy="609600"/>
          </a:xfrm>
          <a:prstGeom prst="rect">
            <a:avLst/>
          </a:prstGeom>
        </p:spPr>
      </p:pic>
      <p:pic>
        <p:nvPicPr>
          <p:cNvPr id="43" name="ea">
            <a:hlinkClick r:id="" action="ppaction://media"/>
            <a:extLst>
              <a:ext uri="{FF2B5EF4-FFF2-40B4-BE49-F238E27FC236}">
                <a16:creationId xmlns:a16="http://schemas.microsoft.com/office/drawing/2014/main" id="{545964CA-2232-8E65-4292-F4F968E08EB8}"/>
              </a:ext>
            </a:extLst>
          </p:cNvPr>
          <p:cNvPicPr>
            <a:picLocks noChangeAspect="1"/>
          </p:cNvPicPr>
          <p:nvPr>
            <a:audioFile r:link="rId41"/>
            <p:extLst>
              <p:ext uri="{DAA4B4D4-6D71-4841-9C94-3DE7FCFB9230}">
                <p14:media xmlns:p14="http://schemas.microsoft.com/office/powerpoint/2010/main" r:embed="rId40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-1435199" y="4712328"/>
            <a:ext cx="609600" cy="609600"/>
          </a:xfrm>
          <a:prstGeom prst="rect">
            <a:avLst/>
          </a:prstGeom>
        </p:spPr>
      </p:pic>
      <p:sp>
        <p:nvSpPr>
          <p:cNvPr id="2" name="PA-右箭头 7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980730-1C6D-7E6D-37E8-1EC6F73ED028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0526714" y="5857559"/>
            <a:ext cx="1208257" cy="88588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cap="flat"/>
          <a:effectLst>
            <a:outerShdw blurRad="50800" dist="38100" dir="2700000" sx="113000" sy="113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sz="23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0601F6-05B3-5782-6B94-0FDF3743D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45D3CD-CC5C-7300-DAAC-212C13E1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12A-DA77-4CC8-BE03-2967C034CAF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00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9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6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8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757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86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2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4" grpId="0" animBg="1"/>
      <p:bldP spid="11" grpId="0"/>
      <p:bldP spid="39" grpId="0"/>
      <p:bldP spid="23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7ABF0-30A9-F6A0-012B-28BAED3FE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CEEA0B2-8CAE-750D-F1A9-0ACC5BFD0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657" y="244735"/>
            <a:ext cx="1450218" cy="266000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B9A6A86-67EF-ED6E-043B-8A82395F6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785" y="244735"/>
            <a:ext cx="1292496" cy="2767035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51DF496-D113-C483-BF20-6E02D06A3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669" y="407051"/>
            <a:ext cx="1350308" cy="2343932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A3052C1-D068-8C7C-1B84-FBEF94CDA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4800" r="24245" b="-2328"/>
          <a:stretch>
            <a:fillRect/>
          </a:stretch>
        </p:blipFill>
        <p:spPr>
          <a:xfrm>
            <a:off x="1827034" y="169062"/>
            <a:ext cx="2136248" cy="3096063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AC95C0D-13C9-A117-4E26-8C1C3FC5E4B9}"/>
              </a:ext>
            </a:extLst>
          </p:cNvPr>
          <p:cNvGrpSpPr/>
          <p:nvPr/>
        </p:nvGrpSpPr>
        <p:grpSpPr>
          <a:xfrm>
            <a:off x="1775012" y="2456329"/>
            <a:ext cx="1802277" cy="2485985"/>
            <a:chOff x="1775012" y="2456329"/>
            <a:chExt cx="1845769" cy="2545976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0BB4C2C5-A229-306B-BB3F-DA50BAB5D262}"/>
                </a:ext>
              </a:extLst>
            </p:cNvPr>
            <p:cNvSpPr/>
            <p:nvPr/>
          </p:nvSpPr>
          <p:spPr>
            <a:xfrm>
              <a:off x="1775012" y="2456329"/>
              <a:ext cx="1828800" cy="254597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59A4197-C598-F9A5-10F3-5B4C6942798C}"/>
                </a:ext>
              </a:extLst>
            </p:cNvPr>
            <p:cNvSpPr/>
            <p:nvPr/>
          </p:nvSpPr>
          <p:spPr>
            <a:xfrm>
              <a:off x="1791981" y="3221486"/>
              <a:ext cx="1828800" cy="104017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Aa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6DBFACF-39D3-2CFF-E0AD-FBF47301EA2D}"/>
              </a:ext>
            </a:extLst>
          </p:cNvPr>
          <p:cNvGrpSpPr/>
          <p:nvPr/>
        </p:nvGrpSpPr>
        <p:grpSpPr>
          <a:xfrm>
            <a:off x="3989296" y="2456329"/>
            <a:ext cx="1818847" cy="2485985"/>
            <a:chOff x="3989296" y="2456329"/>
            <a:chExt cx="1862739" cy="2545976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91746F2A-2CE2-B822-BA1E-CC9AF7E657D5}"/>
                </a:ext>
              </a:extLst>
            </p:cNvPr>
            <p:cNvSpPr/>
            <p:nvPr/>
          </p:nvSpPr>
          <p:spPr>
            <a:xfrm>
              <a:off x="3989296" y="2456329"/>
              <a:ext cx="1828800" cy="254597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77C8EB2-A50D-16AA-9A3F-6073A8049DF4}"/>
                </a:ext>
              </a:extLst>
            </p:cNvPr>
            <p:cNvSpPr/>
            <p:nvPr/>
          </p:nvSpPr>
          <p:spPr>
            <a:xfrm>
              <a:off x="4023235" y="3221486"/>
              <a:ext cx="1828800" cy="104017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Bb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8CF940A-A05D-18AD-FB84-4F0F92EFB292}"/>
              </a:ext>
            </a:extLst>
          </p:cNvPr>
          <p:cNvGrpSpPr/>
          <p:nvPr/>
        </p:nvGrpSpPr>
        <p:grpSpPr>
          <a:xfrm>
            <a:off x="6220549" y="2456329"/>
            <a:ext cx="1785708" cy="2485985"/>
            <a:chOff x="6220549" y="2456329"/>
            <a:chExt cx="1828800" cy="2545976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C13F0F04-4D78-5283-5292-3139C42D5B2B}"/>
                </a:ext>
              </a:extLst>
            </p:cNvPr>
            <p:cNvSpPr/>
            <p:nvPr/>
          </p:nvSpPr>
          <p:spPr>
            <a:xfrm>
              <a:off x="6220549" y="2456329"/>
              <a:ext cx="1828800" cy="2545976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FD68703-1A42-B706-3256-45E7113CF262}"/>
                </a:ext>
              </a:extLst>
            </p:cNvPr>
            <p:cNvSpPr/>
            <p:nvPr/>
          </p:nvSpPr>
          <p:spPr>
            <a:xfrm>
              <a:off x="6220549" y="3221486"/>
              <a:ext cx="1828800" cy="104017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C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Cc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530198C-DD81-1825-1159-8BFD42A43B46}"/>
              </a:ext>
            </a:extLst>
          </p:cNvPr>
          <p:cNvGrpSpPr/>
          <p:nvPr/>
        </p:nvGrpSpPr>
        <p:grpSpPr>
          <a:xfrm>
            <a:off x="8417864" y="2456329"/>
            <a:ext cx="1785708" cy="2485985"/>
            <a:chOff x="8417864" y="2456329"/>
            <a:chExt cx="1828800" cy="2545976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A98B452-D07F-B708-7B95-689CA9E2B09F}"/>
                </a:ext>
              </a:extLst>
            </p:cNvPr>
            <p:cNvSpPr/>
            <p:nvPr/>
          </p:nvSpPr>
          <p:spPr>
            <a:xfrm>
              <a:off x="8417864" y="2456329"/>
              <a:ext cx="1828800" cy="254597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DAD5C48-2D85-B46C-36A3-24501D6CA794}"/>
                </a:ext>
              </a:extLst>
            </p:cNvPr>
            <p:cNvSpPr/>
            <p:nvPr/>
          </p:nvSpPr>
          <p:spPr>
            <a:xfrm>
              <a:off x="8417864" y="3221486"/>
              <a:ext cx="1828800" cy="104017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rPr>
                <a:t>Dd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Lato" panose="020F0502020204030203" pitchFamily="34" charset="0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6" name="图片 35" descr="徽标&#10;&#10;AI 生成的内容可能不正确。">
            <a:extLst>
              <a:ext uri="{FF2B5EF4-FFF2-40B4-BE49-F238E27FC236}">
                <a16:creationId xmlns:a16="http://schemas.microsoft.com/office/drawing/2014/main" id="{C280816B-A510-3298-4A42-E8407B1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890269-0876-A7B1-E716-2F432D81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3D297D-46B3-4BAB-8B3F-90BE8B1723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A7F1BB-E190-CB36-34C8-9A289F988C41}"/>
              </a:ext>
            </a:extLst>
          </p:cNvPr>
          <p:cNvSpPr txBox="1"/>
          <p:nvPr/>
        </p:nvSpPr>
        <p:spPr>
          <a:xfrm>
            <a:off x="1304925" y="5043605"/>
            <a:ext cx="9582150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版权声明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金钥匙自然拼读法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课程体系、教学设计、音频、版式及视觉设计均为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[www.happyabcd.com]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 原创版权所有。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音效来自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&lt;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爱给网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&gt;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cco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免商用音效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课程中使用的图片来自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Openclipart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pixabay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公共领域，字体为思源黑体、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Lato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Comic Neue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开源字体。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未经许可，严禁任何形式的复制、转载或商用。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82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7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b="1" dirty="0" smtClean="0">
            <a:latin typeface="Comic Neue" panose="02000000000000000000" pitchFamily="2" charset="0"/>
          </a:defRPr>
        </a:defPPr>
      </a:lstStyle>
      <a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0070C0"/>
        </a:solidFill>
        <a:effectLst>
          <a:outerShdw blurRad="50800" dist="38100" dir="18900000" algn="bl" rotWithShape="0">
            <a:prstClr val="black">
              <a:alpha val="40000"/>
            </a:prstClr>
          </a:outerShdw>
        </a:effectLst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kern="1200" cap="none" spc="0" normalizeH="0" baseline="0" noProof="0" dirty="0">
            <a:ln>
              <a:noFill/>
            </a:ln>
            <a:solidFill>
              <a:srgbClr val="FFFF00"/>
            </a:solidFill>
            <a:effectLst/>
            <a:uLnTx/>
            <a:uFillTx/>
            <a:latin typeface="Lato" panose="020F0502020204030203" pitchFamily="34" charset="0"/>
            <a:ea typeface="思源黑体 VF" panose="020B0200000000000000" pitchFamily="34" charset="-122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5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mic Sans MS"/>
        <a:ea typeface="幼圆"/>
        <a:cs typeface=""/>
      </a:majorFont>
      <a:minorFont>
        <a:latin typeface="Comic Sans MS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441</Words>
  <Application>Microsoft Office PowerPoint</Application>
  <PresentationFormat>宽屏</PresentationFormat>
  <Paragraphs>220</Paragraphs>
  <Slides>14</Slides>
  <Notes>1</Notes>
  <HiddenSlides>0</HiddenSlides>
  <MMClips>52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等线</vt:lpstr>
      <vt:lpstr>等线 Light</vt:lpstr>
      <vt:lpstr>华文琥珀</vt:lpstr>
      <vt:lpstr>思源黑体 VF</vt:lpstr>
      <vt:lpstr>宋体</vt:lpstr>
      <vt:lpstr>Arial</vt:lpstr>
      <vt:lpstr>Comic Neue</vt:lpstr>
      <vt:lpstr>Lato</vt:lpstr>
      <vt:lpstr>Office 主题​​</vt:lpstr>
      <vt:lpstr>3_Office 主题​​</vt:lpstr>
      <vt:lpstr>7_Office 主题​​</vt:lpstr>
      <vt:lpstr>5_Office 主题​​</vt:lpstr>
      <vt:lpstr>1_Office 主题​​</vt:lpstr>
      <vt:lpstr>PowerPoint 演示文稿</vt:lpstr>
      <vt:lpstr>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20</cp:revision>
  <dcterms:created xsi:type="dcterms:W3CDTF">2025-05-03T07:34:45Z</dcterms:created>
  <dcterms:modified xsi:type="dcterms:W3CDTF">2026-02-05T05:48:49Z</dcterms:modified>
</cp:coreProperties>
</file>