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sldIdLst>
    <p:sldId id="350" r:id="rId4"/>
    <p:sldId id="256" r:id="rId5"/>
    <p:sldId id="258" r:id="rId6"/>
    <p:sldId id="276" r:id="rId7"/>
    <p:sldId id="259" r:id="rId8"/>
    <p:sldId id="260" r:id="rId9"/>
    <p:sldId id="261" r:id="rId10"/>
    <p:sldId id="262" r:id="rId11"/>
    <p:sldId id="274" r:id="rId12"/>
    <p:sldId id="345" r:id="rId13"/>
    <p:sldId id="346" r:id="rId14"/>
    <p:sldId id="347" r:id="rId15"/>
    <p:sldId id="348" r:id="rId16"/>
    <p:sldId id="349" r:id="rId17"/>
    <p:sldId id="263" r:id="rId18"/>
    <p:sldId id="264" r:id="rId19"/>
    <p:sldId id="265" r:id="rId20"/>
    <p:sldId id="266" r:id="rId21"/>
    <p:sldId id="267" r:id="rId22"/>
    <p:sldId id="268" r:id="rId23"/>
    <p:sldId id="269" r:id="rId24"/>
    <p:sldId id="277" r:id="rId25"/>
    <p:sldId id="270" r:id="rId26"/>
    <p:sldId id="271" r:id="rId27"/>
    <p:sldId id="272" r:id="rId28"/>
    <p:sldId id="273" r:id="rId29"/>
    <p:sldId id="278" r:id="rId30"/>
    <p:sldId id="279" r:id="rId31"/>
    <p:sldId id="280" r:id="rId32"/>
    <p:sldId id="337" r:id="rId3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NL4dnLnxGsuAZ9iC3XIC3w==" hashData="Yta9rM+mBF1NXttp4703v9/qZBK1m81l4bMPhu282Ne8shb8fhirxOx3RZ271w1TiWse5R7R6a6hRELBcbKN8A=="/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56082"/>
    <a:srgbClr val="3F93B1"/>
    <a:srgbClr val="A848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2" autoAdjust="0"/>
    <p:restoredTop sz="94660"/>
  </p:normalViewPr>
  <p:slideViewPr>
    <p:cSldViewPr snapToGrid="0" showGuides="1">
      <p:cViewPr varScale="1">
        <p:scale>
          <a:sx n="54" d="100"/>
          <a:sy n="54" d="100"/>
        </p:scale>
        <p:origin x="1080" y="102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viewProps" Target="view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4261AB4-339C-E1DE-E5AD-3034BD28D7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2694E726-D5A8-5497-B63A-8F1DEE64AD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987B182-7142-3F70-C9A7-881510404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8019A-D35C-4297-AE4E-0537B7491541}" type="datetimeFigureOut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827DF11-DEF3-B63D-7922-FD1FC7751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A967831-7C1E-1965-4651-11263E0052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7FD96-77D5-41EF-8052-CBCF1DDA711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97035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</p:transition>
    </mc:Choice>
    <mc:Fallback xmlns="">
      <p:transition spd="slow" advClick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6C39B3D-6BE4-C9BE-217C-6E93223E1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8019A-D35C-4297-AE4E-0537B7491541}" type="datetimeFigureOut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D6A81FF-A6EE-5F5E-1CEC-4F73714A90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6D6F76E-1ED7-D0CB-B9EA-7E6716A37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7FD96-77D5-41EF-8052-CBCF1DDA711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5563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</p:transition>
    </mc:Choice>
    <mc:Fallback xmlns="">
      <p:transition spd="slow" advClick="0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2A2D16B-E654-3957-2F51-04900B35F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50E809B-6BB5-24D5-0B7B-D06914DAB9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898A3DA-F3B4-C1D1-57CD-74493370B0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8019A-D35C-4297-AE4E-0537B7491541}" type="datetimeFigureOut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503B093-CE8F-5841-7632-FF938C8BB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AA04BFD-33E9-691A-796F-B08E06841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7FD96-77D5-41EF-8052-CBCF1DDA711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11220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</p:transition>
    </mc:Choice>
    <mc:Fallback xmlns="">
      <p:transition spd="slow"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E3F9C2D-048D-0F53-07CD-68033259E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C03CE25-2AD1-62D5-7443-5E29DDE907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235A9DC-07D5-67AB-8A68-AD08E644B4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33B5AB0-BAE1-533F-9844-0DC0B03A88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8019A-D35C-4297-AE4E-0537B7491541}" type="datetimeFigureOut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0C1EE6A-00FC-0283-0C6E-5A7A2625E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830F6D9-D3E6-D7D9-EFC6-A8C5F93691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7FD96-77D5-41EF-8052-CBCF1DDA711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29691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</p:transition>
    </mc:Choice>
    <mc:Fallback xmlns="">
      <p:transition spd="slow"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18766CE-2403-537E-430A-E205D4512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F76A504-FE15-26D0-0A29-F173366C2A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24EF7ED-8054-649C-3DA7-3744AC518F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1ABF76E6-C24D-7CCF-6D25-D0298DDA37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A7748F75-7E1D-8DE1-16C4-C694FE42C5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F766BC7B-B74F-95B7-C526-DA90CD4142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8019A-D35C-4297-AE4E-0537B7491541}" type="datetimeFigureOut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3EF863CB-ECAA-9A15-4781-C20F5B5A1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AFDB5C0E-AB59-271D-FD2E-59B42E1B7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7FD96-77D5-41EF-8052-CBCF1DDA711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47278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</p:transition>
    </mc:Choice>
    <mc:Fallback xmlns="">
      <p:transition spd="slow"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3BF0A0-1024-3EF0-F5FF-03B3648FD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9D9EAB10-64C9-9AD2-DE0E-C00F29848E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8019A-D35C-4297-AE4E-0537B7491541}" type="datetimeFigureOut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0342BFC5-0D86-6948-84CC-ABBC74985B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61504218-38DD-BD5F-6068-9A9A1AF98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7FD96-77D5-41EF-8052-CBCF1DDA711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50767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</p:transition>
    </mc:Choice>
    <mc:Fallback xmlns="">
      <p:transition spd="slow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29926DF7-646F-FF71-229C-3A75AF9E1D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8019A-D35C-4297-AE4E-0537B7491541}" type="datetimeFigureOut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6EE142B3-4C52-E9AF-0BEB-930541883A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3F9861D-2502-5EAF-3040-F49A8B435E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7FD96-77D5-41EF-8052-CBCF1DDA711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24845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</p:transition>
    </mc:Choice>
    <mc:Fallback xmlns="">
      <p:transition spd="slow"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CD25779-D28A-AA8D-B45C-D5373F59CE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FEBD3BA-EB8F-63DF-E00A-F07C932616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A953C02-64A3-4981-D421-072D943B7D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B22E5C4-50E0-FE17-60D2-28EB8EC363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8019A-D35C-4297-AE4E-0537B7491541}" type="datetimeFigureOut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33C75E2-964B-CC29-2172-3DE3D8E36B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4B93C69-7977-2C3B-F133-1ABFC0E1C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7FD96-77D5-41EF-8052-CBCF1DDA711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22559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</p:transition>
    </mc:Choice>
    <mc:Fallback xmlns="">
      <p:transition spd="slow"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E4698B6-9C00-89F5-924B-CCDE329E84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0400C9DB-4D6D-98DE-4786-D94F019EDF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0F4C355-2FD1-C7F0-87F0-C1E6ED8498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E7282F8-B90F-C1E4-59BA-BF72AE246C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8019A-D35C-4297-AE4E-0537B7491541}" type="datetimeFigureOut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37249C3-61C9-C995-FB4A-EA338DB9C9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CE116D6-9C32-07AB-14A7-1E3427D3D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7FD96-77D5-41EF-8052-CBCF1DDA711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46728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</p:transition>
    </mc:Choice>
    <mc:Fallback xmlns="">
      <p:transition spd="slow" advClick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5461579-CD2D-5D04-29E8-EE1468751A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C72D357-B7A0-3517-AD08-DA0D4EB198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5150E87-2F93-C9DE-06CC-147D97BAAD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8019A-D35C-4297-AE4E-0537B7491541}" type="datetimeFigureOut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4E77A9B-5D55-CA63-0B25-848B67BD6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72C8668-DFE3-5E75-3897-9373EC767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7FD96-77D5-41EF-8052-CBCF1DDA711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55861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</p:transition>
    </mc:Choice>
    <mc:Fallback xmlns="">
      <p:transition spd="slow" advClick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4A21A20B-0BA3-9AD8-8FD5-8667656A79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C9948850-B0DB-6CAA-9DBE-66D8887B74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0008B51-A0D8-563D-3360-E08252AFDC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8019A-D35C-4297-AE4E-0537B7491541}" type="datetimeFigureOut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AD12DDF-1B05-A285-B676-8700FA11DF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833AE2B-E0A2-2523-95B1-DA04FFB72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77FD96-77D5-41EF-8052-CBCF1DDA711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66064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</p:transition>
    </mc:Choice>
    <mc:Fallback xmlns="">
      <p:transition spd="slow" advClick="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09F6FF7-95F4-BD44-DC9C-F4CE63C88A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5BA24-45BE-433C-AEDB-20208703C236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D05AC23-5176-F037-3A26-9DC8DB2967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FD70D8F-17AF-E323-5531-109B8D358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D297D-46B3-4BAB-8B3F-90BE8B17238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日期占位符 3">
            <a:extLst>
              <a:ext uri="{FF2B5EF4-FFF2-40B4-BE49-F238E27FC236}">
                <a16:creationId xmlns:a16="http://schemas.microsoft.com/office/drawing/2014/main" id="{288E5F13-EF17-59B6-FA02-AAC2A64534C5}"/>
              </a:ext>
            </a:extLst>
          </p:cNvPr>
          <p:cNvSpPr txBox="1">
            <a:spLocks/>
          </p:cNvSpPr>
          <p:nvPr userDrawn="1"/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4E97D4-7BED-40C5-A7C1-38BD47C2CF45}" type="datetime1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2026/2/5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10" name="页脚占位符 4">
            <a:extLst>
              <a:ext uri="{FF2B5EF4-FFF2-40B4-BE49-F238E27FC236}">
                <a16:creationId xmlns:a16="http://schemas.microsoft.com/office/drawing/2014/main" id="{D6424949-9DD0-02C5-E752-584E4A6C8BEE}"/>
              </a:ext>
            </a:extLst>
          </p:cNvPr>
          <p:cNvSpPr txBox="1">
            <a:spLocks/>
          </p:cNvSpPr>
          <p:nvPr userDrawn="1"/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www.happyabcd.com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11" name="灯片编号占位符 5">
            <a:extLst>
              <a:ext uri="{FF2B5EF4-FFF2-40B4-BE49-F238E27FC236}">
                <a16:creationId xmlns:a16="http://schemas.microsoft.com/office/drawing/2014/main" id="{8079CD0A-1580-8508-8683-2AABD16D17EC}"/>
              </a:ext>
            </a:extLst>
          </p:cNvPr>
          <p:cNvSpPr txBox="1">
            <a:spLocks/>
          </p:cNvSpPr>
          <p:nvPr userDrawn="1"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825FEA-CAA4-4CE6-95C7-3362D7D9D19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2" name="矩形: 圆角 1">
            <a:extLst>
              <a:ext uri="{FF2B5EF4-FFF2-40B4-BE49-F238E27FC236}">
                <a16:creationId xmlns:a16="http://schemas.microsoft.com/office/drawing/2014/main" id="{EE3D6B84-17EF-B77B-8C3B-01947589D00E}"/>
              </a:ext>
            </a:extLst>
          </p:cNvPr>
          <p:cNvSpPr/>
          <p:nvPr userDrawn="1"/>
        </p:nvSpPr>
        <p:spPr>
          <a:xfrm>
            <a:off x="1403524" y="1035173"/>
            <a:ext cx="2545977" cy="1806747"/>
          </a:xfrm>
          <a:prstGeom prst="roundRect">
            <a:avLst/>
          </a:prstGeom>
          <a:solidFill>
            <a:schemeClr val="accent1">
              <a:lumMod val="75000"/>
            </a:schemeClr>
          </a:solidFill>
          <a:effectLst>
            <a:outerShdw blurRad="50800" dist="38100" dir="18900000" sx="104000" sy="104000" algn="bl" rotWithShape="0">
              <a:schemeClr val="accent5">
                <a:lumMod val="75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Lato" panose="020F0502020204030203" pitchFamily="34" charset="0"/>
              <a:ea typeface="思源黑体 VF" panose="020B0200000000000000" pitchFamily="34" charset="-122"/>
            </a:endParaRPr>
          </a:p>
        </p:txBody>
      </p:sp>
      <p:sp>
        <p:nvSpPr>
          <p:cNvPr id="3" name="矩形: 圆角 2">
            <a:extLst>
              <a:ext uri="{FF2B5EF4-FFF2-40B4-BE49-F238E27FC236}">
                <a16:creationId xmlns:a16="http://schemas.microsoft.com/office/drawing/2014/main" id="{684EC21D-B633-F8CC-3C25-1A4EF66FAEB5}"/>
              </a:ext>
            </a:extLst>
          </p:cNvPr>
          <p:cNvSpPr/>
          <p:nvPr userDrawn="1"/>
        </p:nvSpPr>
        <p:spPr>
          <a:xfrm>
            <a:off x="1403524" y="3823523"/>
            <a:ext cx="2545977" cy="1806747"/>
          </a:xfrm>
          <a:prstGeom prst="roundRect">
            <a:avLst/>
          </a:prstGeom>
          <a:solidFill>
            <a:schemeClr val="accent1">
              <a:lumMod val="75000"/>
            </a:schemeClr>
          </a:solidFill>
          <a:effectLst>
            <a:outerShdw blurRad="50800" dist="38100" dir="18900000" sx="104000" sy="104000" algn="bl" rotWithShape="0">
              <a:schemeClr val="accent5">
                <a:lumMod val="75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Lato" panose="020F0502020204030203" pitchFamily="34" charset="0"/>
              <a:ea typeface="思源黑体 VF" panose="020B0200000000000000" pitchFamily="34" charset="-122"/>
            </a:endParaRPr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840B2A01-AC6E-0989-0030-C4E45C672DD4}"/>
              </a:ext>
            </a:extLst>
          </p:cNvPr>
          <p:cNvSpPr/>
          <p:nvPr userDrawn="1"/>
        </p:nvSpPr>
        <p:spPr>
          <a:xfrm>
            <a:off x="8573663" y="1035173"/>
            <a:ext cx="2545977" cy="1806747"/>
          </a:xfrm>
          <a:prstGeom prst="roundRect">
            <a:avLst/>
          </a:prstGeom>
          <a:solidFill>
            <a:schemeClr val="accent1">
              <a:lumMod val="75000"/>
            </a:schemeClr>
          </a:solidFill>
          <a:effectLst>
            <a:outerShdw blurRad="50800" dist="38100" dir="18900000" sx="104000" sy="104000" algn="bl" rotWithShape="0">
              <a:schemeClr val="accent5">
                <a:lumMod val="75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Lato" panose="020F0502020204030203" pitchFamily="34" charset="0"/>
              <a:ea typeface="思源黑体 VF" panose="020B0200000000000000" pitchFamily="34" charset="-122"/>
            </a:endParaRPr>
          </a:p>
        </p:txBody>
      </p:sp>
      <p:sp>
        <p:nvSpPr>
          <p:cNvPr id="19" name="矩形: 圆角 18">
            <a:extLst>
              <a:ext uri="{FF2B5EF4-FFF2-40B4-BE49-F238E27FC236}">
                <a16:creationId xmlns:a16="http://schemas.microsoft.com/office/drawing/2014/main" id="{05EE7D17-5598-A8C9-E751-7B35942009FF}"/>
              </a:ext>
            </a:extLst>
          </p:cNvPr>
          <p:cNvSpPr/>
          <p:nvPr userDrawn="1"/>
        </p:nvSpPr>
        <p:spPr>
          <a:xfrm>
            <a:off x="4880854" y="1035173"/>
            <a:ext cx="2545977" cy="1806747"/>
          </a:xfrm>
          <a:prstGeom prst="roundRect">
            <a:avLst/>
          </a:prstGeom>
          <a:solidFill>
            <a:schemeClr val="accent1">
              <a:lumMod val="75000"/>
            </a:schemeClr>
          </a:solidFill>
          <a:effectLst>
            <a:outerShdw blurRad="50800" dist="38100" dir="18900000" sx="104000" sy="104000" algn="bl" rotWithShape="0">
              <a:schemeClr val="accent5">
                <a:lumMod val="75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Lato" panose="020F0502020204030203" pitchFamily="34" charset="0"/>
              <a:ea typeface="思源黑体 VF" panose="020B0200000000000000" pitchFamily="34" charset="-122"/>
            </a:endParaRPr>
          </a:p>
        </p:txBody>
      </p:sp>
      <p:sp>
        <p:nvSpPr>
          <p:cNvPr id="20" name="矩形: 圆角 19">
            <a:extLst>
              <a:ext uri="{FF2B5EF4-FFF2-40B4-BE49-F238E27FC236}">
                <a16:creationId xmlns:a16="http://schemas.microsoft.com/office/drawing/2014/main" id="{0D2150E5-F32B-11EE-CF74-937E274410B5}"/>
              </a:ext>
            </a:extLst>
          </p:cNvPr>
          <p:cNvSpPr/>
          <p:nvPr userDrawn="1"/>
        </p:nvSpPr>
        <p:spPr>
          <a:xfrm>
            <a:off x="4880854" y="3823523"/>
            <a:ext cx="2545977" cy="1806747"/>
          </a:xfrm>
          <a:prstGeom prst="roundRect">
            <a:avLst/>
          </a:prstGeom>
          <a:solidFill>
            <a:schemeClr val="accent1">
              <a:lumMod val="75000"/>
            </a:schemeClr>
          </a:solidFill>
          <a:effectLst>
            <a:outerShdw blurRad="50800" dist="38100" dir="18900000" sx="104000" sy="104000" algn="bl" rotWithShape="0">
              <a:schemeClr val="accent5">
                <a:lumMod val="75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Lato" panose="020F0502020204030203" pitchFamily="34" charset="0"/>
              <a:ea typeface="思源黑体 VF" panose="020B0200000000000000" pitchFamily="34" charset="-122"/>
            </a:endParaRPr>
          </a:p>
        </p:txBody>
      </p:sp>
      <p:sp>
        <p:nvSpPr>
          <p:cNvPr id="21" name="矩形: 圆角 20">
            <a:extLst>
              <a:ext uri="{FF2B5EF4-FFF2-40B4-BE49-F238E27FC236}">
                <a16:creationId xmlns:a16="http://schemas.microsoft.com/office/drawing/2014/main" id="{F007C434-4837-97FE-D8C6-131EFFAAD8B2}"/>
              </a:ext>
            </a:extLst>
          </p:cNvPr>
          <p:cNvSpPr/>
          <p:nvPr userDrawn="1"/>
        </p:nvSpPr>
        <p:spPr>
          <a:xfrm>
            <a:off x="8573663" y="3823523"/>
            <a:ext cx="2545977" cy="1806747"/>
          </a:xfrm>
          <a:prstGeom prst="roundRect">
            <a:avLst/>
          </a:prstGeom>
          <a:solidFill>
            <a:schemeClr val="accent1">
              <a:lumMod val="75000"/>
            </a:schemeClr>
          </a:solidFill>
          <a:effectLst>
            <a:outerShdw blurRad="50800" dist="38100" dir="18900000" sx="104000" sy="104000" algn="bl" rotWithShape="0">
              <a:schemeClr val="accent5">
                <a:lumMod val="75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Lato" panose="020F0502020204030203" pitchFamily="34" charset="0"/>
              <a:ea typeface="思源黑体 VF" panose="020B02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540185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</p:transition>
    </mc:Choice>
    <mc:Fallback xmlns="">
      <p:transition spd="slow" advClick="0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1286B96-A221-F360-EE98-69899E5BF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34C4060-E664-46B5-8A35-34F0B1F308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990BB60-F579-18E6-C521-AF73E96B8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24EC3-DF10-4A38-9ADA-5954E60EAEDB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6BBCE93-815D-C4D0-CCD1-30D6ADCE3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5DD9564-5D62-6929-4625-3107E7B090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D297D-46B3-4BAB-8B3F-90BE8B1723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97666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</p:transition>
    </mc:Choice>
    <mc:Fallback xmlns="">
      <p:transition spd="slow" advClick="0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C939F32-A77F-33DB-70EE-A209330A4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3B3EE70-7A58-5ABE-37AB-4EF28881D4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EF2006F-C174-AD66-AA1C-2AF6CA20A3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B59FE-274B-4313-B154-03183E010855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E233B70-2BA3-1A5E-8CDD-8DA05DC28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26B8842-9EAC-3F5D-F122-87564DB49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D297D-46B3-4BAB-8B3F-90BE8B1723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96696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</p:transition>
    </mc:Choice>
    <mc:Fallback xmlns="">
      <p:transition spd="slow" advClick="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B0CAF7-895F-AC3E-4AE0-669C6E485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1299479-6C1E-D7CA-BCE0-A8072A587B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785C730-6B08-6D2D-5957-BE51A48D75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D4FBFFD-CA94-F9DC-230D-1C3322749B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A241F-BCB5-42B5-A0FF-82474FE23484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9402F79-4E79-59CE-92EB-A0CFC5BBB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BDD9E01-4648-ADE5-0CB1-BE6C5DC9A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D297D-46B3-4BAB-8B3F-90BE8B1723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66286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</p:transition>
    </mc:Choice>
    <mc:Fallback xmlns="">
      <p:transition spd="slow" advClick="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ADC9720-F3B3-7B4D-E514-2B0EE4EE8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1028BAD-C955-D01F-05A5-4D9C34D842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0DA1603-6CA7-A419-DB25-EA6A2B55E2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A97AA065-C475-205D-1633-694F9ACF54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B98E7318-5EDD-EB88-BDB0-15D46D31DF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EF3C9416-0EE8-FA63-EF28-41DC724CA7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CA1E1-F2B4-4CC2-965E-E1FEC1524C08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E19612B9-4F24-5D0C-7119-C6F84851C9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EBC6111C-CBE9-65D2-28EA-F57F8A7A9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D297D-46B3-4BAB-8B3F-90BE8B1723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77468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</p:transition>
    </mc:Choice>
    <mc:Fallback xmlns="">
      <p:transition spd="slow" advClick="0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EE5B332-CFDA-4926-B551-4A857822F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DC29EA6E-6658-81EB-EFE2-4DD3527984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925C2-B9A2-4103-824E-7E31665123C1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53BA551-FA7F-C461-4D3F-4E8DA7AB1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2A2F33CD-F744-CD6A-36AB-3E7015807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D297D-46B3-4BAB-8B3F-90BE8B1723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88681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</p:transition>
    </mc:Choice>
    <mc:Fallback xmlns="">
      <p:transition spd="slow" advClick="0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598D6DDA-FB86-05C3-9316-761EE8EED5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2A690-37FC-4E01-BC11-267FF8F47838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5A690FE4-8C96-FB7D-C697-4A311291C0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FE8FF51-148C-0E11-B583-6877F71AB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D297D-46B3-4BAB-8B3F-90BE8B1723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80026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</p:transition>
    </mc:Choice>
    <mc:Fallback xmlns="">
      <p:transition spd="slow" advClick="0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05A6721-E651-DFE7-E6E8-C316B3FE1B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2DA0F5E-B55D-1E4A-44FC-134D524419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80ABBEF-62F2-DCE8-5092-A8313E2206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90FE93F-7EE3-025A-7AE9-231547A6AF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C6FDB-EEFE-4A88-BF86-C55F863FF089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B186A37-A64C-54E9-CFEE-7D597DF71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C0C16CF-013C-9653-EC24-3130AAC21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D297D-46B3-4BAB-8B3F-90BE8B1723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11759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</p:transition>
    </mc:Choice>
    <mc:Fallback xmlns="">
      <p:transition spd="slow" advClick="0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F7BCEFD-48DC-0DAA-4054-0EE48769D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E813A333-E85D-EBBB-BB9B-8CF9FC1D5BE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A31D996-289D-A39D-93A3-7CDAB8594A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CE7E903-039A-FE58-C0B0-4A033DE17E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46ECE-9265-4B96-9C9C-A325E7D542A3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28D9272-41EC-0173-214B-8E3D797EAA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6051066-BB11-89F1-2F54-8C1A5BA98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D297D-46B3-4BAB-8B3F-90BE8B1723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91071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</p:transition>
    </mc:Choice>
    <mc:Fallback xmlns="">
      <p:transition spd="slow" advClick="0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C44BC5D-EBB0-88D4-7F34-97183AA22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BB3806D-1A8C-C745-528A-5CFD0E18A0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400E779-F04A-4C99-3653-1EE24E236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47118A-1261-40D6-AC38-2BE3B6D03E7E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72E71A4-F4DB-4872-56DC-CA7922A5C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6EBDAA0-5319-9CC7-DDE8-D4C3A9B22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D297D-46B3-4BAB-8B3F-90BE8B1723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93412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</p:transition>
    </mc:Choice>
    <mc:Fallback xmlns="">
      <p:transition spd="slow" advClick="0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51A92E28-4BD3-B9DE-CBE5-23E177BAFD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3282D11-5B38-ABDA-8C51-1E6906BD41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D44514F-142E-93B2-03C0-112F76A537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72A513-D61D-4B83-B048-B81E77AEC2E1}" type="datetime1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4CC182D-5E68-53DA-CEEB-E7569EEFE3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www.happyabcd.com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8F06A47-DE72-4B3A-6900-D689E6C66A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D297D-46B3-4BAB-8B3F-90BE8B17238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98964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</p:transition>
    </mc:Choice>
    <mc:Fallback xmlns="">
      <p:transition spd="slow" advClick="0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7BEBDD-F8B1-6A8C-A43C-CB542F9C76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30797044-2560-950C-0BB8-A9220D2FC7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783BCF3-475B-6FFF-DDA3-569F717C09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0A4FB-A999-408F-856B-DB4490425243}" type="datetimeFigureOut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A66F746-0298-B299-7858-D4C5F5894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505DE38-012A-E677-12FA-554A22E4D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9B18D-16C4-47DB-86EA-C0A9885BF5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673520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4568090-E9AB-ADB4-E73F-7102305FE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F8C8C16-8C3F-B45D-DE2F-BD80064DC2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335CF96-E62F-E101-35E2-40CF1E54FE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0A4FB-A999-408F-856B-DB4490425243}" type="datetimeFigureOut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42EDE24-A18D-ED72-50F0-B3896FB47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CFBDF48-09D0-7FEE-6C11-C738ADECA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9B18D-16C4-47DB-86EA-C0A9885BF5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63108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8FF3868-806C-F2C4-0C8C-E8B8D704A6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CC5411E-0772-7293-2801-5232F68068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2328AAF-BC2E-F3E2-45DF-FC22FC39DF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0A4FB-A999-408F-856B-DB4490425243}" type="datetimeFigureOut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DB7D66F-6036-22E2-023B-FAAA3B5086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5CE0266-4DD2-D0DD-285B-74BD3F0B68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9B18D-16C4-47DB-86EA-C0A9885BF5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690208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9B9000-3E2C-8899-EE06-F3214C296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CCB4D58-D307-6405-CCAE-20D91295FB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0140AAF-340E-AFE0-C89A-53780579E9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B1D84CE-CFB7-670E-BBC0-4795DE4CCE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0A4FB-A999-408F-856B-DB4490425243}" type="datetimeFigureOut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023079E-79CF-B699-6F79-B1F8A2DFB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2A1EB35-3CA0-37E7-C6C8-88F807F62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9B18D-16C4-47DB-86EA-C0A9885BF5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259549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34D43DB-2786-08F8-CBAC-CB95476EB1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24FA880-70ED-8AF2-3228-E91C7B3F98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A8521951-8CB0-6FA5-4A7D-5EE6A7FE3E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D40826CB-8707-A01F-17F7-0AB365781F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6E4D3BF5-8E46-ABEA-7838-1621D2A5D7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7F8EFB20-2B07-AB86-3F9C-281F71B44A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0A4FB-A999-408F-856B-DB4490425243}" type="datetimeFigureOut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EC8641E7-B471-1570-C2D4-B60F6C60E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4A5839B7-2251-F5A9-767C-684904FCF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9B18D-16C4-47DB-86EA-C0A9885BF5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73643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E36F789-1777-6A97-F862-472CADA66E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42AF83C9-58FB-527E-31B0-F06E7457CC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0A4FB-A999-408F-856B-DB4490425243}" type="datetimeFigureOut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11A0479D-16D5-EE4E-B43F-52DA7CF29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C4C79C67-A543-9D5A-E879-5F4AF09EC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9B18D-16C4-47DB-86EA-C0A9885BF5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18715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F7D012CD-37A3-223E-1278-AB9701751F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0A4FB-A999-408F-856B-DB4490425243}" type="datetimeFigureOut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AB24E1D7-4E3B-BCD4-2365-891BF79725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287469B-177D-F944-B6B2-4BA7EC677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9B18D-16C4-47DB-86EA-C0A9885BF5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15448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6F80B39-B889-C377-BDD5-04F75CB84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830DD6C-5283-2614-7488-EAFD9154A3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2920C14-6F97-C5AD-3D97-FEF481127B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05386A1-D0E6-03D8-4387-AB82C1879A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0A4FB-A999-408F-856B-DB4490425243}" type="datetimeFigureOut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5727CD6-5C3C-2222-0708-658A520C8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DE0FDB2-B399-0278-16D6-06E0DC685E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9B18D-16C4-47DB-86EA-C0A9885BF5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414190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5BE48F3-B046-0D51-4E3B-671B8A2776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65752F24-CB91-3672-2C84-D41EB3C31E7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03CBC36A-A72C-5DE8-C48B-34E4885704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06AC4ED-E7B8-3A2A-6620-398C58E07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0A4FB-A999-408F-856B-DB4490425243}" type="datetimeFigureOut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1D04D13-9419-2EA9-4F03-1F0FAAF0C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667E4FA-41F0-50E6-1B1F-CA44F855D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9B18D-16C4-47DB-86EA-C0A9885BF5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523838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8C04F07-997F-BF91-B87B-6AD874277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BED55693-3F44-DC46-D2E3-84C3E0A89A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56CD677-474E-A70A-4144-62070E7B3C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0A4FB-A999-408F-856B-DB4490425243}" type="datetimeFigureOut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C31962C-ADF3-06CE-B97C-174A437981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AA1BA81-0E2D-E131-A196-ED16968A8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9B18D-16C4-47DB-86EA-C0A9885BF5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768244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A7FFC18A-773E-0DDD-DA6F-5F6EDA0793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BDECB12-CD06-E1C6-610B-ECCA089897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57B4B74-9D86-C2D8-1F5E-4F386553AC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0A4FB-A999-408F-856B-DB4490425243}" type="datetimeFigureOut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5180E98-DC5E-E621-3C03-3B8D1936D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49061D8-9A9E-036C-77B5-2FF899A889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9B18D-16C4-47DB-86EA-C0A9885BF5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38974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16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DCED4DCE-8423-B508-7E87-78DCF8E14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EBB9263-CB4F-072D-1097-DB5862C7E6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C0780C5-29C4-DC2B-1D83-82D1A33DCB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178019A-D35C-4297-AE4E-0537B7491541}" type="datetimeFigureOut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70FE886-F76A-0A02-DBF7-08EA353841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DF4892A-2FD3-2DD2-C09E-13EE4ED108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A77FD96-77D5-41EF-8052-CBCF1DDA711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5540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</p:transition>
    </mc:Choice>
    <mc:Fallback xmlns="">
      <p:transition spd="slow" advClick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0"/>
                <a:lumOff val="100000"/>
              </a:schemeClr>
            </a:gs>
            <a:gs pos="35000">
              <a:schemeClr val="accent5">
                <a:lumMod val="0"/>
                <a:lumOff val="100000"/>
              </a:schemeClr>
            </a:gs>
            <a:gs pos="100000">
              <a:schemeClr val="accent5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A82F52CE-E80E-9A5D-F93C-A4CFC43B1E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E86A0FE-3AF5-78BA-2494-7AF12EDCA5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E9DE17D-CF0A-6AE9-B368-7F3EAEE917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Lato" panose="020F0502020204030203" pitchFamily="34" charset="0"/>
                <a:ea typeface="思源黑体 VF" panose="020B0200000000000000" pitchFamily="34" charset="-122"/>
              </a:defRPr>
            </a:lvl1pPr>
          </a:lstStyle>
          <a:p>
            <a:fld id="{2E2DA97C-2CE4-4EFE-B305-EA8A0DA57D41}" type="datetime1">
              <a:rPr lang="zh-CN" altLang="en-US" smtClean="0"/>
              <a:t>2026/2/5</a:t>
            </a:fld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70B0C48-DBE5-1728-CD1A-A522B5788D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Lato" panose="020F0502020204030203" pitchFamily="34" charset="0"/>
                <a:ea typeface="思源黑体 VF" panose="020B0200000000000000" pitchFamily="34" charset="-122"/>
              </a:defRPr>
            </a:lvl1pPr>
          </a:lstStyle>
          <a:p>
            <a:r>
              <a:rPr lang="en-US" altLang="zh-CN"/>
              <a:t>www.happyabcd.com</a:t>
            </a:r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A68F469-10F5-9DB0-30AA-E86AAB8EE3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Lato" panose="020F0502020204030203" pitchFamily="34" charset="0"/>
                <a:ea typeface="思源黑体 VF" panose="020B0200000000000000" pitchFamily="34" charset="-122"/>
              </a:defRPr>
            </a:lvl1pPr>
          </a:lstStyle>
          <a:p>
            <a:fld id="{893D297D-46B3-4BAB-8B3F-90BE8B17238F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258636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</p:transition>
    </mc:Choice>
    <mc:Fallback xmlns="">
      <p:transition spd="slow" advClick="0">
        <p:fade/>
      </p:transition>
    </mc:Fallback>
  </mc:AlternateConten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Lato" panose="020F0502020204030203" pitchFamily="34" charset="0"/>
          <a:ea typeface="思源黑体 VF" panose="020B0200000000000000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Lato" panose="020F0502020204030203" pitchFamily="34" charset="0"/>
          <a:ea typeface="思源黑体 VF" panose="020B0200000000000000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Lato" panose="020F0502020204030203" pitchFamily="34" charset="0"/>
          <a:ea typeface="思源黑体 VF" panose="020B0200000000000000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Lato" panose="020F0502020204030203" pitchFamily="34" charset="0"/>
          <a:ea typeface="思源黑体 VF" panose="020B0200000000000000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Lato" panose="020F0502020204030203" pitchFamily="34" charset="0"/>
          <a:ea typeface="思源黑体 VF" panose="020B0200000000000000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Lato" panose="020F0502020204030203" pitchFamily="34" charset="0"/>
          <a:ea typeface="思源黑体 VF" panose="020B0200000000000000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40BEBA58-0F10-F875-E236-B637D7ACD9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3F09039-01CE-6D57-9752-2245FB25C6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C61990A-AAB1-8F40-8FC2-D2AF365F3A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530A4FB-A999-408F-856B-DB4490425243}" type="datetimeFigureOut">
              <a:rPr lang="zh-CN" altLang="en-US" smtClean="0"/>
              <a:t>2026/2/5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2A9522B-D7A5-7F52-6F3B-2F42E83289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6F94C97-E153-95CC-EFBF-877E6CF275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9A9B18D-16C4-47DB-86EA-C0A9885BF5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40339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4.png"/><Relationship Id="rId12" Type="http://schemas.openxmlformats.org/officeDocument/2006/relationships/image" Target="../media/image8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3.png"/><Relationship Id="rId11" Type="http://schemas.openxmlformats.org/officeDocument/2006/relationships/slide" Target="slide2.xml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openxmlformats.org/officeDocument/2006/relationships/image" Target="../media/image1.png"/><Relationship Id="rId9" Type="http://schemas.openxmlformats.org/officeDocument/2006/relationships/image" Target="../media/image6.gi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3" Type="http://schemas.microsoft.com/office/2007/relationships/media" Target="../media/media8.mp3"/><Relationship Id="rId18" Type="http://schemas.openxmlformats.org/officeDocument/2006/relationships/audio" Target="../media/media10.mp3"/><Relationship Id="rId26" Type="http://schemas.openxmlformats.org/officeDocument/2006/relationships/audio" Target="../media/media14.mp3"/><Relationship Id="rId39" Type="http://schemas.openxmlformats.org/officeDocument/2006/relationships/image" Target="../media/image14.png"/><Relationship Id="rId21" Type="http://schemas.microsoft.com/office/2007/relationships/media" Target="../media/media12.mp3"/><Relationship Id="rId34" Type="http://schemas.openxmlformats.org/officeDocument/2006/relationships/image" Target="../media/image9.png"/><Relationship Id="rId42" Type="http://schemas.openxmlformats.org/officeDocument/2006/relationships/image" Target="../media/image17.gif"/><Relationship Id="rId47" Type="http://schemas.openxmlformats.org/officeDocument/2006/relationships/image" Target="../media/image22.png"/><Relationship Id="rId50" Type="http://schemas.openxmlformats.org/officeDocument/2006/relationships/image" Target="../media/image25.png"/><Relationship Id="rId7" Type="http://schemas.microsoft.com/office/2007/relationships/media" Target="../media/media5.mp3"/><Relationship Id="rId2" Type="http://schemas.openxmlformats.org/officeDocument/2006/relationships/audio" Target="../media/media2.mp3"/><Relationship Id="rId16" Type="http://schemas.openxmlformats.org/officeDocument/2006/relationships/audio" Target="../media/media9.mp3"/><Relationship Id="rId29" Type="http://schemas.microsoft.com/office/2007/relationships/media" Target="../media/media16.mp3"/><Relationship Id="rId11" Type="http://schemas.microsoft.com/office/2007/relationships/media" Target="../media/media7.mp3"/><Relationship Id="rId24" Type="http://schemas.openxmlformats.org/officeDocument/2006/relationships/audio" Target="../media/media13.mp3"/><Relationship Id="rId32" Type="http://schemas.openxmlformats.org/officeDocument/2006/relationships/audio" Target="../media/media17.mp3"/><Relationship Id="rId37" Type="http://schemas.openxmlformats.org/officeDocument/2006/relationships/image" Target="../media/image12.png"/><Relationship Id="rId40" Type="http://schemas.openxmlformats.org/officeDocument/2006/relationships/image" Target="../media/image15.png"/><Relationship Id="rId45" Type="http://schemas.openxmlformats.org/officeDocument/2006/relationships/image" Target="../media/image20.gif"/><Relationship Id="rId5" Type="http://schemas.microsoft.com/office/2007/relationships/media" Target="../media/media4.mp3"/><Relationship Id="rId15" Type="http://schemas.microsoft.com/office/2007/relationships/media" Target="../media/media9.mp3"/><Relationship Id="rId23" Type="http://schemas.microsoft.com/office/2007/relationships/media" Target="../media/media13.mp3"/><Relationship Id="rId28" Type="http://schemas.openxmlformats.org/officeDocument/2006/relationships/audio" Target="../media/media15.mp3"/><Relationship Id="rId36" Type="http://schemas.openxmlformats.org/officeDocument/2006/relationships/image" Target="../media/image11.png"/><Relationship Id="rId49" Type="http://schemas.openxmlformats.org/officeDocument/2006/relationships/image" Target="../media/image24.png"/><Relationship Id="rId10" Type="http://schemas.openxmlformats.org/officeDocument/2006/relationships/audio" Target="../media/media6.mp3"/><Relationship Id="rId19" Type="http://schemas.microsoft.com/office/2007/relationships/media" Target="../media/media11.mp3"/><Relationship Id="rId31" Type="http://schemas.microsoft.com/office/2007/relationships/media" Target="../media/media17.mp3"/><Relationship Id="rId44" Type="http://schemas.openxmlformats.org/officeDocument/2006/relationships/image" Target="../media/image19.gif"/><Relationship Id="rId52" Type="http://schemas.openxmlformats.org/officeDocument/2006/relationships/image" Target="../media/image5.png"/><Relationship Id="rId4" Type="http://schemas.openxmlformats.org/officeDocument/2006/relationships/audio" Target="../media/media3.mp3"/><Relationship Id="rId9" Type="http://schemas.microsoft.com/office/2007/relationships/media" Target="../media/media6.mp3"/><Relationship Id="rId14" Type="http://schemas.openxmlformats.org/officeDocument/2006/relationships/audio" Target="../media/media8.mp3"/><Relationship Id="rId22" Type="http://schemas.openxmlformats.org/officeDocument/2006/relationships/audio" Target="../media/media12.mp3"/><Relationship Id="rId27" Type="http://schemas.microsoft.com/office/2007/relationships/media" Target="../media/media15.mp3"/><Relationship Id="rId30" Type="http://schemas.openxmlformats.org/officeDocument/2006/relationships/audio" Target="../media/media16.mp3"/><Relationship Id="rId35" Type="http://schemas.openxmlformats.org/officeDocument/2006/relationships/image" Target="../media/image10.png"/><Relationship Id="rId43" Type="http://schemas.openxmlformats.org/officeDocument/2006/relationships/image" Target="../media/image18.gif"/><Relationship Id="rId48" Type="http://schemas.openxmlformats.org/officeDocument/2006/relationships/image" Target="../media/image23.png"/><Relationship Id="rId8" Type="http://schemas.openxmlformats.org/officeDocument/2006/relationships/audio" Target="../media/media5.mp3"/><Relationship Id="rId51" Type="http://schemas.openxmlformats.org/officeDocument/2006/relationships/image" Target="../media/image26.png"/><Relationship Id="rId3" Type="http://schemas.microsoft.com/office/2007/relationships/media" Target="../media/media3.mp3"/><Relationship Id="rId12" Type="http://schemas.openxmlformats.org/officeDocument/2006/relationships/audio" Target="../media/media7.mp3"/><Relationship Id="rId17" Type="http://schemas.microsoft.com/office/2007/relationships/media" Target="../media/media10.mp3"/><Relationship Id="rId25" Type="http://schemas.microsoft.com/office/2007/relationships/media" Target="../media/media14.mp3"/><Relationship Id="rId33" Type="http://schemas.openxmlformats.org/officeDocument/2006/relationships/slideLayout" Target="../slideLayouts/slideLayout2.xml"/><Relationship Id="rId38" Type="http://schemas.openxmlformats.org/officeDocument/2006/relationships/image" Target="../media/image13.png"/><Relationship Id="rId46" Type="http://schemas.openxmlformats.org/officeDocument/2006/relationships/image" Target="../media/image21.png"/><Relationship Id="rId20" Type="http://schemas.openxmlformats.org/officeDocument/2006/relationships/audio" Target="../media/media11.mp3"/><Relationship Id="rId41" Type="http://schemas.openxmlformats.org/officeDocument/2006/relationships/image" Target="../media/image16.gif"/><Relationship Id="rId1" Type="http://schemas.microsoft.com/office/2007/relationships/media" Target="../media/media2.mp3"/><Relationship Id="rId6" Type="http://schemas.openxmlformats.org/officeDocument/2006/relationships/audio" Target="../media/media4.mp3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8.png"/><Relationship Id="rId2" Type="http://schemas.openxmlformats.org/officeDocument/2006/relationships/audio" Target="../media/media18.mp3"/><Relationship Id="rId1" Type="http://schemas.microsoft.com/office/2007/relationships/media" Target="../media/media18.mp3"/><Relationship Id="rId6" Type="http://schemas.openxmlformats.org/officeDocument/2006/relationships/image" Target="../media/image21.png"/><Relationship Id="rId5" Type="http://schemas.openxmlformats.org/officeDocument/2006/relationships/image" Target="../media/image27.png"/><Relationship Id="rId4" Type="http://schemas.openxmlformats.org/officeDocument/2006/relationships/image" Target="../media/image16.gif"/><Relationship Id="rId9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8.png"/><Relationship Id="rId2" Type="http://schemas.openxmlformats.org/officeDocument/2006/relationships/audio" Target="../media/media19.mp3"/><Relationship Id="rId1" Type="http://schemas.microsoft.com/office/2007/relationships/media" Target="../media/media19.mp3"/><Relationship Id="rId6" Type="http://schemas.openxmlformats.org/officeDocument/2006/relationships/image" Target="../media/image22.png"/><Relationship Id="rId5" Type="http://schemas.openxmlformats.org/officeDocument/2006/relationships/image" Target="../media/image17.gif"/><Relationship Id="rId4" Type="http://schemas.openxmlformats.org/officeDocument/2006/relationships/image" Target="../media/image30.png"/><Relationship Id="rId9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4.png"/><Relationship Id="rId2" Type="http://schemas.openxmlformats.org/officeDocument/2006/relationships/audio" Target="../media/media20.mp3"/><Relationship Id="rId1" Type="http://schemas.microsoft.com/office/2007/relationships/media" Target="../media/media20.mp3"/><Relationship Id="rId6" Type="http://schemas.openxmlformats.org/officeDocument/2006/relationships/image" Target="../media/image23.png"/><Relationship Id="rId5" Type="http://schemas.openxmlformats.org/officeDocument/2006/relationships/image" Target="../media/image18.gif"/><Relationship Id="rId10" Type="http://schemas.openxmlformats.org/officeDocument/2006/relationships/image" Target="../media/image5.png"/><Relationship Id="rId4" Type="http://schemas.openxmlformats.org/officeDocument/2006/relationships/image" Target="../media/image31.png"/><Relationship Id="rId9" Type="http://schemas.openxmlformats.org/officeDocument/2006/relationships/image" Target="../media/image29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8.png"/><Relationship Id="rId2" Type="http://schemas.openxmlformats.org/officeDocument/2006/relationships/audio" Target="../media/media21.mp3"/><Relationship Id="rId1" Type="http://schemas.microsoft.com/office/2007/relationships/media" Target="../media/media21.mp3"/><Relationship Id="rId6" Type="http://schemas.openxmlformats.org/officeDocument/2006/relationships/image" Target="../media/image25.png"/><Relationship Id="rId5" Type="http://schemas.openxmlformats.org/officeDocument/2006/relationships/image" Target="../media/image19.gif"/><Relationship Id="rId4" Type="http://schemas.openxmlformats.org/officeDocument/2006/relationships/image" Target="../media/image10.png"/><Relationship Id="rId9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8.png"/><Relationship Id="rId2" Type="http://schemas.openxmlformats.org/officeDocument/2006/relationships/audio" Target="../media/media22.mp3"/><Relationship Id="rId1" Type="http://schemas.microsoft.com/office/2007/relationships/media" Target="../media/media22.mp3"/><Relationship Id="rId6" Type="http://schemas.openxmlformats.org/officeDocument/2006/relationships/image" Target="../media/image26.png"/><Relationship Id="rId5" Type="http://schemas.openxmlformats.org/officeDocument/2006/relationships/image" Target="../media/image20.gif"/><Relationship Id="rId4" Type="http://schemas.openxmlformats.org/officeDocument/2006/relationships/image" Target="../media/image9.png"/><Relationship Id="rId9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4.png"/><Relationship Id="rId2" Type="http://schemas.openxmlformats.org/officeDocument/2006/relationships/audio" Target="../media/media23.mp3"/><Relationship Id="rId1" Type="http://schemas.microsoft.com/office/2007/relationships/media" Target="../media/media23.mp3"/><Relationship Id="rId6" Type="http://schemas.openxmlformats.org/officeDocument/2006/relationships/image" Target="../media/image33.png"/><Relationship Id="rId11" Type="http://schemas.openxmlformats.org/officeDocument/2006/relationships/image" Target="../media/image5.png"/><Relationship Id="rId5" Type="http://schemas.openxmlformats.org/officeDocument/2006/relationships/image" Target="../media/image32.gif"/><Relationship Id="rId10" Type="http://schemas.openxmlformats.org/officeDocument/2006/relationships/image" Target="../media/image29.svg"/><Relationship Id="rId4" Type="http://schemas.openxmlformats.org/officeDocument/2006/relationships/image" Target="../media/image12.png"/><Relationship Id="rId9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13" Type="http://schemas.microsoft.com/office/2007/relationships/media" Target="../media/media8.mp3"/><Relationship Id="rId18" Type="http://schemas.openxmlformats.org/officeDocument/2006/relationships/audio" Target="../media/media10.mp3"/><Relationship Id="rId26" Type="http://schemas.openxmlformats.org/officeDocument/2006/relationships/audio" Target="../media/media14.mp3"/><Relationship Id="rId39" Type="http://schemas.openxmlformats.org/officeDocument/2006/relationships/slideLayout" Target="../slideLayouts/slideLayout2.xml"/><Relationship Id="rId21" Type="http://schemas.microsoft.com/office/2007/relationships/media" Target="../media/media12.mp3"/><Relationship Id="rId34" Type="http://schemas.openxmlformats.org/officeDocument/2006/relationships/audio" Target="../media/media24.mp3"/><Relationship Id="rId42" Type="http://schemas.openxmlformats.org/officeDocument/2006/relationships/image" Target="../media/image10.png"/><Relationship Id="rId47" Type="http://schemas.openxmlformats.org/officeDocument/2006/relationships/image" Target="../media/image15.png"/><Relationship Id="rId50" Type="http://schemas.openxmlformats.org/officeDocument/2006/relationships/image" Target="../media/image18.gif"/><Relationship Id="rId55" Type="http://schemas.openxmlformats.org/officeDocument/2006/relationships/image" Target="../media/image23.png"/><Relationship Id="rId7" Type="http://schemas.microsoft.com/office/2007/relationships/media" Target="../media/media5.mp3"/><Relationship Id="rId2" Type="http://schemas.openxmlformats.org/officeDocument/2006/relationships/audio" Target="../media/media2.mp3"/><Relationship Id="rId16" Type="http://schemas.openxmlformats.org/officeDocument/2006/relationships/audio" Target="../media/media9.mp3"/><Relationship Id="rId29" Type="http://schemas.microsoft.com/office/2007/relationships/media" Target="../media/media16.mp3"/><Relationship Id="rId11" Type="http://schemas.microsoft.com/office/2007/relationships/media" Target="../media/media7.mp3"/><Relationship Id="rId24" Type="http://schemas.openxmlformats.org/officeDocument/2006/relationships/audio" Target="../media/media13.mp3"/><Relationship Id="rId32" Type="http://schemas.openxmlformats.org/officeDocument/2006/relationships/audio" Target="../media/media17.mp3"/><Relationship Id="rId37" Type="http://schemas.microsoft.com/office/2007/relationships/media" Target="../media/media26.mp3"/><Relationship Id="rId40" Type="http://schemas.openxmlformats.org/officeDocument/2006/relationships/image" Target="../media/image5.png"/><Relationship Id="rId45" Type="http://schemas.openxmlformats.org/officeDocument/2006/relationships/image" Target="../media/image13.png"/><Relationship Id="rId53" Type="http://schemas.openxmlformats.org/officeDocument/2006/relationships/image" Target="../media/image21.png"/><Relationship Id="rId58" Type="http://schemas.openxmlformats.org/officeDocument/2006/relationships/image" Target="../media/image26.png"/><Relationship Id="rId5" Type="http://schemas.microsoft.com/office/2007/relationships/media" Target="../media/media4.mp3"/><Relationship Id="rId61" Type="http://schemas.openxmlformats.org/officeDocument/2006/relationships/image" Target="../media/image38.png"/><Relationship Id="rId19" Type="http://schemas.microsoft.com/office/2007/relationships/media" Target="../media/media11.mp3"/><Relationship Id="rId14" Type="http://schemas.openxmlformats.org/officeDocument/2006/relationships/audio" Target="../media/media8.mp3"/><Relationship Id="rId22" Type="http://schemas.openxmlformats.org/officeDocument/2006/relationships/audio" Target="../media/media12.mp3"/><Relationship Id="rId27" Type="http://schemas.microsoft.com/office/2007/relationships/media" Target="../media/media15.mp3"/><Relationship Id="rId30" Type="http://schemas.openxmlformats.org/officeDocument/2006/relationships/audio" Target="../media/media16.mp3"/><Relationship Id="rId35" Type="http://schemas.openxmlformats.org/officeDocument/2006/relationships/audio" Target="NULL" TargetMode="External"/><Relationship Id="rId43" Type="http://schemas.openxmlformats.org/officeDocument/2006/relationships/image" Target="../media/image11.png"/><Relationship Id="rId48" Type="http://schemas.openxmlformats.org/officeDocument/2006/relationships/image" Target="../media/image16.gif"/><Relationship Id="rId56" Type="http://schemas.openxmlformats.org/officeDocument/2006/relationships/image" Target="../media/image24.png"/><Relationship Id="rId8" Type="http://schemas.openxmlformats.org/officeDocument/2006/relationships/audio" Target="../media/media5.mp3"/><Relationship Id="rId51" Type="http://schemas.openxmlformats.org/officeDocument/2006/relationships/image" Target="../media/image19.gif"/><Relationship Id="rId3" Type="http://schemas.microsoft.com/office/2007/relationships/media" Target="../media/media3.mp3"/><Relationship Id="rId12" Type="http://schemas.openxmlformats.org/officeDocument/2006/relationships/audio" Target="../media/media7.mp3"/><Relationship Id="rId17" Type="http://schemas.microsoft.com/office/2007/relationships/media" Target="../media/media10.mp3"/><Relationship Id="rId25" Type="http://schemas.microsoft.com/office/2007/relationships/media" Target="../media/media14.mp3"/><Relationship Id="rId33" Type="http://schemas.microsoft.com/office/2007/relationships/media" Target="../media/media24.mp3"/><Relationship Id="rId38" Type="http://schemas.openxmlformats.org/officeDocument/2006/relationships/audio" Target="../media/media26.mp3"/><Relationship Id="rId46" Type="http://schemas.openxmlformats.org/officeDocument/2006/relationships/image" Target="../media/image14.png"/><Relationship Id="rId59" Type="http://schemas.openxmlformats.org/officeDocument/2006/relationships/image" Target="../media/image36.png"/><Relationship Id="rId20" Type="http://schemas.openxmlformats.org/officeDocument/2006/relationships/audio" Target="../media/media11.mp3"/><Relationship Id="rId41" Type="http://schemas.openxmlformats.org/officeDocument/2006/relationships/image" Target="../media/image9.png"/><Relationship Id="rId54" Type="http://schemas.openxmlformats.org/officeDocument/2006/relationships/image" Target="../media/image22.png"/><Relationship Id="rId1" Type="http://schemas.microsoft.com/office/2007/relationships/media" Target="../media/media2.mp3"/><Relationship Id="rId6" Type="http://schemas.openxmlformats.org/officeDocument/2006/relationships/audio" Target="../media/media4.mp3"/><Relationship Id="rId15" Type="http://schemas.microsoft.com/office/2007/relationships/media" Target="../media/media9.mp3"/><Relationship Id="rId23" Type="http://schemas.microsoft.com/office/2007/relationships/media" Target="../media/media13.mp3"/><Relationship Id="rId28" Type="http://schemas.openxmlformats.org/officeDocument/2006/relationships/audio" Target="../media/media15.mp3"/><Relationship Id="rId36" Type="http://schemas.microsoft.com/office/2007/relationships/media" Target="../media/media25.mp3"/><Relationship Id="rId49" Type="http://schemas.openxmlformats.org/officeDocument/2006/relationships/image" Target="../media/image17.gif"/><Relationship Id="rId57" Type="http://schemas.openxmlformats.org/officeDocument/2006/relationships/image" Target="../media/image25.png"/><Relationship Id="rId10" Type="http://schemas.openxmlformats.org/officeDocument/2006/relationships/audio" Target="../media/media6.mp3"/><Relationship Id="rId31" Type="http://schemas.microsoft.com/office/2007/relationships/media" Target="../media/media17.mp3"/><Relationship Id="rId44" Type="http://schemas.openxmlformats.org/officeDocument/2006/relationships/image" Target="../media/image12.png"/><Relationship Id="rId52" Type="http://schemas.openxmlformats.org/officeDocument/2006/relationships/image" Target="../media/image20.gif"/><Relationship Id="rId60" Type="http://schemas.openxmlformats.org/officeDocument/2006/relationships/image" Target="../media/image37.png"/><Relationship Id="rId4" Type="http://schemas.openxmlformats.org/officeDocument/2006/relationships/audio" Target="../media/media3.mp3"/><Relationship Id="rId9" Type="http://schemas.microsoft.com/office/2007/relationships/media" Target="../media/media6.mp3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8.png"/><Relationship Id="rId2" Type="http://schemas.openxmlformats.org/officeDocument/2006/relationships/audio" Target="../media/media27.mp3"/><Relationship Id="rId1" Type="http://schemas.microsoft.com/office/2007/relationships/media" Target="../media/media27.mp3"/><Relationship Id="rId6" Type="http://schemas.openxmlformats.org/officeDocument/2006/relationships/image" Target="../media/image26.png"/><Relationship Id="rId5" Type="http://schemas.openxmlformats.org/officeDocument/2006/relationships/image" Target="../media/image20.gif"/><Relationship Id="rId10" Type="http://schemas.openxmlformats.org/officeDocument/2006/relationships/image" Target="../media/image5.png"/><Relationship Id="rId4" Type="http://schemas.openxmlformats.org/officeDocument/2006/relationships/image" Target="../media/image9.png"/><Relationship Id="rId9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9.png"/><Relationship Id="rId2" Type="http://schemas.openxmlformats.org/officeDocument/2006/relationships/audio" Target="../media/media28.mp3"/><Relationship Id="rId1" Type="http://schemas.microsoft.com/office/2007/relationships/media" Target="../media/media28.mp3"/><Relationship Id="rId6" Type="http://schemas.openxmlformats.org/officeDocument/2006/relationships/image" Target="../media/image26.png"/><Relationship Id="rId11" Type="http://schemas.openxmlformats.org/officeDocument/2006/relationships/image" Target="../media/image5.png"/><Relationship Id="rId5" Type="http://schemas.openxmlformats.org/officeDocument/2006/relationships/image" Target="../media/image20.gif"/><Relationship Id="rId10" Type="http://schemas.openxmlformats.org/officeDocument/2006/relationships/image" Target="../media/image29.svg"/><Relationship Id="rId4" Type="http://schemas.openxmlformats.org/officeDocument/2006/relationships/image" Target="../media/image9.png"/><Relationship Id="rId9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38.png"/><Relationship Id="rId3" Type="http://schemas.microsoft.com/office/2007/relationships/media" Target="../media/media30.mp3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37.png"/><Relationship Id="rId2" Type="http://schemas.openxmlformats.org/officeDocument/2006/relationships/audio" Target="../media/media29.mp3"/><Relationship Id="rId16" Type="http://schemas.openxmlformats.org/officeDocument/2006/relationships/image" Target="../media/image5.png"/><Relationship Id="rId1" Type="http://schemas.microsoft.com/office/2007/relationships/media" Target="../media/media29.mp3"/><Relationship Id="rId6" Type="http://schemas.openxmlformats.org/officeDocument/2006/relationships/audio" Target="../media/media31.mp3"/><Relationship Id="rId11" Type="http://schemas.openxmlformats.org/officeDocument/2006/relationships/image" Target="../media/image39.png"/><Relationship Id="rId5" Type="http://schemas.microsoft.com/office/2007/relationships/media" Target="../media/media31.mp3"/><Relationship Id="rId15" Type="http://schemas.openxmlformats.org/officeDocument/2006/relationships/image" Target="../media/image29.svg"/><Relationship Id="rId10" Type="http://schemas.openxmlformats.org/officeDocument/2006/relationships/image" Target="../media/image26.png"/><Relationship Id="rId4" Type="http://schemas.openxmlformats.org/officeDocument/2006/relationships/audio" Target="../media/media30.mp3"/><Relationship Id="rId9" Type="http://schemas.openxmlformats.org/officeDocument/2006/relationships/image" Target="../media/image20.gif"/><Relationship Id="rId1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0.png"/><Relationship Id="rId12" Type="http://schemas.openxmlformats.org/officeDocument/2006/relationships/image" Target="../media/image41.png"/><Relationship Id="rId2" Type="http://schemas.openxmlformats.org/officeDocument/2006/relationships/audio" Target="../media/media32.mp3"/><Relationship Id="rId1" Type="http://schemas.microsoft.com/office/2007/relationships/media" Target="../media/media32.mp3"/><Relationship Id="rId6" Type="http://schemas.openxmlformats.org/officeDocument/2006/relationships/image" Target="../media/image35.svg"/><Relationship Id="rId11" Type="http://schemas.openxmlformats.org/officeDocument/2006/relationships/image" Target="../media/image20.gif"/><Relationship Id="rId5" Type="http://schemas.openxmlformats.org/officeDocument/2006/relationships/image" Target="../media/image34.png"/><Relationship Id="rId10" Type="http://schemas.openxmlformats.org/officeDocument/2006/relationships/image" Target="../media/image12.png"/><Relationship Id="rId4" Type="http://schemas.openxmlformats.org/officeDocument/2006/relationships/image" Target="../media/image33.png"/><Relationship Id="rId9" Type="http://schemas.openxmlformats.org/officeDocument/2006/relationships/image" Target="../media/image29.svg"/><Relationship Id="rId1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13" Type="http://schemas.microsoft.com/office/2007/relationships/media" Target="../media/media8.mp3"/><Relationship Id="rId18" Type="http://schemas.openxmlformats.org/officeDocument/2006/relationships/audio" Target="../media/media34.mp3"/><Relationship Id="rId26" Type="http://schemas.openxmlformats.org/officeDocument/2006/relationships/image" Target="../media/image42.gif"/><Relationship Id="rId39" Type="http://schemas.openxmlformats.org/officeDocument/2006/relationships/image" Target="../media/image5.png"/><Relationship Id="rId21" Type="http://schemas.microsoft.com/office/2007/relationships/media" Target="../media/media36.mp3"/><Relationship Id="rId34" Type="http://schemas.openxmlformats.org/officeDocument/2006/relationships/image" Target="../media/image11.png"/><Relationship Id="rId7" Type="http://schemas.microsoft.com/office/2007/relationships/media" Target="../media/media5.mp3"/><Relationship Id="rId12" Type="http://schemas.openxmlformats.org/officeDocument/2006/relationships/audio" Target="../media/media7.mp3"/><Relationship Id="rId17" Type="http://schemas.microsoft.com/office/2007/relationships/media" Target="../media/media34.mp3"/><Relationship Id="rId25" Type="http://schemas.openxmlformats.org/officeDocument/2006/relationships/slideLayout" Target="../slideLayouts/slideLayout2.xml"/><Relationship Id="rId33" Type="http://schemas.openxmlformats.org/officeDocument/2006/relationships/image" Target="../media/image10.png"/><Relationship Id="rId38" Type="http://schemas.openxmlformats.org/officeDocument/2006/relationships/image" Target="../media/image15.png"/><Relationship Id="rId2" Type="http://schemas.openxmlformats.org/officeDocument/2006/relationships/audio" Target="../media/media2.mp3"/><Relationship Id="rId16" Type="http://schemas.openxmlformats.org/officeDocument/2006/relationships/audio" Target="../media/media33.mp3"/><Relationship Id="rId20" Type="http://schemas.openxmlformats.org/officeDocument/2006/relationships/audio" Target="../media/media35.mp3"/><Relationship Id="rId29" Type="http://schemas.openxmlformats.org/officeDocument/2006/relationships/image" Target="../media/image45.png"/><Relationship Id="rId1" Type="http://schemas.microsoft.com/office/2007/relationships/media" Target="../media/media2.mp3"/><Relationship Id="rId6" Type="http://schemas.openxmlformats.org/officeDocument/2006/relationships/audio" Target="../media/media4.mp3"/><Relationship Id="rId11" Type="http://schemas.microsoft.com/office/2007/relationships/media" Target="../media/media7.mp3"/><Relationship Id="rId24" Type="http://schemas.openxmlformats.org/officeDocument/2006/relationships/audio" Target="../media/media37.mp3"/><Relationship Id="rId32" Type="http://schemas.openxmlformats.org/officeDocument/2006/relationships/image" Target="../media/image9.png"/><Relationship Id="rId37" Type="http://schemas.openxmlformats.org/officeDocument/2006/relationships/image" Target="../media/image14.png"/><Relationship Id="rId5" Type="http://schemas.microsoft.com/office/2007/relationships/media" Target="../media/media4.mp3"/><Relationship Id="rId15" Type="http://schemas.microsoft.com/office/2007/relationships/media" Target="../media/media33.mp3"/><Relationship Id="rId23" Type="http://schemas.microsoft.com/office/2007/relationships/media" Target="../media/media37.mp3"/><Relationship Id="rId28" Type="http://schemas.openxmlformats.org/officeDocument/2006/relationships/image" Target="../media/image44.png"/><Relationship Id="rId36" Type="http://schemas.openxmlformats.org/officeDocument/2006/relationships/image" Target="../media/image13.png"/><Relationship Id="rId10" Type="http://schemas.openxmlformats.org/officeDocument/2006/relationships/audio" Target="../media/media6.mp3"/><Relationship Id="rId19" Type="http://schemas.microsoft.com/office/2007/relationships/media" Target="../media/media35.mp3"/><Relationship Id="rId31" Type="http://schemas.openxmlformats.org/officeDocument/2006/relationships/image" Target="../media/image47.png"/><Relationship Id="rId4" Type="http://schemas.openxmlformats.org/officeDocument/2006/relationships/audio" Target="../media/media3.mp3"/><Relationship Id="rId9" Type="http://schemas.microsoft.com/office/2007/relationships/media" Target="../media/media6.mp3"/><Relationship Id="rId14" Type="http://schemas.openxmlformats.org/officeDocument/2006/relationships/audio" Target="../media/media8.mp3"/><Relationship Id="rId22" Type="http://schemas.openxmlformats.org/officeDocument/2006/relationships/audio" Target="../media/media36.mp3"/><Relationship Id="rId27" Type="http://schemas.openxmlformats.org/officeDocument/2006/relationships/image" Target="../media/image43.png"/><Relationship Id="rId30" Type="http://schemas.openxmlformats.org/officeDocument/2006/relationships/image" Target="../media/image46.png"/><Relationship Id="rId35" Type="http://schemas.openxmlformats.org/officeDocument/2006/relationships/image" Target="../media/image12.png"/><Relationship Id="rId8" Type="http://schemas.openxmlformats.org/officeDocument/2006/relationships/audio" Target="../media/media5.mp3"/><Relationship Id="rId3" Type="http://schemas.microsoft.com/office/2007/relationships/media" Target="../media/media3.mp3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8.png"/><Relationship Id="rId2" Type="http://schemas.openxmlformats.org/officeDocument/2006/relationships/audio" Target="../media/media38.mp3"/><Relationship Id="rId1" Type="http://schemas.microsoft.com/office/2007/relationships/media" Target="../media/media38.mp3"/><Relationship Id="rId6" Type="http://schemas.openxmlformats.org/officeDocument/2006/relationships/image" Target="../media/image45.png"/><Relationship Id="rId5" Type="http://schemas.openxmlformats.org/officeDocument/2006/relationships/image" Target="../media/image9.png"/><Relationship Id="rId4" Type="http://schemas.openxmlformats.org/officeDocument/2006/relationships/image" Target="../media/image42.gif"/><Relationship Id="rId9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8.png"/><Relationship Id="rId2" Type="http://schemas.openxmlformats.org/officeDocument/2006/relationships/audio" Target="../media/media39.mp3"/><Relationship Id="rId1" Type="http://schemas.microsoft.com/office/2007/relationships/media" Target="../media/media39.mp3"/><Relationship Id="rId6" Type="http://schemas.openxmlformats.org/officeDocument/2006/relationships/image" Target="../media/image44.png"/><Relationship Id="rId5" Type="http://schemas.openxmlformats.org/officeDocument/2006/relationships/image" Target="../media/image10.png"/><Relationship Id="rId4" Type="http://schemas.openxmlformats.org/officeDocument/2006/relationships/image" Target="../media/image42.gif"/><Relationship Id="rId9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8.png"/><Relationship Id="rId2" Type="http://schemas.openxmlformats.org/officeDocument/2006/relationships/audio" Target="../media/media40.mp3"/><Relationship Id="rId1" Type="http://schemas.microsoft.com/office/2007/relationships/media" Target="../media/media40.mp3"/><Relationship Id="rId6" Type="http://schemas.openxmlformats.org/officeDocument/2006/relationships/image" Target="../media/image46.png"/><Relationship Id="rId5" Type="http://schemas.openxmlformats.org/officeDocument/2006/relationships/image" Target="../media/image14.png"/><Relationship Id="rId4" Type="http://schemas.openxmlformats.org/officeDocument/2006/relationships/image" Target="../media/image42.gif"/><Relationship Id="rId9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8.png"/><Relationship Id="rId2" Type="http://schemas.openxmlformats.org/officeDocument/2006/relationships/audio" Target="../media/media41.mp3"/><Relationship Id="rId1" Type="http://schemas.microsoft.com/office/2007/relationships/media" Target="../media/media41.mp3"/><Relationship Id="rId6" Type="http://schemas.openxmlformats.org/officeDocument/2006/relationships/image" Target="../media/image48.png"/><Relationship Id="rId5" Type="http://schemas.openxmlformats.org/officeDocument/2006/relationships/image" Target="../media/image13.png"/><Relationship Id="rId4" Type="http://schemas.openxmlformats.org/officeDocument/2006/relationships/image" Target="../media/image42.gif"/><Relationship Id="rId9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8.png"/><Relationship Id="rId2" Type="http://schemas.openxmlformats.org/officeDocument/2006/relationships/audio" Target="../media/media42.mp3"/><Relationship Id="rId1" Type="http://schemas.microsoft.com/office/2007/relationships/media" Target="../media/media42.mp3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2.gif"/><Relationship Id="rId9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8.png"/><Relationship Id="rId2" Type="http://schemas.openxmlformats.org/officeDocument/2006/relationships/audio" Target="../media/media43.mp3"/><Relationship Id="rId1" Type="http://schemas.microsoft.com/office/2007/relationships/media" Target="../media/media43.mp3"/><Relationship Id="rId6" Type="http://schemas.openxmlformats.org/officeDocument/2006/relationships/image" Target="../media/image51.png"/><Relationship Id="rId5" Type="http://schemas.openxmlformats.org/officeDocument/2006/relationships/image" Target="../media/image12.png"/><Relationship Id="rId4" Type="http://schemas.openxmlformats.org/officeDocument/2006/relationships/image" Target="../media/image42.gif"/><Relationship Id="rId9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3.png"/><Relationship Id="rId2" Type="http://schemas.openxmlformats.org/officeDocument/2006/relationships/audio" Target="../media/media44.mp3"/><Relationship Id="rId1" Type="http://schemas.microsoft.com/office/2007/relationships/media" Target="../media/media44.mp3"/><Relationship Id="rId6" Type="http://schemas.openxmlformats.org/officeDocument/2006/relationships/image" Target="../media/image35.svg"/><Relationship Id="rId11" Type="http://schemas.openxmlformats.org/officeDocument/2006/relationships/image" Target="../media/image5.png"/><Relationship Id="rId5" Type="http://schemas.openxmlformats.org/officeDocument/2006/relationships/image" Target="../media/image34.png"/><Relationship Id="rId10" Type="http://schemas.openxmlformats.org/officeDocument/2006/relationships/image" Target="../media/image29.svg"/><Relationship Id="rId4" Type="http://schemas.openxmlformats.org/officeDocument/2006/relationships/image" Target="../media/image42.gif"/><Relationship Id="rId9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9.svg"/><Relationship Id="rId2" Type="http://schemas.openxmlformats.org/officeDocument/2006/relationships/audio" Target="../media/media45.mp3"/><Relationship Id="rId1" Type="http://schemas.microsoft.com/office/2007/relationships/media" Target="../media/media45.mp3"/><Relationship Id="rId6" Type="http://schemas.openxmlformats.org/officeDocument/2006/relationships/image" Target="../media/image28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8.png"/><Relationship Id="rId2" Type="http://schemas.openxmlformats.org/officeDocument/2006/relationships/audio" Target="../media/media46.mp3"/><Relationship Id="rId1" Type="http://schemas.microsoft.com/office/2007/relationships/media" Target="../media/media46.mp3"/><Relationship Id="rId6" Type="http://schemas.openxmlformats.org/officeDocument/2006/relationships/image" Target="../media/image53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Relationship Id="rId9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9.svg"/><Relationship Id="rId2" Type="http://schemas.openxmlformats.org/officeDocument/2006/relationships/audio" Target="../media/media47.mp3"/><Relationship Id="rId1" Type="http://schemas.microsoft.com/office/2007/relationships/media" Target="../media/media47.mp3"/><Relationship Id="rId6" Type="http://schemas.openxmlformats.org/officeDocument/2006/relationships/image" Target="../media/image28.png"/><Relationship Id="rId5" Type="http://schemas.openxmlformats.org/officeDocument/2006/relationships/image" Target="../media/image23.png"/><Relationship Id="rId4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8.png"/><Relationship Id="rId2" Type="http://schemas.openxmlformats.org/officeDocument/2006/relationships/audio" Target="../media/media48.mp3"/><Relationship Id="rId1" Type="http://schemas.microsoft.com/office/2007/relationships/media" Target="../media/media48.mp3"/><Relationship Id="rId6" Type="http://schemas.openxmlformats.org/officeDocument/2006/relationships/image" Target="../media/image56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8.png"/><Relationship Id="rId2" Type="http://schemas.openxmlformats.org/officeDocument/2006/relationships/audio" Target="../media/media49.mp3"/><Relationship Id="rId1" Type="http://schemas.microsoft.com/office/2007/relationships/media" Target="../media/media49.mp3"/><Relationship Id="rId6" Type="http://schemas.openxmlformats.org/officeDocument/2006/relationships/image" Target="../media/image57.png"/><Relationship Id="rId5" Type="http://schemas.openxmlformats.org/officeDocument/2006/relationships/image" Target="../media/image35.svg"/><Relationship Id="rId10" Type="http://schemas.openxmlformats.org/officeDocument/2006/relationships/image" Target="../media/image5.png"/><Relationship Id="rId4" Type="http://schemas.openxmlformats.org/officeDocument/2006/relationships/image" Target="../media/image34.png"/><Relationship Id="rId9" Type="http://schemas.openxmlformats.org/officeDocument/2006/relationships/image" Target="../media/image29.sv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0.png"/><Relationship Id="rId2" Type="http://schemas.openxmlformats.org/officeDocument/2006/relationships/audio" Target="../media/media50.mp3"/><Relationship Id="rId1" Type="http://schemas.microsoft.com/office/2007/relationships/media" Target="../media/media50.mp3"/><Relationship Id="rId6" Type="http://schemas.openxmlformats.org/officeDocument/2006/relationships/image" Target="../media/image59.png"/><Relationship Id="rId5" Type="http://schemas.openxmlformats.org/officeDocument/2006/relationships/image" Target="../media/image35.svg"/><Relationship Id="rId10" Type="http://schemas.openxmlformats.org/officeDocument/2006/relationships/image" Target="../media/image5.png"/><Relationship Id="rId4" Type="http://schemas.openxmlformats.org/officeDocument/2006/relationships/image" Target="../media/image34.png"/><Relationship Id="rId9" Type="http://schemas.openxmlformats.org/officeDocument/2006/relationships/image" Target="../media/image29.sv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1.png"/><Relationship Id="rId2" Type="http://schemas.openxmlformats.org/officeDocument/2006/relationships/audio" Target="../media/media51.mp3"/><Relationship Id="rId1" Type="http://schemas.microsoft.com/office/2007/relationships/media" Target="../media/media51.mp3"/><Relationship Id="rId6" Type="http://schemas.openxmlformats.org/officeDocument/2006/relationships/image" Target="../media/image59.png"/><Relationship Id="rId5" Type="http://schemas.openxmlformats.org/officeDocument/2006/relationships/image" Target="../media/image35.svg"/><Relationship Id="rId10" Type="http://schemas.openxmlformats.org/officeDocument/2006/relationships/image" Target="../media/image5.png"/><Relationship Id="rId4" Type="http://schemas.openxmlformats.org/officeDocument/2006/relationships/image" Target="../media/image34.png"/><Relationship Id="rId9" Type="http://schemas.openxmlformats.org/officeDocument/2006/relationships/image" Target="../media/image29.sv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3.png"/><Relationship Id="rId7" Type="http://schemas.openxmlformats.org/officeDocument/2006/relationships/hyperlink" Target="https://happyabcd.com/phonics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>
            <a:extLst>
              <a:ext uri="{FF2B5EF4-FFF2-40B4-BE49-F238E27FC236}">
                <a16:creationId xmlns:a16="http://schemas.microsoft.com/office/drawing/2014/main" id="{3AF94E4F-8B7F-C47D-EFD7-6C67A1DC81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89657" y="244735"/>
            <a:ext cx="1485214" cy="2724196"/>
          </a:xfrm>
          <a:prstGeom prst="rect">
            <a:avLst/>
          </a:prstGeom>
          <a:effectLst>
            <a:outerShdw blurRad="50800" dist="38100" sx="104000" sy="104000" algn="l" rotWithShape="0">
              <a:prstClr val="black">
                <a:alpha val="40000"/>
              </a:prstClr>
            </a:outerShdw>
          </a:effectLst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4CB06790-738A-BF1C-17D4-72FE336B0F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45785" y="244735"/>
            <a:ext cx="1323686" cy="2833808"/>
          </a:xfrm>
          <a:prstGeom prst="rect">
            <a:avLst/>
          </a:prstGeom>
          <a:effectLst>
            <a:outerShdw blurRad="50800" dist="38100" sx="104000" sy="104000" algn="l" rotWithShape="0">
              <a:prstClr val="black">
                <a:alpha val="40000"/>
              </a:prstClr>
            </a:outerShdw>
          </a:effectLst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D494F30A-0344-552E-B61E-96F164AC6F0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10668" y="407050"/>
            <a:ext cx="1382893" cy="2400495"/>
          </a:xfrm>
          <a:prstGeom prst="rect">
            <a:avLst/>
          </a:prstGeom>
          <a:effectLst>
            <a:outerShdw blurRad="50800" dist="38100" sx="104000" sy="104000" algn="l" rotWithShape="0">
              <a:prstClr val="black">
                <a:alpha val="40000"/>
              </a:prstClr>
            </a:outerShdw>
          </a:effectLst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4266DEC3-9E85-1004-3B1D-543F2DB02B1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137" t="-4800" r="24245" b="-2328"/>
          <a:stretch>
            <a:fillRect/>
          </a:stretch>
        </p:blipFill>
        <p:spPr>
          <a:xfrm>
            <a:off x="1827033" y="169062"/>
            <a:ext cx="2187799" cy="3170776"/>
          </a:xfrm>
          <a:prstGeom prst="rect">
            <a:avLst/>
          </a:prstGeom>
          <a:effectLst>
            <a:outerShdw blurRad="50800" dist="38100" sx="104000" sy="104000" algn="l" rotWithShape="0">
              <a:prstClr val="black">
                <a:alpha val="40000"/>
              </a:prstClr>
            </a:outerShdw>
          </a:effectLst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F7D9CD53-77BE-9FB1-3077-3BFEBC936548}"/>
              </a:ext>
            </a:extLst>
          </p:cNvPr>
          <p:cNvGrpSpPr/>
          <p:nvPr/>
        </p:nvGrpSpPr>
        <p:grpSpPr>
          <a:xfrm>
            <a:off x="1775012" y="2456329"/>
            <a:ext cx="1845769" cy="2545976"/>
            <a:chOff x="1775012" y="2456329"/>
            <a:chExt cx="1845769" cy="2545976"/>
          </a:xfrm>
        </p:grpSpPr>
        <p:sp>
          <p:nvSpPr>
            <p:cNvPr id="4" name="矩形: 圆角 3">
              <a:extLst>
                <a:ext uri="{FF2B5EF4-FFF2-40B4-BE49-F238E27FC236}">
                  <a16:creationId xmlns:a16="http://schemas.microsoft.com/office/drawing/2014/main" id="{42C59E27-0557-BE2D-F887-2A7C845CA476}"/>
                </a:ext>
              </a:extLst>
            </p:cNvPr>
            <p:cNvSpPr/>
            <p:nvPr/>
          </p:nvSpPr>
          <p:spPr>
            <a:xfrm>
              <a:off x="1775012" y="2456329"/>
              <a:ext cx="1828800" cy="2545976"/>
            </a:xfrm>
            <a:prstGeom prst="round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58C6DFB3-F61B-A4A8-CF0C-C81DB40A154C}"/>
                </a:ext>
              </a:extLst>
            </p:cNvPr>
            <p:cNvSpPr/>
            <p:nvPr/>
          </p:nvSpPr>
          <p:spPr>
            <a:xfrm>
              <a:off x="1791981" y="3221486"/>
              <a:ext cx="1828800" cy="1015663"/>
            </a:xfrm>
            <a:prstGeom prst="rect">
              <a:avLst/>
            </a:prstGeom>
            <a:noFill/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6000" b="1" i="0" u="none" strike="noStrike" kern="1200" cap="none" spc="50" normalizeH="0" baseline="0" noProof="0" dirty="0">
                  <a:ln w="0"/>
                  <a:solidFill>
                    <a:srgbClr val="FFFF00"/>
                  </a:solidFill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uLnTx/>
                  <a:uFillTx/>
                  <a:latin typeface="Comic Sans MS" panose="030F0702030302020204" pitchFamily="66" charset="0"/>
                  <a:ea typeface="等线" panose="02010600030101010101" pitchFamily="2" charset="-122"/>
                  <a:cs typeface="+mn-cs"/>
                </a:rPr>
                <a:t>Aa</a:t>
              </a:r>
              <a:endParaRPr kumimoji="0" lang="zh-CN" altLang="en-US" sz="6000" b="1" i="0" u="none" strike="noStrike" kern="1200" cap="none" spc="50" normalizeH="0" baseline="0" noProof="0" dirty="0">
                <a:ln w="0"/>
                <a:solidFill>
                  <a:srgbClr val="FFFF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Comic Sans MS" panose="030F0702030302020204" pitchFamily="66" charset="0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7A7567E5-CA1C-C780-5BA4-4F1009AC8FBD}"/>
              </a:ext>
            </a:extLst>
          </p:cNvPr>
          <p:cNvGrpSpPr/>
          <p:nvPr/>
        </p:nvGrpSpPr>
        <p:grpSpPr>
          <a:xfrm>
            <a:off x="3989296" y="2456329"/>
            <a:ext cx="1862739" cy="2545976"/>
            <a:chOff x="3989296" y="2456329"/>
            <a:chExt cx="1862739" cy="2545976"/>
          </a:xfrm>
        </p:grpSpPr>
        <p:sp>
          <p:nvSpPr>
            <p:cNvPr id="6" name="矩形: 圆角 5">
              <a:extLst>
                <a:ext uri="{FF2B5EF4-FFF2-40B4-BE49-F238E27FC236}">
                  <a16:creationId xmlns:a16="http://schemas.microsoft.com/office/drawing/2014/main" id="{7A778AB7-7B24-F00B-F859-B79D900CFC68}"/>
                </a:ext>
              </a:extLst>
            </p:cNvPr>
            <p:cNvSpPr/>
            <p:nvPr/>
          </p:nvSpPr>
          <p:spPr>
            <a:xfrm>
              <a:off x="3989296" y="2456329"/>
              <a:ext cx="1828800" cy="2545976"/>
            </a:xfrm>
            <a:prstGeom prst="round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A4425A82-EEEA-FE81-DDE7-C3C102DA22DE}"/>
                </a:ext>
              </a:extLst>
            </p:cNvPr>
            <p:cNvSpPr/>
            <p:nvPr/>
          </p:nvSpPr>
          <p:spPr>
            <a:xfrm>
              <a:off x="4023235" y="3221486"/>
              <a:ext cx="1828800" cy="1015663"/>
            </a:xfrm>
            <a:prstGeom prst="rect">
              <a:avLst/>
            </a:prstGeom>
            <a:noFill/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6000" b="1" i="0" u="none" strike="noStrike" kern="1200" cap="none" spc="50" normalizeH="0" baseline="0" noProof="0" dirty="0">
                  <a:ln w="0"/>
                  <a:solidFill>
                    <a:srgbClr val="7030A0"/>
                  </a:solidFill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uLnTx/>
                  <a:uFillTx/>
                  <a:latin typeface="Comic Sans MS" panose="030F0702030302020204" pitchFamily="66" charset="0"/>
                  <a:ea typeface="等线" panose="02010600030101010101" pitchFamily="2" charset="-122"/>
                  <a:cs typeface="+mn-cs"/>
                </a:rPr>
                <a:t>Bb</a:t>
              </a:r>
              <a:endParaRPr kumimoji="0" lang="zh-CN" altLang="en-US" sz="6000" b="1" i="0" u="none" strike="noStrike" kern="1200" cap="none" spc="50" normalizeH="0" baseline="0" noProof="0" dirty="0">
                <a:ln w="0"/>
                <a:solidFill>
                  <a:srgbClr val="7030A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Comic Sans MS" panose="030F0702030302020204" pitchFamily="66" charset="0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2DD980F1-0B92-3D0E-C439-D0BE94671A21}"/>
              </a:ext>
            </a:extLst>
          </p:cNvPr>
          <p:cNvGrpSpPr/>
          <p:nvPr/>
        </p:nvGrpSpPr>
        <p:grpSpPr>
          <a:xfrm>
            <a:off x="6220549" y="2456329"/>
            <a:ext cx="1828800" cy="2545976"/>
            <a:chOff x="6220549" y="2456329"/>
            <a:chExt cx="1828800" cy="2545976"/>
          </a:xfrm>
        </p:grpSpPr>
        <p:sp>
          <p:nvSpPr>
            <p:cNvPr id="5" name="矩形: 圆角 4">
              <a:extLst>
                <a:ext uri="{FF2B5EF4-FFF2-40B4-BE49-F238E27FC236}">
                  <a16:creationId xmlns:a16="http://schemas.microsoft.com/office/drawing/2014/main" id="{68767AD5-453D-4AB2-B5AA-258D7B303DDD}"/>
                </a:ext>
              </a:extLst>
            </p:cNvPr>
            <p:cNvSpPr/>
            <p:nvPr/>
          </p:nvSpPr>
          <p:spPr>
            <a:xfrm>
              <a:off x="6220549" y="2456329"/>
              <a:ext cx="1828800" cy="2545976"/>
            </a:xfrm>
            <a:prstGeom prst="roundRect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C966CC3B-BEE7-1A69-A720-F95ACB4E41B7}"/>
                </a:ext>
              </a:extLst>
            </p:cNvPr>
            <p:cNvSpPr/>
            <p:nvPr/>
          </p:nvSpPr>
          <p:spPr>
            <a:xfrm>
              <a:off x="6220549" y="3221486"/>
              <a:ext cx="1828800" cy="1015663"/>
            </a:xfrm>
            <a:prstGeom prst="rect">
              <a:avLst/>
            </a:prstGeom>
            <a:noFill/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6000" b="1" i="0" u="none" strike="noStrike" kern="1200" cap="none" spc="50" normalizeH="0" baseline="0" noProof="0" dirty="0">
                  <a:ln w="0"/>
                  <a:solidFill>
                    <a:srgbClr val="FFC000"/>
                  </a:solidFill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uLnTx/>
                  <a:uFillTx/>
                  <a:latin typeface="Comic Sans MS" panose="030F0702030302020204" pitchFamily="66" charset="0"/>
                  <a:ea typeface="等线" panose="02010600030101010101" pitchFamily="2" charset="-122"/>
                  <a:cs typeface="+mn-cs"/>
                </a:rPr>
                <a:t>Cc</a:t>
              </a:r>
              <a:endParaRPr kumimoji="0" lang="zh-CN" altLang="en-US" sz="6000" b="1" i="0" u="none" strike="noStrike" kern="1200" cap="none" spc="50" normalizeH="0" baseline="0" noProof="0" dirty="0">
                <a:ln w="0"/>
                <a:solidFill>
                  <a:srgbClr val="FFC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Comic Sans MS" panose="030F0702030302020204" pitchFamily="66" charset="0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99F13100-B2C5-FC90-90CD-028C350D0F68}"/>
              </a:ext>
            </a:extLst>
          </p:cNvPr>
          <p:cNvGrpSpPr/>
          <p:nvPr/>
        </p:nvGrpSpPr>
        <p:grpSpPr>
          <a:xfrm>
            <a:off x="8417864" y="2456329"/>
            <a:ext cx="1828800" cy="2545976"/>
            <a:chOff x="8417864" y="2456329"/>
            <a:chExt cx="1828800" cy="2545976"/>
          </a:xfrm>
        </p:grpSpPr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id="{FADFAB8C-9F55-60E7-B576-B97BF40FB4D2}"/>
                </a:ext>
              </a:extLst>
            </p:cNvPr>
            <p:cNvSpPr/>
            <p:nvPr/>
          </p:nvSpPr>
          <p:spPr>
            <a:xfrm>
              <a:off x="8417864" y="2456329"/>
              <a:ext cx="1828800" cy="2545976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0DBA6E17-AACC-C6CB-9851-44A82AF79C3F}"/>
                </a:ext>
              </a:extLst>
            </p:cNvPr>
            <p:cNvSpPr/>
            <p:nvPr/>
          </p:nvSpPr>
          <p:spPr>
            <a:xfrm>
              <a:off x="8417864" y="3221486"/>
              <a:ext cx="1828800" cy="1015663"/>
            </a:xfrm>
            <a:prstGeom prst="rect">
              <a:avLst/>
            </a:prstGeom>
            <a:noFill/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6000" b="1" i="0" u="none" strike="noStrike" kern="1200" cap="none" spc="50" normalizeH="0" baseline="0" noProof="0" dirty="0">
                  <a:ln w="0"/>
                  <a:solidFill>
                    <a:srgbClr val="0070C0"/>
                  </a:solidFill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uLnTx/>
                  <a:uFillTx/>
                  <a:latin typeface="Comic Sans MS" panose="030F0702030302020204" pitchFamily="66" charset="0"/>
                  <a:ea typeface="等线" panose="02010600030101010101" pitchFamily="2" charset="-122"/>
                  <a:cs typeface="+mn-cs"/>
                </a:rPr>
                <a:t>Dd</a:t>
              </a:r>
              <a:endParaRPr kumimoji="0" lang="zh-CN" altLang="en-US" sz="6000" b="1" i="0" u="none" strike="noStrike" kern="1200" cap="none" spc="50" normalizeH="0" baseline="0" noProof="0" dirty="0">
                <a:ln w="0"/>
                <a:solidFill>
                  <a:srgbClr val="0070C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Comic Sans MS" panose="030F0702030302020204" pitchFamily="66" charset="0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28" name="矩形 27">
            <a:extLst>
              <a:ext uri="{FF2B5EF4-FFF2-40B4-BE49-F238E27FC236}">
                <a16:creationId xmlns:a16="http://schemas.microsoft.com/office/drawing/2014/main" id="{52CBEAA4-0EDE-E3ED-1F0B-9B6D844ACF0A}"/>
              </a:ext>
            </a:extLst>
          </p:cNvPr>
          <p:cNvSpPr/>
          <p:nvPr/>
        </p:nvSpPr>
        <p:spPr>
          <a:xfrm>
            <a:off x="2639765" y="5328424"/>
            <a:ext cx="6912470" cy="923330"/>
          </a:xfrm>
          <a:prstGeom prst="rect">
            <a:avLst/>
          </a:prstGeom>
          <a:noFill/>
          <a:scene3d>
            <a:camera prst="orthographicFront"/>
            <a:lightRig rig="soft" dir="t">
              <a:rot lat="0" lon="0" rev="15600000"/>
            </a:lightRig>
          </a:scene3d>
          <a:sp3d/>
        </p:spPr>
        <p:txBody>
          <a:bodyPr wrap="none" lIns="91440" tIns="45720" rIns="91440" bIns="45720">
            <a:spAutoFit/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5400" b="1" i="0" u="none" strike="noStrike" kern="1200" cap="none" spc="0" normalizeH="0" baseline="0" noProof="0" dirty="0">
                <a:ln/>
                <a:solidFill>
                  <a:srgbClr val="00B050"/>
                </a:solidFill>
                <a:effectLst/>
                <a:uLnTx/>
                <a:uFillTx/>
                <a:latin typeface="Comic Sans MS" panose="030F0702030302020204" pitchFamily="66" charset="0"/>
                <a:ea typeface="等线" panose="02010600030101010101" pitchFamily="2" charset="-122"/>
                <a:cs typeface="+mn-cs"/>
              </a:rPr>
              <a:t>www.happyabcd.com</a:t>
            </a:r>
            <a:endParaRPr kumimoji="0" lang="zh-CN" altLang="en-US" sz="5400" b="1" i="0" u="none" strike="noStrike" kern="1200" cap="none" spc="0" normalizeH="0" baseline="0" noProof="0" dirty="0">
              <a:ln/>
              <a:solidFill>
                <a:srgbClr val="00B050"/>
              </a:solidFill>
              <a:effectLst/>
              <a:uLnTx/>
              <a:uFillTx/>
              <a:latin typeface="Comic Sans MS" panose="030F0702030302020204" pitchFamily="66" charset="0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082E2C09-A44B-8FBB-7E21-BD52A7C4B2FA}"/>
              </a:ext>
            </a:extLst>
          </p:cNvPr>
          <p:cNvGrpSpPr/>
          <p:nvPr/>
        </p:nvGrpSpPr>
        <p:grpSpPr>
          <a:xfrm>
            <a:off x="1666476" y="2474724"/>
            <a:ext cx="8750512" cy="2567593"/>
            <a:chOff x="1649506" y="2434712"/>
            <a:chExt cx="8750512" cy="2567593"/>
          </a:xfrm>
          <a:effectLst>
            <a:outerShdw blurRad="50800" dist="38100" dir="16200000" sx="101000" sy="101000" rotWithShape="0">
              <a:prstClr val="black">
                <a:alpha val="40000"/>
              </a:prstClr>
            </a:outerShdw>
          </a:effectLst>
        </p:grpSpPr>
        <p:sp>
          <p:nvSpPr>
            <p:cNvPr id="34" name="矩形: 圆角 33">
              <a:extLst>
                <a:ext uri="{FF2B5EF4-FFF2-40B4-BE49-F238E27FC236}">
                  <a16:creationId xmlns:a16="http://schemas.microsoft.com/office/drawing/2014/main" id="{DE461C25-9F3C-7DB8-33EE-0930AA17A189}"/>
                </a:ext>
              </a:extLst>
            </p:cNvPr>
            <p:cNvSpPr/>
            <p:nvPr/>
          </p:nvSpPr>
          <p:spPr>
            <a:xfrm>
              <a:off x="1649506" y="2434712"/>
              <a:ext cx="8750512" cy="2567593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1" i="0" u="none" strike="noStrike" kern="1200" cap="none" spc="50" normalizeH="0" baseline="0" noProof="0">
                <a:ln w="0"/>
                <a:solidFill>
                  <a:srgbClr val="E8E8E8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等线" panose="0211000402020202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02D7658D-16B8-42E0-FE4A-3D41CE3A1B19}"/>
                </a:ext>
              </a:extLst>
            </p:cNvPr>
            <p:cNvSpPr/>
            <p:nvPr/>
          </p:nvSpPr>
          <p:spPr>
            <a:xfrm>
              <a:off x="3136792" y="3243546"/>
              <a:ext cx="5775940" cy="923330"/>
            </a:xfrm>
            <a:prstGeom prst="rect">
              <a:avLst/>
            </a:prstGeom>
            <a:noFill/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5400" b="1" spc="50" dirty="0">
                  <a:ln w="0"/>
                  <a:solidFill>
                    <a:srgbClr val="FFFF00"/>
                  </a:solidFill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latin typeface="BIZ UDGothic" panose="020B0400000000000000" pitchFamily="33" charset="-128"/>
                  <a:ea typeface="BIZ UDGothic" panose="020B0400000000000000" pitchFamily="33" charset="-128"/>
                </a:rPr>
                <a:t>英语基础句子结构</a:t>
              </a:r>
              <a:endParaRPr kumimoji="0" lang="zh-CN" altLang="en-US" sz="5400" b="1" i="0" u="none" strike="noStrike" kern="1200" cap="none" spc="50" normalizeH="0" baseline="0" noProof="0" dirty="0">
                <a:ln w="0"/>
                <a:solidFill>
                  <a:srgbClr val="FFFF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Comic Sans MS" panose="030F0702030302020204" pitchFamily="66" charset="0"/>
                <a:ea typeface="等线" panose="02010600030101010101" pitchFamily="2" charset="-122"/>
                <a:cs typeface="+mn-cs"/>
              </a:endParaRPr>
            </a:p>
          </p:txBody>
        </p:sp>
      </p:grpSp>
      <p:pic>
        <p:nvPicPr>
          <p:cNvPr id="37" name="轻快温暖欢乐活泼叙事开心愉快氛围-口哨_爱给网_aigei_com">
            <a:hlinkClick r:id="" action="ppaction://media"/>
            <a:extLst>
              <a:ext uri="{FF2B5EF4-FFF2-40B4-BE49-F238E27FC236}">
                <a16:creationId xmlns:a16="http://schemas.microsoft.com/office/drawing/2014/main" id="{8E51AB12-26E1-AAE4-F8B5-EB69D4C6CDCE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64472.1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1461314" y="407050"/>
            <a:ext cx="609600" cy="609600"/>
          </a:xfrm>
          <a:prstGeom prst="rect">
            <a:avLst/>
          </a:prstGeom>
        </p:spPr>
      </p:pic>
      <p:pic>
        <p:nvPicPr>
          <p:cNvPr id="41" name="图片 40" descr="形状&#10;&#10;AI 生成的内容可能不正确。">
            <a:extLst>
              <a:ext uri="{FF2B5EF4-FFF2-40B4-BE49-F238E27FC236}">
                <a16:creationId xmlns:a16="http://schemas.microsoft.com/office/drawing/2014/main" id="{16B8A9AA-C266-E91F-22AC-2052B6765F8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9011" y="3822588"/>
            <a:ext cx="3064541" cy="2190668"/>
          </a:xfrm>
          <a:prstGeom prst="rect">
            <a:avLst/>
          </a:prstGeom>
        </p:spPr>
      </p:pic>
      <p:pic>
        <p:nvPicPr>
          <p:cNvPr id="3" name="图片 2" descr="徽标&#10;&#10;AI 生成的内容可能不正确。">
            <a:extLst>
              <a:ext uri="{FF2B5EF4-FFF2-40B4-BE49-F238E27FC236}">
                <a16:creationId xmlns:a16="http://schemas.microsoft.com/office/drawing/2014/main" id="{FD9A24DB-905D-F8BD-5DDE-670FF15055C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" y="-404365"/>
            <a:ext cx="1907348" cy="1907348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15" name="图片 14" descr="箭头&#10;&#10;AI 生成的内容可能不正确。">
            <a:hlinkClick r:id="rId11" action="ppaction://hlinksldjump"/>
            <a:extLst>
              <a:ext uri="{FF2B5EF4-FFF2-40B4-BE49-F238E27FC236}">
                <a16:creationId xmlns:a16="http://schemas.microsoft.com/office/drawing/2014/main" id="{B03F9521-F1A4-F8C7-1E26-249ADD0022D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61" r="24105" b="50416"/>
          <a:stretch>
            <a:fillRect/>
          </a:stretch>
        </p:blipFill>
        <p:spPr>
          <a:xfrm>
            <a:off x="10755951" y="2330463"/>
            <a:ext cx="1065168" cy="787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850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000"/>
                            </p:stCondLst>
                            <p:childTnLst>
                              <p:par>
                                <p:cTn id="5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000"/>
                            </p:stCondLst>
                            <p:childTnLst>
                              <p:par>
                                <p:cTn id="57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9000"/>
                            </p:stCondLst>
                            <p:childTnLst>
                              <p:par>
                                <p:cTn id="6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0"/>
                            </p:stCondLst>
                            <p:childTnLst>
                              <p:par>
                                <p:cTn id="7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1000"/>
                            </p:stCondLst>
                            <p:childTnLst>
                              <p:par>
                                <p:cTn id="76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2000"/>
                            </p:stCondLst>
                            <p:childTnLst>
                              <p:par>
                                <p:cTn id="83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8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3000"/>
                            </p:stCondLst>
                            <p:childTnLst>
                              <p:par>
                                <p:cTn id="9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4000"/>
                            </p:stCondLst>
                            <p:childTnLst>
                              <p:par>
                                <p:cTn id="9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5000"/>
                            </p:stCondLst>
                            <p:childTnLst>
                              <p:par>
                                <p:cTn id="10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110" dur="2000" fill="hold"/>
                                        <p:tgtEl>
                                          <p:spTgt spid="1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1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"/>
                </p:tgtEl>
              </p:cMediaNode>
            </p:audio>
          </p:childTnLst>
        </p:cTn>
      </p:par>
    </p:tnLst>
    <p:bldLst>
      <p:bldP spid="2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FB0BB0E-FBC2-8001-5052-8F31728EFC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06400"/>
            <a:ext cx="9144000" cy="884518"/>
          </a:xfrm>
        </p:spPr>
        <p:txBody>
          <a:bodyPr>
            <a:normAutofit fontScale="90000"/>
          </a:bodyPr>
          <a:lstStyle/>
          <a:p>
            <a:r>
              <a:rPr lang="zh-CN" altLang="en-US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英文基础句子结构</a:t>
            </a:r>
          </a:p>
        </p:txBody>
      </p:sp>
      <p:sp>
        <p:nvSpPr>
          <p:cNvPr id="3" name="矩形: 圆角 2">
            <a:extLst>
              <a:ext uri="{FF2B5EF4-FFF2-40B4-BE49-F238E27FC236}">
                <a16:creationId xmlns:a16="http://schemas.microsoft.com/office/drawing/2014/main" id="{71705085-9FB3-EF58-CB93-47D573B88ACB}"/>
              </a:ext>
            </a:extLst>
          </p:cNvPr>
          <p:cNvSpPr/>
          <p:nvPr/>
        </p:nvSpPr>
        <p:spPr>
          <a:xfrm>
            <a:off x="1035743" y="1647339"/>
            <a:ext cx="10120513" cy="1153885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l"/>
            </a:pPr>
            <a:r>
              <a:rPr lang="zh-CN" altLang="en-US" sz="3200" dirty="0">
                <a:solidFill>
                  <a:schemeClr val="tx1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主语</a:t>
            </a:r>
            <a:r>
              <a:rPr lang="en-US" altLang="zh-CN" sz="3200" dirty="0">
                <a:solidFill>
                  <a:schemeClr val="tx1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+</a:t>
            </a:r>
            <a:r>
              <a:rPr lang="zh-CN" altLang="en-US" sz="3200" dirty="0">
                <a:solidFill>
                  <a:schemeClr val="tx1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谓语</a:t>
            </a:r>
            <a:r>
              <a:rPr lang="en-US" altLang="zh-CN" sz="3200" dirty="0">
                <a:solidFill>
                  <a:schemeClr val="tx1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+</a:t>
            </a:r>
            <a:r>
              <a:rPr lang="zh-CN" altLang="en-US" sz="3200" dirty="0">
                <a:solidFill>
                  <a:schemeClr val="tx1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（宾语）。</a:t>
            </a:r>
            <a:r>
              <a:rPr lang="en-US" altLang="zh-CN" sz="3200" dirty="0">
                <a:solidFill>
                  <a:schemeClr val="tx1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(</a:t>
            </a:r>
            <a:r>
              <a:rPr lang="zh-CN" altLang="en-US" sz="3200" dirty="0">
                <a:solidFill>
                  <a:schemeClr val="tx1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句子中有：</a:t>
            </a:r>
            <a:r>
              <a:rPr lang="zh-CN" altLang="en-US" sz="3200" dirty="0">
                <a:solidFill>
                  <a:srgbClr val="FFC000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动词</a:t>
            </a:r>
            <a:r>
              <a:rPr lang="en-US" altLang="zh-CN" sz="3200" dirty="0">
                <a:solidFill>
                  <a:srgbClr val="FFC000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《</a:t>
            </a:r>
            <a:r>
              <a:rPr lang="zh-CN" altLang="en-US" sz="3200" dirty="0">
                <a:solidFill>
                  <a:srgbClr val="FFC000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做什么</a:t>
            </a:r>
            <a:r>
              <a:rPr lang="en-US" altLang="zh-CN" sz="3200" dirty="0">
                <a:solidFill>
                  <a:srgbClr val="FFC000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》</a:t>
            </a:r>
            <a:r>
              <a:rPr lang="en-US" altLang="zh-CN" sz="3200" dirty="0">
                <a:solidFill>
                  <a:schemeClr val="tx1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)</a:t>
            </a:r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ACBFF501-6665-C5BD-CCDB-BA508857326F}"/>
              </a:ext>
            </a:extLst>
          </p:cNvPr>
          <p:cNvSpPr/>
          <p:nvPr/>
        </p:nvSpPr>
        <p:spPr>
          <a:xfrm>
            <a:off x="1035743" y="3048000"/>
            <a:ext cx="10120513" cy="1153885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857250" indent="-857250">
              <a:buFont typeface="Wingdings" panose="05000000000000000000" pitchFamily="2" charset="2"/>
              <a:buChar char="l"/>
            </a:pPr>
            <a:r>
              <a:rPr lang="zh-CN" altLang="en-US" sz="3200" dirty="0">
                <a:solidFill>
                  <a:schemeClr val="tx1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主语</a:t>
            </a:r>
            <a:r>
              <a:rPr lang="en-US" altLang="zh-CN" sz="3200" dirty="0">
                <a:solidFill>
                  <a:schemeClr val="tx1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+</a:t>
            </a:r>
            <a:r>
              <a:rPr lang="zh-CN" altLang="en-US" sz="3200" dirty="0">
                <a:solidFill>
                  <a:schemeClr val="tx1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系动词</a:t>
            </a:r>
            <a:r>
              <a:rPr lang="en-US" altLang="zh-CN" sz="3200" dirty="0">
                <a:solidFill>
                  <a:schemeClr val="tx1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+</a:t>
            </a:r>
            <a:r>
              <a:rPr lang="zh-CN" altLang="en-US" sz="3200" dirty="0">
                <a:solidFill>
                  <a:schemeClr val="tx1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表语。（句子中有： </a:t>
            </a:r>
            <a:r>
              <a:rPr lang="zh-CN" altLang="en-US" sz="3200" dirty="0">
                <a:solidFill>
                  <a:srgbClr val="FFC000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是，很，在</a:t>
            </a:r>
            <a:r>
              <a:rPr lang="zh-CN" altLang="en-US" sz="3200" dirty="0">
                <a:solidFill>
                  <a:schemeClr val="tx1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）</a:t>
            </a:r>
            <a:endParaRPr lang="en-US" altLang="zh-CN" sz="3200" dirty="0">
              <a:solidFill>
                <a:schemeClr val="tx1"/>
              </a:solidFill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id="{BE8BC37E-6CCF-5C07-218D-7C4F009E8DE0}"/>
              </a:ext>
            </a:extLst>
          </p:cNvPr>
          <p:cNvSpPr/>
          <p:nvPr/>
        </p:nvSpPr>
        <p:spPr>
          <a:xfrm>
            <a:off x="1035743" y="4448661"/>
            <a:ext cx="10120513" cy="1153885"/>
          </a:xfrm>
          <a:prstGeom prst="roundRect">
            <a:avLst/>
          </a:prstGeom>
          <a:gradFill flip="none" rotWithShape="1">
            <a:gsLst>
              <a:gs pos="0">
                <a:schemeClr val="accent6">
                  <a:lumMod val="67000"/>
                </a:schemeClr>
              </a:gs>
              <a:gs pos="48000">
                <a:schemeClr val="accent6">
                  <a:lumMod val="97000"/>
                  <a:lumOff val="3000"/>
                </a:schemeClr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16200000" scaled="1"/>
            <a:tileRect/>
          </a:gra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l"/>
            </a:pPr>
            <a:r>
              <a:rPr lang="en-US" altLang="zh-CN" sz="3200" dirty="0">
                <a:solidFill>
                  <a:schemeClr val="tx1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There + be </a:t>
            </a:r>
            <a:r>
              <a:rPr lang="zh-CN" altLang="en-US" sz="3200" dirty="0">
                <a:solidFill>
                  <a:schemeClr val="tx1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。（</a:t>
            </a:r>
            <a:r>
              <a:rPr lang="zh-CN" altLang="en-US" sz="3200" dirty="0">
                <a:solidFill>
                  <a:srgbClr val="FFC000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在什么地方有什么</a:t>
            </a:r>
            <a:r>
              <a:rPr lang="zh-CN" altLang="en-US" sz="3200" dirty="0">
                <a:solidFill>
                  <a:schemeClr val="tx1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）</a:t>
            </a:r>
          </a:p>
        </p:txBody>
      </p:sp>
      <p:sp>
        <p:nvSpPr>
          <p:cNvPr id="8" name="箭头: 五边形 7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7E907D92-2579-4663-C8E7-FB9EC05DA175}"/>
              </a:ext>
            </a:extLst>
          </p:cNvPr>
          <p:cNvSpPr/>
          <p:nvPr/>
        </p:nvSpPr>
        <p:spPr>
          <a:xfrm>
            <a:off x="10618268" y="136197"/>
            <a:ext cx="1290728" cy="432673"/>
          </a:xfrm>
          <a:prstGeom prst="homePlate">
            <a:avLst/>
          </a:prstGeom>
          <a:solidFill>
            <a:srgbClr val="0065B1"/>
          </a:solidFill>
          <a:ln w="12700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anose="030F0702030302020204" pitchFamily="66" charset="0"/>
                <a:ea typeface="等线" panose="02010600030101010101" pitchFamily="2" charset="-122"/>
                <a:cs typeface="+mn-cs"/>
              </a:rPr>
              <a:t>NEXT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 panose="030F0702030302020204" pitchFamily="66" charset="0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65565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</p:transition>
    </mc:Choice>
    <mc:Fallback xmlns="">
      <p:transition spd="slow" advClick="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5000">
              <a:schemeClr val="accent6">
                <a:lumMod val="0"/>
                <a:lumOff val="100000"/>
              </a:schemeClr>
            </a:gs>
            <a:gs pos="16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D15BEAA-EDA0-5BEA-F073-F54D7506F4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extLst>
              <a:ext uri="{FF2B5EF4-FFF2-40B4-BE49-F238E27FC236}">
                <a16:creationId xmlns:a16="http://schemas.microsoft.com/office/drawing/2014/main" id="{23C060F6-4D87-4A02-10B4-19644278B431}"/>
              </a:ext>
            </a:extLst>
          </p:cNvPr>
          <p:cNvSpPr/>
          <p:nvPr/>
        </p:nvSpPr>
        <p:spPr>
          <a:xfrm>
            <a:off x="313764" y="300317"/>
            <a:ext cx="3854824" cy="625736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effectLst>
            <a:outerShdw blurRad="50800" dist="38100" algn="l" rotWithShape="0">
              <a:schemeClr val="tx2">
                <a:lumMod val="25000"/>
                <a:lumOff val="75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90500" h="1905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56596824-B368-DD39-AC54-42D995359158}"/>
              </a:ext>
            </a:extLst>
          </p:cNvPr>
          <p:cNvSpPr/>
          <p:nvPr/>
        </p:nvSpPr>
        <p:spPr>
          <a:xfrm>
            <a:off x="4168588" y="300318"/>
            <a:ext cx="3854824" cy="625736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outerShdw blurRad="50800" dist="38100" algn="l" rotWithShape="0">
              <a:srgbClr val="00B0F0">
                <a:alpha val="40000"/>
              </a:srgbClr>
            </a:outerShdw>
          </a:effectLst>
          <a:scene3d>
            <a:camera prst="orthographicFront"/>
            <a:lightRig rig="threePt" dir="t"/>
          </a:scene3d>
          <a:sp3d>
            <a:bevelT w="190500" h="1905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E4BAC6DD-1E24-C959-54D5-F7F6E330E5FC}"/>
              </a:ext>
            </a:extLst>
          </p:cNvPr>
          <p:cNvSpPr/>
          <p:nvPr/>
        </p:nvSpPr>
        <p:spPr>
          <a:xfrm>
            <a:off x="8023411" y="300317"/>
            <a:ext cx="3854824" cy="625736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outerShdw blurRad="50800" dist="38100" algn="l" rotWithShape="0">
              <a:srgbClr val="00B0F0">
                <a:alpha val="40000"/>
              </a:srgbClr>
            </a:outerShdw>
          </a:effectLst>
          <a:scene3d>
            <a:camera prst="orthographicFront"/>
            <a:lightRig rig="threePt" dir="t"/>
          </a:scene3d>
          <a:sp3d>
            <a:bevelT w="190500" h="1905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A34F1E9F-D8B3-32C2-207B-A7129B4D5C5B}"/>
              </a:ext>
            </a:extLst>
          </p:cNvPr>
          <p:cNvSpPr txBox="1"/>
          <p:nvPr/>
        </p:nvSpPr>
        <p:spPr>
          <a:xfrm>
            <a:off x="4168586" y="837424"/>
            <a:ext cx="38548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谓语</a:t>
            </a:r>
            <a:r>
              <a:rPr lang="en-US" altLang="zh-CN" sz="28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=</a:t>
            </a:r>
            <a:r>
              <a:rPr lang="zh-CN" altLang="en-US" sz="2800" b="1" dirty="0">
                <a:solidFill>
                  <a:srgbClr val="FF0000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做什么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74FB264E-57D3-CDC5-52C3-04BC105D5F15}"/>
              </a:ext>
            </a:extLst>
          </p:cNvPr>
          <p:cNvSpPr txBox="1"/>
          <p:nvPr/>
        </p:nvSpPr>
        <p:spPr>
          <a:xfrm>
            <a:off x="8023410" y="837424"/>
            <a:ext cx="38548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宾语</a:t>
            </a:r>
            <a:r>
              <a:rPr lang="en-US" altLang="zh-CN" sz="28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=</a:t>
            </a:r>
            <a:r>
              <a:rPr lang="zh-CN" altLang="en-US" sz="2800" b="1" dirty="0">
                <a:solidFill>
                  <a:srgbClr val="7030A0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动作承受者</a:t>
            </a: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D8078F5D-5C1C-2000-773B-6541C23958CC}"/>
              </a:ext>
            </a:extLst>
          </p:cNvPr>
          <p:cNvSpPr txBox="1"/>
          <p:nvPr/>
        </p:nvSpPr>
        <p:spPr>
          <a:xfrm>
            <a:off x="313763" y="834795"/>
            <a:ext cx="38548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主语</a:t>
            </a:r>
            <a:r>
              <a:rPr lang="en-US" altLang="zh-CN" sz="28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(</a:t>
            </a:r>
            <a:r>
              <a:rPr lang="zh-CN" altLang="en-US" sz="2800" b="1" dirty="0">
                <a:solidFill>
                  <a:srgbClr val="156082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谁</a:t>
            </a:r>
            <a:r>
              <a:rPr lang="en-US" altLang="zh-CN" sz="2800" b="1" dirty="0">
                <a:solidFill>
                  <a:srgbClr val="156082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/</a:t>
            </a:r>
            <a:r>
              <a:rPr lang="zh-CN" altLang="en-US" sz="2800" b="1" dirty="0">
                <a:solidFill>
                  <a:srgbClr val="156082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什么</a:t>
            </a:r>
            <a:r>
              <a:rPr lang="en-US" altLang="zh-CN" sz="28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)</a:t>
            </a:r>
            <a:endParaRPr lang="zh-CN" altLang="en-US" sz="2800" b="1" dirty="0"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</p:txBody>
      </p:sp>
      <p:pic>
        <p:nvPicPr>
          <p:cNvPr id="61" name="图片 60">
            <a:extLst>
              <a:ext uri="{FF2B5EF4-FFF2-40B4-BE49-F238E27FC236}">
                <a16:creationId xmlns:a16="http://schemas.microsoft.com/office/drawing/2014/main" id="{76B810B6-ABA3-B445-F331-C80F0CF3A9AF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2334657" y="1593201"/>
            <a:ext cx="647482" cy="659967"/>
          </a:xfrm>
          <a:prstGeom prst="rect">
            <a:avLst/>
          </a:prstGeom>
          <a:effectLst/>
        </p:spPr>
      </p:pic>
      <p:pic>
        <p:nvPicPr>
          <p:cNvPr id="62" name="图片 61" descr="卡通人物&#10;&#10;AI 生成的内容可能不正确。">
            <a:extLst>
              <a:ext uri="{FF2B5EF4-FFF2-40B4-BE49-F238E27FC236}">
                <a16:creationId xmlns:a16="http://schemas.microsoft.com/office/drawing/2014/main" id="{968C2D28-29CF-44CE-8D16-1747AFF6154A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255" y="1627584"/>
            <a:ext cx="620590" cy="649833"/>
          </a:xfrm>
          <a:prstGeom prst="rect">
            <a:avLst/>
          </a:prstGeom>
          <a:effectLst/>
        </p:spPr>
      </p:pic>
      <p:pic>
        <p:nvPicPr>
          <p:cNvPr id="63" name="图片 62" descr="卡通人物&#10;&#10;AI 生成的内容可能不正确。">
            <a:extLst>
              <a:ext uri="{FF2B5EF4-FFF2-40B4-BE49-F238E27FC236}">
                <a16:creationId xmlns:a16="http://schemas.microsoft.com/office/drawing/2014/main" id="{8803A20A-B96C-76A7-03EC-5DF5FDB6AE3F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6616" y="2708700"/>
            <a:ext cx="781229" cy="509090"/>
          </a:xfrm>
          <a:prstGeom prst="rect">
            <a:avLst/>
          </a:prstGeom>
          <a:effectLst/>
        </p:spPr>
      </p:pic>
      <p:cxnSp>
        <p:nvCxnSpPr>
          <p:cNvPr id="65" name="直接连接符 64">
            <a:extLst>
              <a:ext uri="{FF2B5EF4-FFF2-40B4-BE49-F238E27FC236}">
                <a16:creationId xmlns:a16="http://schemas.microsoft.com/office/drawing/2014/main" id="{E8D9C361-1BD2-ACA6-FE41-578052D4991E}"/>
              </a:ext>
            </a:extLst>
          </p:cNvPr>
          <p:cNvCxnSpPr>
            <a:cxnSpLocks/>
          </p:cNvCxnSpPr>
          <p:nvPr/>
        </p:nvCxnSpPr>
        <p:spPr>
          <a:xfrm>
            <a:off x="1279468" y="1998509"/>
            <a:ext cx="339684" cy="0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文本框 65">
            <a:extLst>
              <a:ext uri="{FF2B5EF4-FFF2-40B4-BE49-F238E27FC236}">
                <a16:creationId xmlns:a16="http://schemas.microsoft.com/office/drawing/2014/main" id="{B941A2B1-7659-FBAB-3C2E-5AEB86D25EF5}"/>
              </a:ext>
            </a:extLst>
          </p:cNvPr>
          <p:cNvSpPr txBox="1"/>
          <p:nvPr/>
        </p:nvSpPr>
        <p:spPr>
          <a:xfrm>
            <a:off x="1445742" y="1748806"/>
            <a:ext cx="8351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Comic Neue" panose="02000000000000000000" pitchFamily="2" charset="0"/>
              </a:rPr>
              <a:t> She</a:t>
            </a:r>
            <a:endParaRPr lang="zh-CN" altLang="en-US" sz="2400" b="1" dirty="0">
              <a:latin typeface="Comic Neue" panose="02000000000000000000" pitchFamily="2" charset="0"/>
            </a:endParaRPr>
          </a:p>
        </p:txBody>
      </p: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589B3E01-9FC9-9545-ADDF-95F09CF5A3AE}"/>
              </a:ext>
            </a:extLst>
          </p:cNvPr>
          <p:cNvGrpSpPr/>
          <p:nvPr/>
        </p:nvGrpSpPr>
        <p:grpSpPr>
          <a:xfrm>
            <a:off x="521742" y="2527822"/>
            <a:ext cx="769582" cy="567576"/>
            <a:chOff x="612054" y="4284734"/>
            <a:chExt cx="1365766" cy="1007269"/>
          </a:xfrm>
          <a:effectLst/>
        </p:grpSpPr>
        <p:pic>
          <p:nvPicPr>
            <p:cNvPr id="68" name="图片 67">
              <a:extLst>
                <a:ext uri="{FF2B5EF4-FFF2-40B4-BE49-F238E27FC236}">
                  <a16:creationId xmlns:a16="http://schemas.microsoft.com/office/drawing/2014/main" id="{A96CE3F2-FABA-1A8A-B415-8199A9C70509}"/>
                </a:ext>
              </a:extLst>
            </p:cNvPr>
            <p:cNvPicPr>
              <a:picLocks noChangeAspect="1"/>
            </p:cNvPicPr>
            <p:nvPr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flipH="1">
              <a:off x="1142658" y="4400230"/>
              <a:ext cx="835162" cy="851267"/>
            </a:xfrm>
            <a:prstGeom prst="rect">
              <a:avLst/>
            </a:prstGeom>
            <a:effectLst>
              <a:outerShdw blurRad="50800" dist="38100" sx="110000" sy="110000" algn="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69" name="图片 68" descr="卡通人物&#10;&#10;AI 生成的内容可能不正确。">
              <a:extLst>
                <a:ext uri="{FF2B5EF4-FFF2-40B4-BE49-F238E27FC236}">
                  <a16:creationId xmlns:a16="http://schemas.microsoft.com/office/drawing/2014/main" id="{00B6BD68-D909-DC28-D28B-9920C923A19D}"/>
                </a:ext>
              </a:extLst>
            </p:cNvPr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2054" y="4284734"/>
              <a:ext cx="961942" cy="1007269"/>
            </a:xfrm>
            <a:prstGeom prst="rect">
              <a:avLst/>
            </a:prstGeom>
          </p:spPr>
        </p:pic>
      </p:grpSp>
      <p:pic>
        <p:nvPicPr>
          <p:cNvPr id="70" name="图片 69" descr="图片包含 徽标&#10;&#10;AI 生成的内容可能不正确。">
            <a:extLst>
              <a:ext uri="{FF2B5EF4-FFF2-40B4-BE49-F238E27FC236}">
                <a16:creationId xmlns:a16="http://schemas.microsoft.com/office/drawing/2014/main" id="{B7B9C4FE-6F0C-202E-0D69-964B00CF9567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62" t="1829" r="39095" b="34854"/>
          <a:stretch>
            <a:fillRect/>
          </a:stretch>
        </p:blipFill>
        <p:spPr>
          <a:xfrm>
            <a:off x="2379220" y="3720537"/>
            <a:ext cx="621099" cy="793405"/>
          </a:xfrm>
          <a:prstGeom prst="rect">
            <a:avLst/>
          </a:prstGeom>
          <a:effectLst/>
        </p:spPr>
      </p:pic>
      <p:cxnSp>
        <p:nvCxnSpPr>
          <p:cNvPr id="72" name="直接连接符 71">
            <a:extLst>
              <a:ext uri="{FF2B5EF4-FFF2-40B4-BE49-F238E27FC236}">
                <a16:creationId xmlns:a16="http://schemas.microsoft.com/office/drawing/2014/main" id="{4EC7A0DC-2652-0180-CDF5-FF5F25929D39}"/>
              </a:ext>
            </a:extLst>
          </p:cNvPr>
          <p:cNvCxnSpPr/>
          <p:nvPr/>
        </p:nvCxnSpPr>
        <p:spPr>
          <a:xfrm>
            <a:off x="2283429" y="5109564"/>
            <a:ext cx="587664" cy="0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文本框 72">
            <a:extLst>
              <a:ext uri="{FF2B5EF4-FFF2-40B4-BE49-F238E27FC236}">
                <a16:creationId xmlns:a16="http://schemas.microsoft.com/office/drawing/2014/main" id="{94B477C9-693A-56CD-C5F1-3872E8661A77}"/>
              </a:ext>
            </a:extLst>
          </p:cNvPr>
          <p:cNvSpPr txBox="1"/>
          <p:nvPr/>
        </p:nvSpPr>
        <p:spPr>
          <a:xfrm>
            <a:off x="3045409" y="4890446"/>
            <a:ext cx="8351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Comic Neue" panose="02000000000000000000" pitchFamily="2" charset="0"/>
              </a:rPr>
              <a:t>they</a:t>
            </a:r>
            <a:endParaRPr lang="zh-CN" altLang="en-US" sz="2400" b="1" dirty="0">
              <a:latin typeface="Comic Neue" panose="02000000000000000000" pitchFamily="2" charset="0"/>
            </a:endParaRPr>
          </a:p>
        </p:txBody>
      </p:sp>
      <p:pic>
        <p:nvPicPr>
          <p:cNvPr id="74" name="图片 73" descr="形状&#10;&#10;AI 生成的内容可能不正确。">
            <a:extLst>
              <a:ext uri="{FF2B5EF4-FFF2-40B4-BE49-F238E27FC236}">
                <a16:creationId xmlns:a16="http://schemas.microsoft.com/office/drawing/2014/main" id="{593BE182-C48C-A422-6B7F-902FB2973A0E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062"/>
          <a:stretch>
            <a:fillRect/>
          </a:stretch>
        </p:blipFill>
        <p:spPr>
          <a:xfrm>
            <a:off x="579255" y="4619388"/>
            <a:ext cx="1594835" cy="732723"/>
          </a:xfrm>
          <a:prstGeom prst="rect">
            <a:avLst/>
          </a:prstGeom>
        </p:spPr>
      </p:pic>
      <p:pic>
        <p:nvPicPr>
          <p:cNvPr id="75" name="图片 74" descr="卡通人物&#10;&#10;AI 生成的内容可能不正确。">
            <a:extLst>
              <a:ext uri="{FF2B5EF4-FFF2-40B4-BE49-F238E27FC236}">
                <a16:creationId xmlns:a16="http://schemas.microsoft.com/office/drawing/2014/main" id="{1B0741BE-FB9A-BDBF-6C6C-63D33DEB72DB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172" y="3310620"/>
            <a:ext cx="890542" cy="1258716"/>
          </a:xfrm>
          <a:prstGeom prst="rect">
            <a:avLst/>
          </a:prstGeom>
        </p:spPr>
      </p:pic>
      <p:cxnSp>
        <p:nvCxnSpPr>
          <p:cNvPr id="77" name="直接连接符 76">
            <a:extLst>
              <a:ext uri="{FF2B5EF4-FFF2-40B4-BE49-F238E27FC236}">
                <a16:creationId xmlns:a16="http://schemas.microsoft.com/office/drawing/2014/main" id="{E257A510-B2C5-05F8-C19A-2BCB5C4D7143}"/>
              </a:ext>
            </a:extLst>
          </p:cNvPr>
          <p:cNvCxnSpPr>
            <a:cxnSpLocks/>
          </p:cNvCxnSpPr>
          <p:nvPr/>
        </p:nvCxnSpPr>
        <p:spPr>
          <a:xfrm>
            <a:off x="3075123" y="1984845"/>
            <a:ext cx="339684" cy="0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8" name="文本框 77">
            <a:extLst>
              <a:ext uri="{FF2B5EF4-FFF2-40B4-BE49-F238E27FC236}">
                <a16:creationId xmlns:a16="http://schemas.microsoft.com/office/drawing/2014/main" id="{4AC89858-2622-4703-C55C-A7622860E558}"/>
              </a:ext>
            </a:extLst>
          </p:cNvPr>
          <p:cNvSpPr txBox="1"/>
          <p:nvPr/>
        </p:nvSpPr>
        <p:spPr>
          <a:xfrm>
            <a:off x="3241397" y="1735142"/>
            <a:ext cx="8351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Comic Neue" panose="02000000000000000000" pitchFamily="2" charset="0"/>
              </a:rPr>
              <a:t>He</a:t>
            </a:r>
            <a:endParaRPr lang="zh-CN" altLang="en-US" sz="2400" b="1" dirty="0">
              <a:latin typeface="Comic Neue" panose="02000000000000000000" pitchFamily="2" charset="0"/>
            </a:endParaRPr>
          </a:p>
        </p:txBody>
      </p:sp>
      <p:cxnSp>
        <p:nvCxnSpPr>
          <p:cNvPr id="80" name="直接连接符 79">
            <a:extLst>
              <a:ext uri="{FF2B5EF4-FFF2-40B4-BE49-F238E27FC236}">
                <a16:creationId xmlns:a16="http://schemas.microsoft.com/office/drawing/2014/main" id="{8D1EABE7-F806-D9C8-9E5E-E2C68AE90790}"/>
              </a:ext>
            </a:extLst>
          </p:cNvPr>
          <p:cNvCxnSpPr>
            <a:cxnSpLocks/>
          </p:cNvCxnSpPr>
          <p:nvPr/>
        </p:nvCxnSpPr>
        <p:spPr>
          <a:xfrm>
            <a:off x="1279468" y="4122281"/>
            <a:ext cx="339684" cy="0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1" name="文本框 80">
            <a:extLst>
              <a:ext uri="{FF2B5EF4-FFF2-40B4-BE49-F238E27FC236}">
                <a16:creationId xmlns:a16="http://schemas.microsoft.com/office/drawing/2014/main" id="{67BDA584-B57F-192F-0606-795DFBEA9EE7}"/>
              </a:ext>
            </a:extLst>
          </p:cNvPr>
          <p:cNvSpPr txBox="1"/>
          <p:nvPr/>
        </p:nvSpPr>
        <p:spPr>
          <a:xfrm>
            <a:off x="1445742" y="3872578"/>
            <a:ext cx="8351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Comic Neue" panose="02000000000000000000" pitchFamily="2" charset="0"/>
              </a:rPr>
              <a:t> You</a:t>
            </a:r>
            <a:endParaRPr lang="zh-CN" altLang="en-US" sz="2400" b="1" dirty="0">
              <a:latin typeface="Comic Neue" panose="02000000000000000000" pitchFamily="2" charset="0"/>
            </a:endParaRPr>
          </a:p>
        </p:txBody>
      </p:sp>
      <p:cxnSp>
        <p:nvCxnSpPr>
          <p:cNvPr id="83" name="直接连接符 82">
            <a:extLst>
              <a:ext uri="{FF2B5EF4-FFF2-40B4-BE49-F238E27FC236}">
                <a16:creationId xmlns:a16="http://schemas.microsoft.com/office/drawing/2014/main" id="{D27EE698-E40D-918D-BF41-555D8E193F74}"/>
              </a:ext>
            </a:extLst>
          </p:cNvPr>
          <p:cNvCxnSpPr>
            <a:cxnSpLocks/>
          </p:cNvCxnSpPr>
          <p:nvPr/>
        </p:nvCxnSpPr>
        <p:spPr>
          <a:xfrm>
            <a:off x="3075123" y="3065694"/>
            <a:ext cx="339684" cy="0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4" name="文本框 83">
            <a:extLst>
              <a:ext uri="{FF2B5EF4-FFF2-40B4-BE49-F238E27FC236}">
                <a16:creationId xmlns:a16="http://schemas.microsoft.com/office/drawing/2014/main" id="{878FF0FC-A883-A0F7-F5D8-DAE3691D9E86}"/>
              </a:ext>
            </a:extLst>
          </p:cNvPr>
          <p:cNvSpPr txBox="1"/>
          <p:nvPr/>
        </p:nvSpPr>
        <p:spPr>
          <a:xfrm>
            <a:off x="3241397" y="2815991"/>
            <a:ext cx="8351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Comic Neue" panose="02000000000000000000" pitchFamily="2" charset="0"/>
              </a:rPr>
              <a:t>It</a:t>
            </a:r>
            <a:endParaRPr lang="zh-CN" altLang="en-US" sz="2400" b="1" dirty="0">
              <a:latin typeface="Comic Neue" panose="02000000000000000000" pitchFamily="2" charset="0"/>
            </a:endParaRPr>
          </a:p>
        </p:txBody>
      </p:sp>
      <p:cxnSp>
        <p:nvCxnSpPr>
          <p:cNvPr id="86" name="直接连接符 85">
            <a:extLst>
              <a:ext uri="{FF2B5EF4-FFF2-40B4-BE49-F238E27FC236}">
                <a16:creationId xmlns:a16="http://schemas.microsoft.com/office/drawing/2014/main" id="{2A6E98CE-8B72-01FE-2B46-58C0358F7512}"/>
              </a:ext>
            </a:extLst>
          </p:cNvPr>
          <p:cNvCxnSpPr>
            <a:cxnSpLocks/>
          </p:cNvCxnSpPr>
          <p:nvPr/>
        </p:nvCxnSpPr>
        <p:spPr>
          <a:xfrm>
            <a:off x="1279468" y="3060395"/>
            <a:ext cx="339684" cy="0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7" name="文本框 86">
            <a:extLst>
              <a:ext uri="{FF2B5EF4-FFF2-40B4-BE49-F238E27FC236}">
                <a16:creationId xmlns:a16="http://schemas.microsoft.com/office/drawing/2014/main" id="{FE95909C-1700-186B-4E8F-3F8FEB636564}"/>
              </a:ext>
            </a:extLst>
          </p:cNvPr>
          <p:cNvSpPr txBox="1"/>
          <p:nvPr/>
        </p:nvSpPr>
        <p:spPr>
          <a:xfrm>
            <a:off x="1445742" y="2810692"/>
            <a:ext cx="8351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Comic Neue" panose="02000000000000000000" pitchFamily="2" charset="0"/>
              </a:rPr>
              <a:t> We</a:t>
            </a:r>
            <a:endParaRPr lang="zh-CN" altLang="en-US" sz="2400" b="1" dirty="0">
              <a:latin typeface="Comic Neue" panose="02000000000000000000" pitchFamily="2" charset="0"/>
            </a:endParaRPr>
          </a:p>
        </p:txBody>
      </p:sp>
      <p:cxnSp>
        <p:nvCxnSpPr>
          <p:cNvPr id="89" name="直接连接符 88">
            <a:extLst>
              <a:ext uri="{FF2B5EF4-FFF2-40B4-BE49-F238E27FC236}">
                <a16:creationId xmlns:a16="http://schemas.microsoft.com/office/drawing/2014/main" id="{8C9C774D-CE99-D5A4-14B7-3184D2E09512}"/>
              </a:ext>
            </a:extLst>
          </p:cNvPr>
          <p:cNvCxnSpPr>
            <a:cxnSpLocks/>
          </p:cNvCxnSpPr>
          <p:nvPr/>
        </p:nvCxnSpPr>
        <p:spPr>
          <a:xfrm>
            <a:off x="3065184" y="4146542"/>
            <a:ext cx="339684" cy="0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0" name="文本框 89">
            <a:extLst>
              <a:ext uri="{FF2B5EF4-FFF2-40B4-BE49-F238E27FC236}">
                <a16:creationId xmlns:a16="http://schemas.microsoft.com/office/drawing/2014/main" id="{6DC16B12-6713-1867-B364-448AD3CBAF1E}"/>
              </a:ext>
            </a:extLst>
          </p:cNvPr>
          <p:cNvSpPr txBox="1"/>
          <p:nvPr/>
        </p:nvSpPr>
        <p:spPr>
          <a:xfrm>
            <a:off x="3251336" y="3896839"/>
            <a:ext cx="8351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Comic Neue" panose="02000000000000000000" pitchFamily="2" charset="0"/>
              </a:rPr>
              <a:t>I</a:t>
            </a:r>
            <a:endParaRPr lang="zh-CN" altLang="en-US" sz="2400" b="1" dirty="0">
              <a:latin typeface="Comic Neue" panose="02000000000000000000" pitchFamily="2" charset="0"/>
            </a:endParaRPr>
          </a:p>
        </p:txBody>
      </p:sp>
      <p:pic>
        <p:nvPicPr>
          <p:cNvPr id="91" name="图片 90" descr="图标&#10;&#10;AI 生成的内容可能不正确。">
            <a:extLst>
              <a:ext uri="{FF2B5EF4-FFF2-40B4-BE49-F238E27FC236}">
                <a16:creationId xmlns:a16="http://schemas.microsoft.com/office/drawing/2014/main" id="{304643AB-B0EE-523D-CA56-8D6DAA170DC7}"/>
              </a:ext>
            </a:extLst>
          </p:cNvPr>
          <p:cNvPicPr>
            <a:picLocks noChangeAspect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724"/>
          <a:stretch>
            <a:fillRect/>
          </a:stretch>
        </p:blipFill>
        <p:spPr>
          <a:xfrm>
            <a:off x="580690" y="5446177"/>
            <a:ext cx="1593400" cy="792241"/>
          </a:xfrm>
          <a:prstGeom prst="rect">
            <a:avLst/>
          </a:prstGeom>
        </p:spPr>
      </p:pic>
      <p:cxnSp>
        <p:nvCxnSpPr>
          <p:cNvPr id="93" name="直接连接符 92">
            <a:extLst>
              <a:ext uri="{FF2B5EF4-FFF2-40B4-BE49-F238E27FC236}">
                <a16:creationId xmlns:a16="http://schemas.microsoft.com/office/drawing/2014/main" id="{43C058B8-9A8B-3B59-C236-C5A057F365CA}"/>
              </a:ext>
            </a:extLst>
          </p:cNvPr>
          <p:cNvCxnSpPr/>
          <p:nvPr/>
        </p:nvCxnSpPr>
        <p:spPr>
          <a:xfrm>
            <a:off x="2283429" y="5907841"/>
            <a:ext cx="587664" cy="0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4" name="文本框 93">
            <a:extLst>
              <a:ext uri="{FF2B5EF4-FFF2-40B4-BE49-F238E27FC236}">
                <a16:creationId xmlns:a16="http://schemas.microsoft.com/office/drawing/2014/main" id="{B752F854-2559-F82F-D488-F9BEFD85CBE6}"/>
              </a:ext>
            </a:extLst>
          </p:cNvPr>
          <p:cNvSpPr txBox="1"/>
          <p:nvPr/>
        </p:nvSpPr>
        <p:spPr>
          <a:xfrm>
            <a:off x="3045409" y="5688723"/>
            <a:ext cx="8351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Comic Neue" panose="02000000000000000000" pitchFamily="2" charset="0"/>
              </a:rPr>
              <a:t>You</a:t>
            </a:r>
            <a:endParaRPr lang="zh-CN" altLang="en-US" sz="2400" b="1" dirty="0">
              <a:latin typeface="Comic Neue" panose="02000000000000000000" pitchFamily="2" charset="0"/>
            </a:endParaRPr>
          </a:p>
        </p:txBody>
      </p:sp>
      <p:cxnSp>
        <p:nvCxnSpPr>
          <p:cNvPr id="95" name="直接连接符 94">
            <a:extLst>
              <a:ext uri="{FF2B5EF4-FFF2-40B4-BE49-F238E27FC236}">
                <a16:creationId xmlns:a16="http://schemas.microsoft.com/office/drawing/2014/main" id="{A051C648-FD82-1319-3CF0-4E787630556B}"/>
              </a:ext>
            </a:extLst>
          </p:cNvPr>
          <p:cNvCxnSpPr>
            <a:cxnSpLocks/>
          </p:cNvCxnSpPr>
          <p:nvPr/>
        </p:nvCxnSpPr>
        <p:spPr>
          <a:xfrm>
            <a:off x="2267179" y="2084662"/>
            <a:ext cx="0" cy="2142056"/>
          </a:xfrm>
          <a:prstGeom prst="line">
            <a:avLst/>
          </a:prstGeom>
          <a:ln w="12700" cap="flat" cmpd="sng" algn="ctr">
            <a:solidFill>
              <a:schemeClr val="accent1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96" name="图片 95" descr="图标&#10;&#10;AI 生成的内容可能不正确。">
            <a:extLst>
              <a:ext uri="{FF2B5EF4-FFF2-40B4-BE49-F238E27FC236}">
                <a16:creationId xmlns:a16="http://schemas.microsoft.com/office/drawing/2014/main" id="{DDED48B3-4849-4BA7-1A4A-0459CBF57C12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0257" y="1071026"/>
            <a:ext cx="1145733" cy="1955384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pic>
        <p:nvPicPr>
          <p:cNvPr id="97" name="图片 96" descr="图片包含 桌子, 小, 游戏机, 蛋糕&#10;&#10;AI 生成的内容可能不正确。">
            <a:extLst>
              <a:ext uri="{FF2B5EF4-FFF2-40B4-BE49-F238E27FC236}">
                <a16:creationId xmlns:a16="http://schemas.microsoft.com/office/drawing/2014/main" id="{E7A817CD-0AB1-3D83-D460-0433FC31165C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0836" y="1542191"/>
            <a:ext cx="1421953" cy="1421953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pic>
        <p:nvPicPr>
          <p:cNvPr id="98" name="图片 97" descr="图片包含 徽标&#10;&#10;AI 生成的内容可能不正确。">
            <a:extLst>
              <a:ext uri="{FF2B5EF4-FFF2-40B4-BE49-F238E27FC236}">
                <a16:creationId xmlns:a16="http://schemas.microsoft.com/office/drawing/2014/main" id="{1986AD22-D33D-BA2C-9188-10EBDA58CF2A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3197" y="2908347"/>
            <a:ext cx="2217287" cy="2217287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pic>
        <p:nvPicPr>
          <p:cNvPr id="99" name="图片 98" descr="卡通人物&#10;&#10;AI 生成的内容可能不正确。">
            <a:extLst>
              <a:ext uri="{FF2B5EF4-FFF2-40B4-BE49-F238E27FC236}">
                <a16:creationId xmlns:a16="http://schemas.microsoft.com/office/drawing/2014/main" id="{BD0A0810-9F23-71AD-E942-33E388B53BFA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6478" y="3588511"/>
            <a:ext cx="1539986" cy="1539986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pic>
        <p:nvPicPr>
          <p:cNvPr id="100" name="图片 99">
            <a:extLst>
              <a:ext uri="{FF2B5EF4-FFF2-40B4-BE49-F238E27FC236}">
                <a16:creationId xmlns:a16="http://schemas.microsoft.com/office/drawing/2014/main" id="{F906DA1F-6664-57C3-262A-9400C0C9A61D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05308" y="5093961"/>
            <a:ext cx="1878092" cy="1056427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pic>
        <p:nvPicPr>
          <p:cNvPr id="101" name="图片 100" descr="卡通人物&#10;&#10;AI 生成的内容可能不正确。">
            <a:extLst>
              <a:ext uri="{FF2B5EF4-FFF2-40B4-BE49-F238E27FC236}">
                <a16:creationId xmlns:a16="http://schemas.microsoft.com/office/drawing/2014/main" id="{D544A04E-2181-CACF-125B-643972F80AE6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423622" y="1298425"/>
            <a:ext cx="1572473" cy="1572473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pic>
        <p:nvPicPr>
          <p:cNvPr id="102" name="图片 101" descr="卡通人物&#10;&#10;AI 生成的内容可能不正确。">
            <a:extLst>
              <a:ext uri="{FF2B5EF4-FFF2-40B4-BE49-F238E27FC236}">
                <a16:creationId xmlns:a16="http://schemas.microsoft.com/office/drawing/2014/main" id="{B75E6F3B-247A-6B37-BC17-1711B26C0950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5320" y="4980349"/>
            <a:ext cx="1415469" cy="1068679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grpSp>
        <p:nvGrpSpPr>
          <p:cNvPr id="103" name="组合 102">
            <a:extLst>
              <a:ext uri="{FF2B5EF4-FFF2-40B4-BE49-F238E27FC236}">
                <a16:creationId xmlns:a16="http://schemas.microsoft.com/office/drawing/2014/main" id="{80197A5B-9550-95AE-A1B8-4E24E288F512}"/>
              </a:ext>
            </a:extLst>
          </p:cNvPr>
          <p:cNvGrpSpPr/>
          <p:nvPr/>
        </p:nvGrpSpPr>
        <p:grpSpPr>
          <a:xfrm>
            <a:off x="8407527" y="3095399"/>
            <a:ext cx="1363268" cy="1597696"/>
            <a:chOff x="8515214" y="1289765"/>
            <a:chExt cx="2859897" cy="3351687"/>
          </a:xfr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grpSpPr>
        <p:pic>
          <p:nvPicPr>
            <p:cNvPr id="104" name="图片 103" descr="图片包含 形状&#10;&#10;AI 生成的内容可能不正确。">
              <a:extLst>
                <a:ext uri="{FF2B5EF4-FFF2-40B4-BE49-F238E27FC236}">
                  <a16:creationId xmlns:a16="http://schemas.microsoft.com/office/drawing/2014/main" id="{EA1CA154-6ACC-C7BD-B2E2-2802799D9791}"/>
                </a:ext>
              </a:extLst>
            </p:cNvPr>
            <p:cNvPicPr>
              <a:picLocks noChangeAspect="1"/>
            </p:cNvPicPr>
            <p:nvPr/>
          </p:nvPicPr>
          <p:blipFill>
            <a:blip r:embed="rId4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15214" y="1289765"/>
              <a:ext cx="2761354" cy="2846757"/>
            </a:xfrm>
            <a:prstGeom prst="rect">
              <a:avLst/>
            </a:prstGeom>
          </p:spPr>
        </p:pic>
        <p:pic>
          <p:nvPicPr>
            <p:cNvPr id="105" name="图片 104" descr="图片包含 家具, 座位, 小, 游戏机&#10;&#10;AI 生成的内容可能不正确。">
              <a:extLst>
                <a:ext uri="{FF2B5EF4-FFF2-40B4-BE49-F238E27FC236}">
                  <a16:creationId xmlns:a16="http://schemas.microsoft.com/office/drawing/2014/main" id="{22ADF7B8-B130-6F86-6482-C2E31B7F8336}"/>
                </a:ext>
              </a:extLst>
            </p:cNvPr>
            <p:cNvPicPr>
              <a:picLocks noChangeAspect="1"/>
            </p:cNvPicPr>
            <p:nvPr/>
          </p:nvPicPr>
          <p:blipFill>
            <a:blip r:embed="rId4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68804" y="3314479"/>
              <a:ext cx="2106307" cy="1326973"/>
            </a:xfrm>
            <a:prstGeom prst="rect">
              <a:avLst/>
            </a:prstGeom>
          </p:spPr>
        </p:pic>
      </p:grpSp>
      <p:pic>
        <p:nvPicPr>
          <p:cNvPr id="106" name="图片 105" descr="图片包含 物体, 室内, 灯光, 桌子&#10;&#10;AI 生成的内容可能不正确。">
            <a:extLst>
              <a:ext uri="{FF2B5EF4-FFF2-40B4-BE49-F238E27FC236}">
                <a16:creationId xmlns:a16="http://schemas.microsoft.com/office/drawing/2014/main" id="{6B1B42CE-E5CA-044F-7E82-CD83633025BC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4681" y="2378646"/>
            <a:ext cx="1453899" cy="1453899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pic>
        <p:nvPicPr>
          <p:cNvPr id="107" name="图片 106">
            <a:extLst>
              <a:ext uri="{FF2B5EF4-FFF2-40B4-BE49-F238E27FC236}">
                <a16:creationId xmlns:a16="http://schemas.microsoft.com/office/drawing/2014/main" id="{70B7295C-71D1-A927-F855-A7352BF9F7E7}"/>
              </a:ext>
            </a:extLst>
          </p:cNvPr>
          <p:cNvPicPr>
            <a:picLocks noChangeAspect="1"/>
          </p:cNvPicPr>
          <p:nvPr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37861" y="4358504"/>
            <a:ext cx="1871135" cy="1609175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sp>
        <p:nvSpPr>
          <p:cNvPr id="4" name="箭头: 五边形 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09A4564C-179B-A180-8E98-AA1A1CB619F7}"/>
              </a:ext>
            </a:extLst>
          </p:cNvPr>
          <p:cNvSpPr/>
          <p:nvPr/>
        </p:nvSpPr>
        <p:spPr>
          <a:xfrm>
            <a:off x="10618268" y="136197"/>
            <a:ext cx="1290728" cy="432673"/>
          </a:xfrm>
          <a:prstGeom prst="homePlate">
            <a:avLst/>
          </a:prstGeom>
          <a:solidFill>
            <a:srgbClr val="0065B1"/>
          </a:solidFill>
          <a:ln w="12700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anose="030F0702030302020204" pitchFamily="66" charset="0"/>
                <a:ea typeface="等线" panose="02010600030101010101" pitchFamily="2" charset="-122"/>
                <a:cs typeface="+mn-cs"/>
              </a:rPr>
              <a:t>NEXT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 panose="030F0702030302020204" pitchFamily="66" charset="0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5" name="she">
            <a:hlinkClick r:id="" action="ppaction://media"/>
            <a:extLst>
              <a:ext uri="{FF2B5EF4-FFF2-40B4-BE49-F238E27FC236}">
                <a16:creationId xmlns:a16="http://schemas.microsoft.com/office/drawing/2014/main" id="{85A91C73-4CB7-9790-D169-6438EF9B072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2"/>
          <a:stretch>
            <a:fillRect/>
          </a:stretch>
        </p:blipFill>
        <p:spPr>
          <a:xfrm>
            <a:off x="-1184771" y="264070"/>
            <a:ext cx="609600" cy="609600"/>
          </a:xfrm>
          <a:prstGeom prst="rect">
            <a:avLst/>
          </a:prstGeom>
        </p:spPr>
      </p:pic>
      <p:pic>
        <p:nvPicPr>
          <p:cNvPr id="6" name="he">
            <a:hlinkClick r:id="" action="ppaction://media"/>
            <a:extLst>
              <a:ext uri="{FF2B5EF4-FFF2-40B4-BE49-F238E27FC236}">
                <a16:creationId xmlns:a16="http://schemas.microsoft.com/office/drawing/2014/main" id="{0C41954A-2423-796E-EB52-A4C8B485075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2"/>
          <a:stretch>
            <a:fillRect/>
          </a:stretch>
        </p:blipFill>
        <p:spPr>
          <a:xfrm>
            <a:off x="-988285" y="1313584"/>
            <a:ext cx="609600" cy="609600"/>
          </a:xfrm>
          <a:prstGeom prst="rect">
            <a:avLst/>
          </a:prstGeom>
        </p:spPr>
      </p:pic>
      <p:pic>
        <p:nvPicPr>
          <p:cNvPr id="7" name="we">
            <a:hlinkClick r:id="" action="ppaction://media"/>
            <a:extLst>
              <a:ext uri="{FF2B5EF4-FFF2-40B4-BE49-F238E27FC236}">
                <a16:creationId xmlns:a16="http://schemas.microsoft.com/office/drawing/2014/main" id="{E11B7B3A-91FC-7FD8-05A5-21799782362D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52"/>
          <a:stretch>
            <a:fillRect/>
          </a:stretch>
        </p:blipFill>
        <p:spPr>
          <a:xfrm>
            <a:off x="-1292797" y="2495995"/>
            <a:ext cx="609600" cy="609600"/>
          </a:xfrm>
          <a:prstGeom prst="rect">
            <a:avLst/>
          </a:prstGeom>
        </p:spPr>
      </p:pic>
      <p:pic>
        <p:nvPicPr>
          <p:cNvPr id="8" name="it">
            <a:hlinkClick r:id="" action="ppaction://media"/>
            <a:extLst>
              <a:ext uri="{FF2B5EF4-FFF2-40B4-BE49-F238E27FC236}">
                <a16:creationId xmlns:a16="http://schemas.microsoft.com/office/drawing/2014/main" id="{4E3861C5-6C71-9CC8-235D-45874D68967E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52"/>
          <a:stretch>
            <a:fillRect/>
          </a:stretch>
        </p:blipFill>
        <p:spPr>
          <a:xfrm>
            <a:off x="-1292797" y="3678406"/>
            <a:ext cx="609600" cy="609600"/>
          </a:xfrm>
          <a:prstGeom prst="rect">
            <a:avLst/>
          </a:prstGeom>
        </p:spPr>
      </p:pic>
      <p:pic>
        <p:nvPicPr>
          <p:cNvPr id="9" name="you">
            <a:hlinkClick r:id="" action="ppaction://media"/>
            <a:extLst>
              <a:ext uri="{FF2B5EF4-FFF2-40B4-BE49-F238E27FC236}">
                <a16:creationId xmlns:a16="http://schemas.microsoft.com/office/drawing/2014/main" id="{1AE0992D-85FC-59BF-3A3E-DEE7FB339853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52"/>
          <a:stretch>
            <a:fillRect/>
          </a:stretch>
        </p:blipFill>
        <p:spPr>
          <a:xfrm>
            <a:off x="-1447623" y="4823697"/>
            <a:ext cx="609600" cy="609600"/>
          </a:xfrm>
          <a:prstGeom prst="rect">
            <a:avLst/>
          </a:prstGeom>
        </p:spPr>
      </p:pic>
      <p:pic>
        <p:nvPicPr>
          <p:cNvPr id="11" name="i">
            <a:hlinkClick r:id="" action="ppaction://media"/>
            <a:extLst>
              <a:ext uri="{FF2B5EF4-FFF2-40B4-BE49-F238E27FC236}">
                <a16:creationId xmlns:a16="http://schemas.microsoft.com/office/drawing/2014/main" id="{C77BE60C-3215-921B-3571-CB6FD50FB45A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52"/>
          <a:stretch>
            <a:fillRect/>
          </a:stretch>
        </p:blipFill>
        <p:spPr>
          <a:xfrm>
            <a:off x="-1505775" y="6168431"/>
            <a:ext cx="609600" cy="609600"/>
          </a:xfrm>
          <a:prstGeom prst="rect">
            <a:avLst/>
          </a:prstGeom>
        </p:spPr>
      </p:pic>
      <p:pic>
        <p:nvPicPr>
          <p:cNvPr id="12" name="they">
            <a:hlinkClick r:id="" action="ppaction://media"/>
            <a:extLst>
              <a:ext uri="{FF2B5EF4-FFF2-40B4-BE49-F238E27FC236}">
                <a16:creationId xmlns:a16="http://schemas.microsoft.com/office/drawing/2014/main" id="{B6724285-FF29-F9C2-075E-A1EB6FA879E1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52"/>
          <a:stretch>
            <a:fillRect/>
          </a:stretch>
        </p:blipFill>
        <p:spPr>
          <a:xfrm>
            <a:off x="-1646755" y="3217790"/>
            <a:ext cx="609600" cy="609600"/>
          </a:xfrm>
          <a:prstGeom prst="rect">
            <a:avLst/>
          </a:prstGeom>
        </p:spPr>
      </p:pic>
      <p:pic>
        <p:nvPicPr>
          <p:cNvPr id="14" name="you">
            <a:hlinkClick r:id="" action="ppaction://media"/>
            <a:extLst>
              <a:ext uri="{FF2B5EF4-FFF2-40B4-BE49-F238E27FC236}">
                <a16:creationId xmlns:a16="http://schemas.microsoft.com/office/drawing/2014/main" id="{44B3CD8F-4D58-7B69-4800-CBC50C053F31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52"/>
          <a:stretch>
            <a:fillRect/>
          </a:stretch>
        </p:blipFill>
        <p:spPr>
          <a:xfrm>
            <a:off x="-1581231" y="1968363"/>
            <a:ext cx="609600" cy="609600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4DDC9C89-0542-227E-07E5-30229C1FB15A}"/>
              </a:ext>
            </a:extLst>
          </p:cNvPr>
          <p:cNvSpPr txBox="1"/>
          <p:nvPr/>
        </p:nvSpPr>
        <p:spPr>
          <a:xfrm>
            <a:off x="8332432" y="4518683"/>
            <a:ext cx="12258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7030A0"/>
                </a:solidFill>
                <a:latin typeface="Comic Neue" panose="02000000000000000000" pitchFamily="2" charset="0"/>
              </a:rPr>
              <a:t>room</a:t>
            </a:r>
            <a:endParaRPr lang="zh-CN" altLang="en-US" sz="2400" b="1" dirty="0">
              <a:solidFill>
                <a:srgbClr val="7030A0"/>
              </a:solidFill>
              <a:latin typeface="Comic Neue" panose="02000000000000000000" pitchFamily="2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C0C5E296-18B9-28F1-FF53-090F192104D2}"/>
              </a:ext>
            </a:extLst>
          </p:cNvPr>
          <p:cNvSpPr txBox="1"/>
          <p:nvPr/>
        </p:nvSpPr>
        <p:spPr>
          <a:xfrm>
            <a:off x="10278544" y="3849126"/>
            <a:ext cx="12258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7030A0"/>
                </a:solidFill>
                <a:latin typeface="Comic Neue" panose="02000000000000000000" pitchFamily="2" charset="0"/>
              </a:rPr>
              <a:t>rice</a:t>
            </a:r>
            <a:endParaRPr lang="zh-CN" altLang="en-US" sz="2400" b="1" dirty="0">
              <a:solidFill>
                <a:srgbClr val="7030A0"/>
              </a:solidFill>
              <a:latin typeface="Comic Neue" panose="02000000000000000000" pitchFamily="2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F513D8FB-2D95-662E-E1CF-ECA5E0A23370}"/>
              </a:ext>
            </a:extLst>
          </p:cNvPr>
          <p:cNvSpPr txBox="1"/>
          <p:nvPr/>
        </p:nvSpPr>
        <p:spPr>
          <a:xfrm>
            <a:off x="8770291" y="2595217"/>
            <a:ext cx="12258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7030A0"/>
                </a:solidFill>
                <a:latin typeface="Comic Neue" panose="02000000000000000000" pitchFamily="2" charset="0"/>
              </a:rPr>
              <a:t>rat</a:t>
            </a:r>
            <a:endParaRPr lang="zh-CN" altLang="en-US" sz="2400" b="1" dirty="0">
              <a:solidFill>
                <a:srgbClr val="7030A0"/>
              </a:solidFill>
              <a:latin typeface="Comic Neue" panose="02000000000000000000" pitchFamily="2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370E5386-8FD4-9442-4417-8A94E71D7B2E}"/>
              </a:ext>
            </a:extLst>
          </p:cNvPr>
          <p:cNvSpPr txBox="1"/>
          <p:nvPr/>
        </p:nvSpPr>
        <p:spPr>
          <a:xfrm>
            <a:off x="10486228" y="5867376"/>
            <a:ext cx="12258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7030A0"/>
                </a:solidFill>
                <a:latin typeface="Comic Neue" panose="02000000000000000000" pitchFamily="2" charset="0"/>
              </a:rPr>
              <a:t>tea</a:t>
            </a:r>
            <a:endParaRPr lang="zh-CN" altLang="en-US" sz="2400" b="1" dirty="0">
              <a:solidFill>
                <a:srgbClr val="7030A0"/>
              </a:solidFill>
              <a:latin typeface="Comic Neue" panose="02000000000000000000" pitchFamily="2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A294B3D6-1264-BCBD-6526-F0A52FE0421A}"/>
              </a:ext>
            </a:extLst>
          </p:cNvPr>
          <p:cNvSpPr txBox="1"/>
          <p:nvPr/>
        </p:nvSpPr>
        <p:spPr>
          <a:xfrm>
            <a:off x="8041462" y="5858929"/>
            <a:ext cx="12258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7030A0"/>
                </a:solidFill>
                <a:latin typeface="Comic Neue" panose="02000000000000000000" pitchFamily="2" charset="0"/>
              </a:rPr>
              <a:t>egg</a:t>
            </a:r>
            <a:endParaRPr lang="zh-CN" altLang="en-US" sz="2400" b="1" dirty="0">
              <a:solidFill>
                <a:srgbClr val="7030A0"/>
              </a:solidFill>
              <a:latin typeface="Comic Neue" panose="02000000000000000000" pitchFamily="2" charset="0"/>
            </a:endParaRPr>
          </a:p>
        </p:txBody>
      </p:sp>
      <p:pic>
        <p:nvPicPr>
          <p:cNvPr id="22" name="rat">
            <a:hlinkClick r:id="" action="ppaction://media"/>
            <a:extLst>
              <a:ext uri="{FF2B5EF4-FFF2-40B4-BE49-F238E27FC236}">
                <a16:creationId xmlns:a16="http://schemas.microsoft.com/office/drawing/2014/main" id="{73F32E0E-74E7-5895-0387-9633B375016A}"/>
              </a:ext>
            </a:extLst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52"/>
          <a:stretch>
            <a:fillRect/>
          </a:stretch>
        </p:blipFill>
        <p:spPr>
          <a:xfrm>
            <a:off x="-1810575" y="901033"/>
            <a:ext cx="609600" cy="609600"/>
          </a:xfrm>
          <a:prstGeom prst="rect">
            <a:avLst/>
          </a:prstGeom>
        </p:spPr>
      </p:pic>
      <p:pic>
        <p:nvPicPr>
          <p:cNvPr id="23" name="rice">
            <a:hlinkClick r:id="" action="ppaction://media"/>
            <a:extLst>
              <a:ext uri="{FF2B5EF4-FFF2-40B4-BE49-F238E27FC236}">
                <a16:creationId xmlns:a16="http://schemas.microsoft.com/office/drawing/2014/main" id="{50F326C4-B43B-FA2B-C926-E0393A82119F}"/>
              </a:ext>
            </a:extLst>
          </p:cNvPr>
          <p:cNvPicPr>
            <a:picLocks noChangeAspect="1"/>
          </p:cNvPicPr>
          <p:nvPr>
            <a:audioFile r:link="rId18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52"/>
          <a:stretch>
            <a:fillRect/>
          </a:stretch>
        </p:blipFill>
        <p:spPr>
          <a:xfrm>
            <a:off x="-987997" y="2048718"/>
            <a:ext cx="609600" cy="609600"/>
          </a:xfrm>
          <a:prstGeom prst="rect">
            <a:avLst/>
          </a:prstGeom>
        </p:spPr>
      </p:pic>
      <p:pic>
        <p:nvPicPr>
          <p:cNvPr id="24" name="room">
            <a:hlinkClick r:id="" action="ppaction://media"/>
            <a:extLst>
              <a:ext uri="{FF2B5EF4-FFF2-40B4-BE49-F238E27FC236}">
                <a16:creationId xmlns:a16="http://schemas.microsoft.com/office/drawing/2014/main" id="{2C81D25D-048F-DA12-68D3-FF1CDB54BD8F}"/>
              </a:ext>
            </a:extLst>
          </p:cNvPr>
          <p:cNvPicPr>
            <a:picLocks noChangeAspect="1"/>
          </p:cNvPicPr>
          <p:nvPr>
            <a:audioFile r:link="rId20"/>
            <p:extLst>
              <p:ext uri="{DAA4B4D4-6D71-4841-9C94-3DE7FCFB9230}">
                <p14:media xmlns:p14="http://schemas.microsoft.com/office/powerpoint/2010/main" r:embed="rId19"/>
              </p:ext>
            </p:extLst>
          </p:nvPr>
        </p:nvPicPr>
        <p:blipFill>
          <a:blip r:embed="rId52"/>
          <a:stretch>
            <a:fillRect/>
          </a:stretch>
        </p:blipFill>
        <p:spPr>
          <a:xfrm>
            <a:off x="-1794371" y="4172897"/>
            <a:ext cx="609600" cy="609600"/>
          </a:xfrm>
          <a:prstGeom prst="rect">
            <a:avLst/>
          </a:prstGeom>
        </p:spPr>
      </p:pic>
      <p:pic>
        <p:nvPicPr>
          <p:cNvPr id="25" name="egg">
            <a:hlinkClick r:id="" action="ppaction://media"/>
            <a:extLst>
              <a:ext uri="{FF2B5EF4-FFF2-40B4-BE49-F238E27FC236}">
                <a16:creationId xmlns:a16="http://schemas.microsoft.com/office/drawing/2014/main" id="{7D12C3FF-A01E-91CB-6EBA-75C1FDEF59BD}"/>
              </a:ext>
            </a:extLst>
          </p:cNvPr>
          <p:cNvPicPr>
            <a:picLocks noChangeAspect="1"/>
          </p:cNvPicPr>
          <p:nvPr>
            <a:audioFile r:link="rId22"/>
            <p:extLst>
              <p:ext uri="{DAA4B4D4-6D71-4841-9C94-3DE7FCFB9230}">
                <p14:media xmlns:p14="http://schemas.microsoft.com/office/powerpoint/2010/main" r:embed="rId21"/>
              </p:ext>
            </p:extLst>
          </p:nvPr>
        </p:nvPicPr>
        <p:blipFill>
          <a:blip r:embed="rId52"/>
          <a:stretch>
            <a:fillRect/>
          </a:stretch>
        </p:blipFill>
        <p:spPr>
          <a:xfrm>
            <a:off x="-2167313" y="2963245"/>
            <a:ext cx="609600" cy="609600"/>
          </a:xfrm>
          <a:prstGeom prst="rect">
            <a:avLst/>
          </a:prstGeom>
        </p:spPr>
      </p:pic>
      <p:pic>
        <p:nvPicPr>
          <p:cNvPr id="26" name="tea">
            <a:hlinkClick r:id="" action="ppaction://media"/>
            <a:extLst>
              <a:ext uri="{FF2B5EF4-FFF2-40B4-BE49-F238E27FC236}">
                <a16:creationId xmlns:a16="http://schemas.microsoft.com/office/drawing/2014/main" id="{FB37AF0D-57C1-A532-BE90-57CA114C4C53}"/>
              </a:ext>
            </a:extLst>
          </p:cNvPr>
          <p:cNvPicPr>
            <a:picLocks noChangeAspect="1"/>
          </p:cNvPicPr>
          <p:nvPr>
            <a:audioFile r:link="rId24"/>
            <p:extLst>
              <p:ext uri="{DAA4B4D4-6D71-4841-9C94-3DE7FCFB9230}">
                <p14:media xmlns:p14="http://schemas.microsoft.com/office/powerpoint/2010/main" r:embed="rId23"/>
              </p:ext>
            </p:extLst>
          </p:nvPr>
        </p:nvPicPr>
        <p:blipFill>
          <a:blip r:embed="rId52"/>
          <a:stretch>
            <a:fillRect/>
          </a:stretch>
        </p:blipFill>
        <p:spPr>
          <a:xfrm>
            <a:off x="-2399615" y="4619388"/>
            <a:ext cx="609600" cy="609600"/>
          </a:xfrm>
          <a:prstGeom prst="rect">
            <a:avLst/>
          </a:prstGeom>
        </p:spPr>
      </p:pic>
      <p:pic>
        <p:nvPicPr>
          <p:cNvPr id="27" name="egg">
            <a:hlinkClick r:id="" action="ppaction://media"/>
            <a:extLst>
              <a:ext uri="{FF2B5EF4-FFF2-40B4-BE49-F238E27FC236}">
                <a16:creationId xmlns:a16="http://schemas.microsoft.com/office/drawing/2014/main" id="{6622567E-AB9C-0EE7-5280-5A36471EEE65}"/>
              </a:ext>
            </a:extLst>
          </p:cNvPr>
          <p:cNvPicPr>
            <a:picLocks noChangeAspect="1"/>
          </p:cNvPicPr>
          <p:nvPr>
            <a:audioFile r:link="rId22"/>
            <p:extLst>
              <p:ext uri="{DAA4B4D4-6D71-4841-9C94-3DE7FCFB9230}">
                <p14:media xmlns:p14="http://schemas.microsoft.com/office/powerpoint/2010/main" r:embed="rId21"/>
              </p:ext>
            </p:extLst>
          </p:nvPr>
        </p:nvPicPr>
        <p:blipFill>
          <a:blip r:embed="rId52"/>
          <a:stretch>
            <a:fillRect/>
          </a:stretch>
        </p:blipFill>
        <p:spPr>
          <a:xfrm>
            <a:off x="-2231539" y="5474497"/>
            <a:ext cx="609600" cy="609600"/>
          </a:xfrm>
          <a:prstGeom prst="rect">
            <a:avLst/>
          </a:prstGeom>
        </p:spPr>
      </p:pic>
      <p:sp>
        <p:nvSpPr>
          <p:cNvPr id="30" name="文本框 29">
            <a:extLst>
              <a:ext uri="{FF2B5EF4-FFF2-40B4-BE49-F238E27FC236}">
                <a16:creationId xmlns:a16="http://schemas.microsoft.com/office/drawing/2014/main" id="{52F1C566-4776-07C9-AF2F-C17A160B1BE3}"/>
              </a:ext>
            </a:extLst>
          </p:cNvPr>
          <p:cNvSpPr txBox="1"/>
          <p:nvPr/>
        </p:nvSpPr>
        <p:spPr>
          <a:xfrm>
            <a:off x="4666429" y="3065694"/>
            <a:ext cx="12258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7030A0"/>
                </a:solidFill>
                <a:latin typeface="Comic Neue" panose="02000000000000000000" pitchFamily="2" charset="0"/>
              </a:rPr>
              <a:t>eat</a:t>
            </a:r>
            <a:endParaRPr lang="zh-CN" altLang="en-US" sz="2400" b="1" dirty="0">
              <a:solidFill>
                <a:srgbClr val="7030A0"/>
              </a:solidFill>
              <a:latin typeface="Comic Neue" panose="02000000000000000000" pitchFamily="2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AC8B68A8-396F-64B3-47DD-1EFD477ED496}"/>
              </a:ext>
            </a:extLst>
          </p:cNvPr>
          <p:cNvSpPr txBox="1"/>
          <p:nvPr/>
        </p:nvSpPr>
        <p:spPr>
          <a:xfrm>
            <a:off x="6330876" y="2694025"/>
            <a:ext cx="12258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7030A0"/>
                </a:solidFill>
                <a:latin typeface="Comic Neue" panose="02000000000000000000" pitchFamily="2" charset="0"/>
              </a:rPr>
              <a:t>Look at</a:t>
            </a:r>
            <a:endParaRPr lang="zh-CN" altLang="en-US" sz="2400" b="1" dirty="0">
              <a:solidFill>
                <a:srgbClr val="7030A0"/>
              </a:solidFill>
              <a:latin typeface="Comic Neue" panose="02000000000000000000" pitchFamily="2" charset="0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E277481E-2AC3-5A66-8C80-118DCCBCDA34}"/>
              </a:ext>
            </a:extLst>
          </p:cNvPr>
          <p:cNvSpPr txBox="1"/>
          <p:nvPr/>
        </p:nvSpPr>
        <p:spPr>
          <a:xfrm>
            <a:off x="4594865" y="5215344"/>
            <a:ext cx="12258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7030A0"/>
                </a:solidFill>
                <a:latin typeface="Comic Neue" panose="02000000000000000000" pitchFamily="2" charset="0"/>
              </a:rPr>
              <a:t>eat</a:t>
            </a:r>
            <a:endParaRPr lang="zh-CN" altLang="en-US" sz="2400" b="1" dirty="0">
              <a:solidFill>
                <a:srgbClr val="7030A0"/>
              </a:solidFill>
              <a:latin typeface="Comic Neue" panose="02000000000000000000" pitchFamily="2" charset="0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DBE6D362-5EEF-84FB-167E-2D0B30B3E52C}"/>
              </a:ext>
            </a:extLst>
          </p:cNvPr>
          <p:cNvSpPr txBox="1"/>
          <p:nvPr/>
        </p:nvSpPr>
        <p:spPr>
          <a:xfrm>
            <a:off x="4435088" y="5937598"/>
            <a:ext cx="12258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7030A0"/>
                </a:solidFill>
                <a:latin typeface="Comic Neue" panose="02000000000000000000" pitchFamily="2" charset="0"/>
              </a:rPr>
              <a:t>drink</a:t>
            </a:r>
            <a:endParaRPr lang="zh-CN" altLang="en-US" sz="2400" b="1" dirty="0">
              <a:solidFill>
                <a:srgbClr val="7030A0"/>
              </a:solidFill>
              <a:latin typeface="Comic Neue" panose="02000000000000000000" pitchFamily="2" charset="0"/>
            </a:endParaRPr>
          </a:p>
        </p:txBody>
      </p:sp>
      <p:pic>
        <p:nvPicPr>
          <p:cNvPr id="34" name="eat">
            <a:hlinkClick r:id="" action="ppaction://media"/>
            <a:extLst>
              <a:ext uri="{FF2B5EF4-FFF2-40B4-BE49-F238E27FC236}">
                <a16:creationId xmlns:a16="http://schemas.microsoft.com/office/drawing/2014/main" id="{D4DFD26C-BCE9-C85A-2C1C-8A99804D0A28}"/>
              </a:ext>
            </a:extLst>
          </p:cNvPr>
          <p:cNvPicPr>
            <a:picLocks noChangeAspect="1"/>
          </p:cNvPicPr>
          <p:nvPr>
            <a:audioFile r:link="rId26"/>
            <p:extLst>
              <p:ext uri="{DAA4B4D4-6D71-4841-9C94-3DE7FCFB9230}">
                <p14:media xmlns:p14="http://schemas.microsoft.com/office/powerpoint/2010/main" r:embed="rId25"/>
              </p:ext>
            </p:extLst>
          </p:nvPr>
        </p:nvPicPr>
        <p:blipFill>
          <a:blip r:embed="rId52"/>
          <a:stretch>
            <a:fillRect/>
          </a:stretch>
        </p:blipFill>
        <p:spPr>
          <a:xfrm>
            <a:off x="-2511675" y="1551833"/>
            <a:ext cx="609600" cy="609600"/>
          </a:xfrm>
          <a:prstGeom prst="rect">
            <a:avLst/>
          </a:prstGeom>
        </p:spPr>
      </p:pic>
      <p:pic>
        <p:nvPicPr>
          <p:cNvPr id="35" name="eat">
            <a:hlinkClick r:id="" action="ppaction://media"/>
            <a:extLst>
              <a:ext uri="{FF2B5EF4-FFF2-40B4-BE49-F238E27FC236}">
                <a16:creationId xmlns:a16="http://schemas.microsoft.com/office/drawing/2014/main" id="{65EE6D56-7A03-0917-6BE0-08D47B40DD23}"/>
              </a:ext>
            </a:extLst>
          </p:cNvPr>
          <p:cNvPicPr>
            <a:picLocks noChangeAspect="1"/>
          </p:cNvPicPr>
          <p:nvPr>
            <a:audioFile r:link="rId26"/>
            <p:extLst>
              <p:ext uri="{DAA4B4D4-6D71-4841-9C94-3DE7FCFB9230}">
                <p14:media xmlns:p14="http://schemas.microsoft.com/office/powerpoint/2010/main" r:embed="rId25"/>
              </p:ext>
            </p:extLst>
          </p:nvPr>
        </p:nvPicPr>
        <p:blipFill>
          <a:blip r:embed="rId52"/>
          <a:stretch>
            <a:fillRect/>
          </a:stretch>
        </p:blipFill>
        <p:spPr>
          <a:xfrm>
            <a:off x="-811860" y="4877190"/>
            <a:ext cx="609600" cy="609600"/>
          </a:xfrm>
          <a:prstGeom prst="rect">
            <a:avLst/>
          </a:prstGeom>
        </p:spPr>
      </p:pic>
      <p:pic>
        <p:nvPicPr>
          <p:cNvPr id="36" name="look at">
            <a:hlinkClick r:id="" action="ppaction://media"/>
            <a:extLst>
              <a:ext uri="{FF2B5EF4-FFF2-40B4-BE49-F238E27FC236}">
                <a16:creationId xmlns:a16="http://schemas.microsoft.com/office/drawing/2014/main" id="{D91C8DBC-628B-C002-D88D-9B6F0CADD0C1}"/>
              </a:ext>
            </a:extLst>
          </p:cNvPr>
          <p:cNvPicPr>
            <a:picLocks noChangeAspect="1"/>
          </p:cNvPicPr>
          <p:nvPr>
            <a:audioFile r:link="rId28"/>
            <p:extLst>
              <p:ext uri="{DAA4B4D4-6D71-4841-9C94-3DE7FCFB9230}">
                <p14:media xmlns:p14="http://schemas.microsoft.com/office/powerpoint/2010/main" r:embed="rId27"/>
              </p:ext>
            </p:extLst>
          </p:nvPr>
        </p:nvPicPr>
        <p:blipFill>
          <a:blip r:embed="rId52"/>
          <a:stretch>
            <a:fillRect/>
          </a:stretch>
        </p:blipFill>
        <p:spPr>
          <a:xfrm>
            <a:off x="-2625532" y="2355588"/>
            <a:ext cx="609600" cy="609600"/>
          </a:xfrm>
          <a:prstGeom prst="rect">
            <a:avLst/>
          </a:prstGeom>
        </p:spPr>
      </p:pic>
      <p:pic>
        <p:nvPicPr>
          <p:cNvPr id="37" name="clean">
            <a:hlinkClick r:id="" action="ppaction://media"/>
            <a:extLst>
              <a:ext uri="{FF2B5EF4-FFF2-40B4-BE49-F238E27FC236}">
                <a16:creationId xmlns:a16="http://schemas.microsoft.com/office/drawing/2014/main" id="{E1AAB551-B465-DC3E-55E7-B18018644EA1}"/>
              </a:ext>
            </a:extLst>
          </p:cNvPr>
          <p:cNvPicPr>
            <a:picLocks noChangeAspect="1"/>
          </p:cNvPicPr>
          <p:nvPr>
            <a:audioFile r:link="rId30"/>
            <p:extLst>
              <p:ext uri="{DAA4B4D4-6D71-4841-9C94-3DE7FCFB9230}">
                <p14:media xmlns:p14="http://schemas.microsoft.com/office/powerpoint/2010/main" r:embed="rId29"/>
              </p:ext>
            </p:extLst>
          </p:nvPr>
        </p:nvPicPr>
        <p:blipFill>
          <a:blip r:embed="rId52"/>
          <a:stretch>
            <a:fillRect/>
          </a:stretch>
        </p:blipFill>
        <p:spPr>
          <a:xfrm>
            <a:off x="-2869627" y="3572845"/>
            <a:ext cx="609600" cy="609600"/>
          </a:xfrm>
          <a:prstGeom prst="rect">
            <a:avLst/>
          </a:prstGeom>
        </p:spPr>
      </p:pic>
      <p:sp>
        <p:nvSpPr>
          <p:cNvPr id="38" name="文本框 37">
            <a:extLst>
              <a:ext uri="{FF2B5EF4-FFF2-40B4-BE49-F238E27FC236}">
                <a16:creationId xmlns:a16="http://schemas.microsoft.com/office/drawing/2014/main" id="{F1947761-0573-F89D-26E9-BCAB7FBD0D6C}"/>
              </a:ext>
            </a:extLst>
          </p:cNvPr>
          <p:cNvSpPr txBox="1"/>
          <p:nvPr/>
        </p:nvSpPr>
        <p:spPr>
          <a:xfrm>
            <a:off x="6728295" y="4839983"/>
            <a:ext cx="12258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7030A0"/>
                </a:solidFill>
                <a:latin typeface="Comic Neue" panose="02000000000000000000" pitchFamily="2" charset="0"/>
              </a:rPr>
              <a:t>clean</a:t>
            </a:r>
            <a:endParaRPr lang="zh-CN" altLang="en-US" sz="2400" b="1" dirty="0">
              <a:solidFill>
                <a:srgbClr val="7030A0"/>
              </a:solidFill>
              <a:latin typeface="Comic Neue" panose="02000000000000000000" pitchFamily="2" charset="0"/>
            </a:endParaRPr>
          </a:p>
        </p:txBody>
      </p:sp>
      <p:pic>
        <p:nvPicPr>
          <p:cNvPr id="39" name="drink">
            <a:hlinkClick r:id="" action="ppaction://media"/>
            <a:extLst>
              <a:ext uri="{FF2B5EF4-FFF2-40B4-BE49-F238E27FC236}">
                <a16:creationId xmlns:a16="http://schemas.microsoft.com/office/drawing/2014/main" id="{5274C44A-8FF0-1AA3-6DB1-E342AF1B39A8}"/>
              </a:ext>
            </a:extLst>
          </p:cNvPr>
          <p:cNvPicPr>
            <a:picLocks noChangeAspect="1"/>
          </p:cNvPicPr>
          <p:nvPr>
            <a:audioFile r:link="rId32"/>
            <p:extLst>
              <p:ext uri="{DAA4B4D4-6D71-4841-9C94-3DE7FCFB9230}">
                <p14:media xmlns:p14="http://schemas.microsoft.com/office/powerpoint/2010/main" r:embed="rId31"/>
              </p:ext>
            </p:extLst>
          </p:nvPr>
        </p:nvPicPr>
        <p:blipFill>
          <a:blip r:embed="rId52"/>
          <a:stretch>
            <a:fillRect/>
          </a:stretch>
        </p:blipFill>
        <p:spPr>
          <a:xfrm>
            <a:off x="-2738708" y="61408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7789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4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6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88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7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75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8"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 tmFilter="0, 0; .2, .5; .8, .5; 1, 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250" autoRev="1" fill="hold"/>
                                        <p:tgtEl>
                                          <p:spTgt spid="8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88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7"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75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4"/>
                  </p:tgtEl>
                </p:cond>
              </p:nextCondLst>
            </p:seq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 tmFilter="0, 0; .2, .5; .8, .5; 1, 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250" autoRev="1" fill="hold"/>
                                        <p:tgtEl>
                                          <p:spTgt spid="8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83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"/>
                  </p:tgtEl>
                </p:cond>
              </p:nextCondLst>
            </p:seq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 tmFilter="0, 0; .2, .5; .8, .5; 1, 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" dur="250" autoRev="1" fill="hold"/>
                                        <p:tgtEl>
                                          <p:spTgt spid="9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6" dur="809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0"/>
                  </p:tgtEl>
                </p:cond>
              </p:nextCondLst>
            </p:seq>
            <p:audio>
              <p:cMediaNode vol="80000">
                <p:cTn id="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 tmFilter="0, 0; .2, .5; .8, .5; 1, 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250" autoRev="1" fill="hold"/>
                                        <p:tgtEl>
                                          <p:spTgt spid="7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5" dur="73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audio>
              <p:cMediaNode vol="80000">
                <p:cTn id="6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 tmFilter="0, 0; .2, .5; .8, .5; 1, 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2" dur="250" autoRev="1" fill="hold"/>
                                        <p:tgtEl>
                                          <p:spTgt spid="9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4" dur="835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4"/>
                  </p:tgtEl>
                </p:cond>
              </p:nextCondLst>
            </p:seq>
            <p:audio>
              <p:cMediaNode vol="80000">
                <p:cTn id="7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1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 tmFilter="0, 0; .2, .5; .8, .5; 1, 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1" dur="250" autoRev="1" fill="hold"/>
                                        <p:tgtEl>
                                          <p:spTgt spid="10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3" dur="73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1"/>
                  </p:tgtEl>
                </p:cond>
              </p:nextCondLst>
            </p:seq>
            <p:audio>
              <p:cMediaNode vol="80000">
                <p:cTn id="8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1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 tmFilter="0, 0; .2, .5; .8, .5; 1, 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0" dur="250" autoRev="1" fill="hold"/>
                                        <p:tgtEl>
                                          <p:spTgt spid="10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2" dur="966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6"/>
                  </p:tgtEl>
                </p:cond>
              </p:nextCondLst>
            </p:seq>
            <p:audio>
              <p:cMediaNode vol="80000">
                <p:cTn id="9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seq concurrent="1" nextAc="seek">
              <p:cTn id="94" restart="whenNotActive" fill="hold" evtFilter="cancelBubble" nodeType="interactiveSeq">
                <p:stCondLst>
                  <p:cond evt="onClick" delay="0">
                    <p:tgtEl>
                      <p:spTgt spid="1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5" fill="hold">
                      <p:stCondLst>
                        <p:cond delay="0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 tmFilter="0, 0; .2, .5; .8, .5; 1, 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9" dur="250" autoRev="1" fill="hold"/>
                                        <p:tgtEl>
                                          <p:spTgt spid="10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1" dur="966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"/>
                  </p:tgtEl>
                </p:cond>
              </p:nextCondLst>
            </p:seq>
            <p:audio>
              <p:cMediaNode vol="80000">
                <p:cTn id="10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1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 tmFilter="0, 0; .2, .5; .8, .5; 1, 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8" dur="250" autoRev="1" fill="hold"/>
                                        <p:tgtEl>
                                          <p:spTgt spid="10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0" dur="574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500" tmFilter="0, 0; .2, .5; .8, .5; 1, 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3" dur="250" autoRev="1" fill="hold"/>
                                        <p:tgtEl>
                                          <p:spTgt spid="8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"/>
                  </p:tgtEl>
                </p:cond>
              </p:nextCondLst>
            </p:seq>
            <p:audio>
              <p:cMediaNode vol="80000">
                <p:cTn id="1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1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500" tmFilter="0, 0; .2, .5; .8, .5; 1, 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0" dur="250" autoRev="1" fill="hold"/>
                                        <p:tgtEl>
                                          <p:spTgt spid="10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2" dur="1018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7"/>
                  </p:tgtEl>
                </p:cond>
              </p:nextCondLst>
            </p:seq>
            <p:audio>
              <p:cMediaNode vol="80000">
                <p:cTn id="1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  <p:audio>
              <p:cMediaNode vol="80000">
                <p:cTn id="1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seq concurrent="1" nextAc="seek">
              <p:cTn id="125" restart="whenNotActive" fill="hold" evtFilter="cancelBubble" nodeType="interactiveSeq">
                <p:stCondLst>
                  <p:cond evt="onClick" delay="0">
                    <p:tgtEl>
                      <p:spTgt spid="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6" fill="hold">
                      <p:stCondLst>
                        <p:cond delay="0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500" tmFilter="0, 0; .2, .5; .8, .5; 1, 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0" dur="250" autoRev="1" fill="hold"/>
                                        <p:tgtEl>
                                          <p:spTgt spid="9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2" dur="835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7"/>
                  </p:tgtEl>
                </p:cond>
              </p:nextCondLst>
            </p:seq>
            <p:audio>
              <p:cMediaNode vol="80000">
                <p:cTn id="1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 tmFilter="0, 0; .2, .5; .8, .5; 1, 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9" dur="250" autoRev="1" fill="hold"/>
                                        <p:tgtEl>
                                          <p:spTgt spid="9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1" dur="835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9"/>
                  </p:tgtEl>
                </p:cond>
              </p:nextCondLst>
            </p:seq>
            <p:audio>
              <p:cMediaNode vol="80000">
                <p:cTn id="1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"/>
                </p:tgtEl>
              </p:cMediaNode>
            </p:audio>
            <p:seq concurrent="1" nextAc="seek">
              <p:cTn id="143" restart="whenNotActive" fill="hold" evtFilter="cancelBubble" nodeType="interactiveSeq">
                <p:stCondLst>
                  <p:cond evt="onClick" delay="0">
                    <p:tgtEl>
                      <p:spTgt spid="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4" fill="hold">
                      <p:stCondLst>
                        <p:cond delay="0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500" tmFilter="0, 0; .2, .5; .8, .5; 1, 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8" dur="250" autoRev="1" fill="hold"/>
                                        <p:tgtEl>
                                          <p:spTgt spid="9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0" dur="1332" fill="hold"/>
                                        <p:tgtEl>
                                          <p:spTgt spid="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6"/>
                  </p:tgtEl>
                </p:cond>
              </p:nextCondLst>
            </p:seq>
            <p:audio>
              <p:cMediaNode vol="80000">
                <p:cTn id="1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6"/>
                </p:tgtEl>
              </p:cMediaNode>
            </p:audio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>
                      <p:stCondLst>
                        <p:cond delay="0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500" tmFilter="0, 0; .2, .5; .8, .5; 1, 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7" dur="250" autoRev="1" fill="hold"/>
                                        <p:tgtEl>
                                          <p:spTgt spid="9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9" dur="940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8"/>
                  </p:tgtEl>
                </p:cond>
              </p:nextCondLst>
            </p:seq>
            <p:audio>
              <p:cMediaNode vol="80000">
                <p:cTn id="16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"/>
                </p:tgtEl>
              </p:cMediaNode>
            </p:audio>
            <p:seq concurrent="1" nextAc="seek">
              <p:cTn id="161" restart="whenNotActive" fill="hold" evtFilter="cancelBubble" nodeType="interactiveSeq">
                <p:stCondLst>
                  <p:cond evt="onClick" delay="0">
                    <p:tgtEl>
                      <p:spTgt spid="1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2" fill="hold">
                      <p:stCondLst>
                        <p:cond delay="0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500" tmFilter="0, 0; .2, .5; .8, .5; 1, 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6" dur="250" autoRev="1" fill="hold"/>
                                        <p:tgtEl>
                                          <p:spTgt spid="10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8" dur="705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0"/>
                  </p:tgtEl>
                </p:cond>
              </p:nextCondLst>
            </p:seq>
            <p:audio>
              <p:cMediaNode vol="80000">
                <p:cTn id="16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9"/>
                </p:tgtEl>
              </p:cMediaNode>
            </p:audio>
          </p:childTnLst>
        </p:cTn>
      </p:par>
    </p:tnLst>
    <p:bldLst>
      <p:bldP spid="66" grpId="0"/>
      <p:bldP spid="73" grpId="0"/>
      <p:bldP spid="78" grpId="0"/>
      <p:bldP spid="81" grpId="0"/>
      <p:bldP spid="84" grpId="0"/>
      <p:bldP spid="87" grpId="0"/>
      <p:bldP spid="90" grpId="0"/>
      <p:bldP spid="9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5000">
              <a:schemeClr val="accent6">
                <a:lumMod val="0"/>
                <a:lumOff val="100000"/>
              </a:schemeClr>
            </a:gs>
            <a:gs pos="16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2F2346E-E343-ADC5-06D3-3DA06AECD5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extLst>
              <a:ext uri="{FF2B5EF4-FFF2-40B4-BE49-F238E27FC236}">
                <a16:creationId xmlns:a16="http://schemas.microsoft.com/office/drawing/2014/main" id="{F9C40C2D-4011-1361-2F9B-CE320043B503}"/>
              </a:ext>
            </a:extLst>
          </p:cNvPr>
          <p:cNvSpPr/>
          <p:nvPr/>
        </p:nvSpPr>
        <p:spPr>
          <a:xfrm>
            <a:off x="313764" y="300317"/>
            <a:ext cx="3854824" cy="625736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effectLst>
            <a:outerShdw blurRad="50800" dist="38100" algn="l" rotWithShape="0">
              <a:schemeClr val="tx2">
                <a:lumMod val="25000"/>
                <a:lumOff val="75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90500" h="1905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345FDE2B-0424-900F-A136-17B40C14CB96}"/>
              </a:ext>
            </a:extLst>
          </p:cNvPr>
          <p:cNvSpPr/>
          <p:nvPr/>
        </p:nvSpPr>
        <p:spPr>
          <a:xfrm>
            <a:off x="4168588" y="300318"/>
            <a:ext cx="3854824" cy="625736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outerShdw blurRad="50800" dist="38100" algn="l" rotWithShape="0">
              <a:srgbClr val="00B0F0">
                <a:alpha val="40000"/>
              </a:srgbClr>
            </a:outerShdw>
          </a:effectLst>
          <a:scene3d>
            <a:camera prst="orthographicFront"/>
            <a:lightRig rig="threePt" dir="t"/>
          </a:scene3d>
          <a:sp3d>
            <a:bevelT w="190500" h="1905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9CBFA179-8F8E-F1AD-D17E-5069CC219297}"/>
              </a:ext>
            </a:extLst>
          </p:cNvPr>
          <p:cNvSpPr/>
          <p:nvPr/>
        </p:nvSpPr>
        <p:spPr>
          <a:xfrm>
            <a:off x="8023411" y="300317"/>
            <a:ext cx="3854824" cy="625736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outerShdw blurRad="50800" dist="38100" algn="l" rotWithShape="0">
              <a:srgbClr val="00B0F0">
                <a:alpha val="40000"/>
              </a:srgbClr>
            </a:outerShdw>
          </a:effectLst>
          <a:scene3d>
            <a:camera prst="orthographicFront"/>
            <a:lightRig rig="threePt" dir="t"/>
          </a:scene3d>
          <a:sp3d>
            <a:bevelT w="190500" h="1905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9882A7BE-FB6C-7DFC-9C9B-F6ED26F696C8}"/>
              </a:ext>
            </a:extLst>
          </p:cNvPr>
          <p:cNvSpPr txBox="1"/>
          <p:nvPr/>
        </p:nvSpPr>
        <p:spPr>
          <a:xfrm>
            <a:off x="313763" y="837424"/>
            <a:ext cx="38548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主语</a:t>
            </a:r>
            <a:r>
              <a:rPr lang="en-US" altLang="zh-CN" sz="28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=</a:t>
            </a:r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谁</a:t>
            </a:r>
            <a:r>
              <a:rPr lang="en-US" altLang="zh-CN" sz="2800" b="1" dirty="0">
                <a:solidFill>
                  <a:schemeClr val="accent6">
                    <a:lumMod val="75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/</a:t>
            </a:r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什么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F885CBE3-8A9B-453D-AF16-CA2A6F0F2D2B}"/>
              </a:ext>
            </a:extLst>
          </p:cNvPr>
          <p:cNvSpPr txBox="1"/>
          <p:nvPr/>
        </p:nvSpPr>
        <p:spPr>
          <a:xfrm>
            <a:off x="4168586" y="837424"/>
            <a:ext cx="38548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谓语</a:t>
            </a:r>
            <a:r>
              <a:rPr lang="en-US" altLang="zh-CN" sz="28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=</a:t>
            </a:r>
            <a:r>
              <a:rPr lang="zh-CN" altLang="en-US" sz="2800" b="1" dirty="0">
                <a:solidFill>
                  <a:srgbClr val="FF0000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做什么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4A497455-6F09-9865-C810-5A319BB94E87}"/>
              </a:ext>
            </a:extLst>
          </p:cNvPr>
          <p:cNvSpPr txBox="1"/>
          <p:nvPr/>
        </p:nvSpPr>
        <p:spPr>
          <a:xfrm>
            <a:off x="8023410" y="837424"/>
            <a:ext cx="38548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宾语</a:t>
            </a:r>
            <a:r>
              <a:rPr lang="en-US" altLang="zh-CN" sz="28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=</a:t>
            </a:r>
            <a:r>
              <a:rPr lang="zh-CN" altLang="en-US" sz="2800" b="1" dirty="0">
                <a:solidFill>
                  <a:srgbClr val="7030A0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动作承受者</a:t>
            </a:r>
          </a:p>
        </p:txBody>
      </p:sp>
      <p:pic>
        <p:nvPicPr>
          <p:cNvPr id="52" name="图片 51" descr="图标&#10;&#10;AI 生成的内容可能不正确。">
            <a:extLst>
              <a:ext uri="{FF2B5EF4-FFF2-40B4-BE49-F238E27FC236}">
                <a16:creationId xmlns:a16="http://schemas.microsoft.com/office/drawing/2014/main" id="{9D3A4BAD-9E06-FFBF-91E0-6C34259E51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4331" y="1316973"/>
            <a:ext cx="1841126" cy="3142188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pic>
        <p:nvPicPr>
          <p:cNvPr id="3" name="图片 2" descr="图标&#10;&#10;AI 生成的内容可能不正确。">
            <a:extLst>
              <a:ext uri="{FF2B5EF4-FFF2-40B4-BE49-F238E27FC236}">
                <a16:creationId xmlns:a16="http://schemas.microsoft.com/office/drawing/2014/main" id="{D6827194-2B0E-4687-F72F-1CD98AA236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852" y="1383457"/>
            <a:ext cx="3009220" cy="3009220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pic>
        <p:nvPicPr>
          <p:cNvPr id="5" name="图片 4" descr="卡通人物&#10;&#10;AI 生成的内容可能不正确。">
            <a:extLst>
              <a:ext uri="{FF2B5EF4-FFF2-40B4-BE49-F238E27FC236}">
                <a16:creationId xmlns:a16="http://schemas.microsoft.com/office/drawing/2014/main" id="{355F7B5E-5D24-90D3-8042-57085C9F293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522072" y="1504796"/>
            <a:ext cx="3209366" cy="3209366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grpSp>
        <p:nvGrpSpPr>
          <p:cNvPr id="15" name="组合 14">
            <a:extLst>
              <a:ext uri="{FF2B5EF4-FFF2-40B4-BE49-F238E27FC236}">
                <a16:creationId xmlns:a16="http://schemas.microsoft.com/office/drawing/2014/main" id="{6814575D-C33C-B2F4-B1DF-E7E3A156A06B}"/>
              </a:ext>
            </a:extLst>
          </p:cNvPr>
          <p:cNvGrpSpPr/>
          <p:nvPr/>
        </p:nvGrpSpPr>
        <p:grpSpPr>
          <a:xfrm>
            <a:off x="591705" y="4646984"/>
            <a:ext cx="3085079" cy="1123478"/>
            <a:chOff x="660707" y="4897098"/>
            <a:chExt cx="3085079" cy="1123478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CB9DF720-6DBC-D54C-18F8-E55EFF25CEEE}"/>
                </a:ext>
              </a:extLst>
            </p:cNvPr>
            <p:cNvSpPr/>
            <p:nvPr/>
          </p:nvSpPr>
          <p:spPr>
            <a:xfrm>
              <a:off x="660707" y="4897098"/>
              <a:ext cx="3085079" cy="112347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scene3d>
              <a:camera prst="orthographicFront"/>
              <a:lightRig rig="threePt" dir="t"/>
            </a:scene3d>
            <a:sp3d>
              <a:bevelT w="127000" h="127000"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9F0810DA-F2E7-0AA5-3A0E-34C92B2D3155}"/>
                </a:ext>
              </a:extLst>
            </p:cNvPr>
            <p:cNvSpPr txBox="1"/>
            <p:nvPr/>
          </p:nvSpPr>
          <p:spPr>
            <a:xfrm>
              <a:off x="822853" y="5066111"/>
              <a:ext cx="278493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b="1" dirty="0">
                  <a:latin typeface="Comic Neue" panose="02000000000000000000" pitchFamily="2" charset="0"/>
                </a:rPr>
                <a:t>A cat </a:t>
              </a:r>
              <a:endParaRPr lang="zh-CN" altLang="en-US" sz="4000" b="1" dirty="0">
                <a:latin typeface="Comic Neue" panose="02000000000000000000" pitchFamily="2" charset="0"/>
              </a:endParaRP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BE48AD80-F997-711A-DDBE-1CC0CF70DDDA}"/>
              </a:ext>
            </a:extLst>
          </p:cNvPr>
          <p:cNvGrpSpPr/>
          <p:nvPr/>
        </p:nvGrpSpPr>
        <p:grpSpPr>
          <a:xfrm>
            <a:off x="4553460" y="4646984"/>
            <a:ext cx="3085079" cy="1123478"/>
            <a:chOff x="4553458" y="4897098"/>
            <a:chExt cx="3085079" cy="1123478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68DA9523-9B78-A42F-FB56-D5CFD038D4AD}"/>
                </a:ext>
              </a:extLst>
            </p:cNvPr>
            <p:cNvSpPr/>
            <p:nvPr/>
          </p:nvSpPr>
          <p:spPr>
            <a:xfrm>
              <a:off x="4553458" y="4897098"/>
              <a:ext cx="3085079" cy="112347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scene3d>
              <a:camera prst="orthographicFront"/>
              <a:lightRig rig="threePt" dir="t"/>
            </a:scene3d>
            <a:sp3d>
              <a:bevelT w="127000" h="127000"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5F7E53B9-792C-DE62-0235-88DA6198636E}"/>
                </a:ext>
              </a:extLst>
            </p:cNvPr>
            <p:cNvSpPr txBox="1"/>
            <p:nvPr/>
          </p:nvSpPr>
          <p:spPr>
            <a:xfrm>
              <a:off x="4689407" y="5063345"/>
              <a:ext cx="283534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b="1" dirty="0">
                  <a:latin typeface="Comic Neue" panose="02000000000000000000" pitchFamily="2" charset="0"/>
                </a:rPr>
                <a:t>looks at</a:t>
              </a:r>
              <a:endParaRPr lang="zh-CN" altLang="en-US" sz="4000" b="1" dirty="0">
                <a:latin typeface="Comic Neue" panose="02000000000000000000" pitchFamily="2" charset="0"/>
              </a:endParaRP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1B1A9C01-CDD6-C3FA-BE81-626B8485D31B}"/>
              </a:ext>
            </a:extLst>
          </p:cNvPr>
          <p:cNvGrpSpPr/>
          <p:nvPr/>
        </p:nvGrpSpPr>
        <p:grpSpPr>
          <a:xfrm>
            <a:off x="8515214" y="4646984"/>
            <a:ext cx="3085079" cy="1123478"/>
            <a:chOff x="8584216" y="4858315"/>
            <a:chExt cx="3085079" cy="1123478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D14D83A7-0572-E0C9-B050-1C0BF8DF2F4D}"/>
                </a:ext>
              </a:extLst>
            </p:cNvPr>
            <p:cNvSpPr/>
            <p:nvPr/>
          </p:nvSpPr>
          <p:spPr>
            <a:xfrm>
              <a:off x="8584216" y="4858315"/>
              <a:ext cx="3085079" cy="112347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scene3d>
              <a:camera prst="orthographicFront"/>
              <a:lightRig rig="threePt" dir="t"/>
            </a:scene3d>
            <a:sp3d>
              <a:bevelT w="127000" h="127000"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921C156C-8CED-4B99-A00F-070E225D1DA6}"/>
                </a:ext>
              </a:extLst>
            </p:cNvPr>
            <p:cNvSpPr txBox="1"/>
            <p:nvPr/>
          </p:nvSpPr>
          <p:spPr>
            <a:xfrm>
              <a:off x="8713695" y="5063345"/>
              <a:ext cx="281759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b="1" dirty="0">
                  <a:latin typeface="Comic Neue" panose="02000000000000000000" pitchFamily="2" charset="0"/>
                </a:rPr>
                <a:t>a rat.</a:t>
              </a:r>
              <a:endParaRPr lang="zh-CN" altLang="en-US" sz="4000" b="1" dirty="0">
                <a:latin typeface="Comic Neue" panose="02000000000000000000" pitchFamily="2" charset="0"/>
              </a:endParaRPr>
            </a:p>
          </p:txBody>
        </p:sp>
      </p:grpSp>
      <p:sp>
        <p:nvSpPr>
          <p:cNvPr id="24" name="文本框 23">
            <a:extLst>
              <a:ext uri="{FF2B5EF4-FFF2-40B4-BE49-F238E27FC236}">
                <a16:creationId xmlns:a16="http://schemas.microsoft.com/office/drawing/2014/main" id="{33B89CDA-EE86-3B7B-6F5C-6DF175DA19C1}"/>
              </a:ext>
            </a:extLst>
          </p:cNvPr>
          <p:cNvSpPr txBox="1"/>
          <p:nvPr/>
        </p:nvSpPr>
        <p:spPr>
          <a:xfrm>
            <a:off x="1676398" y="5882878"/>
            <a:ext cx="112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一只猫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9E1881DA-3AB4-D385-782F-E819B0B8C3B4}"/>
              </a:ext>
            </a:extLst>
          </p:cNvPr>
          <p:cNvSpPr txBox="1"/>
          <p:nvPr/>
        </p:nvSpPr>
        <p:spPr>
          <a:xfrm>
            <a:off x="5647763" y="5914614"/>
            <a:ext cx="112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看着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F0D096E9-FC50-C2E6-606D-8D3D052582CA}"/>
              </a:ext>
            </a:extLst>
          </p:cNvPr>
          <p:cNvSpPr txBox="1"/>
          <p:nvPr/>
        </p:nvSpPr>
        <p:spPr>
          <a:xfrm>
            <a:off x="9488715" y="5882878"/>
            <a:ext cx="112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一只老鼠</a:t>
            </a:r>
          </a:p>
        </p:txBody>
      </p:sp>
      <p:pic>
        <p:nvPicPr>
          <p:cNvPr id="4" name="图形 3" descr="声音媒体 纯色填充">
            <a:extLst>
              <a:ext uri="{FF2B5EF4-FFF2-40B4-BE49-F238E27FC236}">
                <a16:creationId xmlns:a16="http://schemas.microsoft.com/office/drawing/2014/main" id="{CF09430A-DDD1-74EA-956D-E16302AD0C6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037943" y="5819182"/>
            <a:ext cx="560195" cy="560195"/>
          </a:xfrm>
          <a:prstGeom prst="rect">
            <a:avLst/>
          </a:prstGeom>
        </p:spPr>
      </p:pic>
      <p:pic>
        <p:nvPicPr>
          <p:cNvPr id="13" name="a cat looks at a rat">
            <a:hlinkClick r:id="" action="ppaction://media"/>
            <a:extLst>
              <a:ext uri="{FF2B5EF4-FFF2-40B4-BE49-F238E27FC236}">
                <a16:creationId xmlns:a16="http://schemas.microsoft.com/office/drawing/2014/main" id="{7E912026-BDB1-F954-B603-E24C651624C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2191679" y="707373"/>
            <a:ext cx="609600" cy="609600"/>
          </a:xfrm>
          <a:prstGeom prst="rect">
            <a:avLst/>
          </a:prstGeom>
        </p:spPr>
      </p:pic>
      <p:sp>
        <p:nvSpPr>
          <p:cNvPr id="21" name="箭头: 五边形 20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5FB1BFBA-B172-1DF7-B67C-171B6898C522}"/>
              </a:ext>
            </a:extLst>
          </p:cNvPr>
          <p:cNvSpPr/>
          <p:nvPr/>
        </p:nvSpPr>
        <p:spPr>
          <a:xfrm>
            <a:off x="10618268" y="136197"/>
            <a:ext cx="1290728" cy="432673"/>
          </a:xfrm>
          <a:prstGeom prst="homePlate">
            <a:avLst/>
          </a:prstGeom>
          <a:solidFill>
            <a:srgbClr val="0065B1"/>
          </a:solidFill>
          <a:ln w="12700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anose="030F0702030302020204" pitchFamily="66" charset="0"/>
                <a:ea typeface="等线" panose="02010600030101010101" pitchFamily="2" charset="-122"/>
                <a:cs typeface="+mn-cs"/>
              </a:rPr>
              <a:t>NEXT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 panose="030F0702030302020204" pitchFamily="66" charset="0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33777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84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5000">
              <a:schemeClr val="accent6">
                <a:lumMod val="0"/>
                <a:lumOff val="100000"/>
              </a:schemeClr>
            </a:gs>
            <a:gs pos="16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5B9B08B-3089-1A78-720F-BE4AF4604F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extLst>
              <a:ext uri="{FF2B5EF4-FFF2-40B4-BE49-F238E27FC236}">
                <a16:creationId xmlns:a16="http://schemas.microsoft.com/office/drawing/2014/main" id="{0426E322-D7B3-C775-9E5F-C21D94365C19}"/>
              </a:ext>
            </a:extLst>
          </p:cNvPr>
          <p:cNvSpPr/>
          <p:nvPr/>
        </p:nvSpPr>
        <p:spPr>
          <a:xfrm>
            <a:off x="313764" y="300317"/>
            <a:ext cx="3854824" cy="625736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effectLst>
            <a:outerShdw blurRad="50800" dist="38100" algn="l" rotWithShape="0">
              <a:schemeClr val="tx2">
                <a:lumMod val="25000"/>
                <a:lumOff val="75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90500" h="1905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B075196B-C023-107B-1630-A39DA81E70A9}"/>
              </a:ext>
            </a:extLst>
          </p:cNvPr>
          <p:cNvSpPr/>
          <p:nvPr/>
        </p:nvSpPr>
        <p:spPr>
          <a:xfrm>
            <a:off x="4168588" y="300318"/>
            <a:ext cx="3854824" cy="625736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outerShdw blurRad="50800" dist="38100" algn="l" rotWithShape="0">
              <a:srgbClr val="00B0F0">
                <a:alpha val="40000"/>
              </a:srgbClr>
            </a:outerShdw>
          </a:effectLst>
          <a:scene3d>
            <a:camera prst="orthographicFront"/>
            <a:lightRig rig="threePt" dir="t"/>
          </a:scene3d>
          <a:sp3d>
            <a:bevelT w="190500" h="1905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BBC18DA9-C408-A39E-F552-4F9ABDC6E76F}"/>
              </a:ext>
            </a:extLst>
          </p:cNvPr>
          <p:cNvSpPr/>
          <p:nvPr/>
        </p:nvSpPr>
        <p:spPr>
          <a:xfrm>
            <a:off x="8023411" y="300317"/>
            <a:ext cx="3854824" cy="625736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outerShdw blurRad="50800" dist="38100" algn="l" rotWithShape="0">
              <a:srgbClr val="00B0F0">
                <a:alpha val="40000"/>
              </a:srgbClr>
            </a:outerShdw>
          </a:effectLst>
          <a:scene3d>
            <a:camera prst="orthographicFront"/>
            <a:lightRig rig="threePt" dir="t"/>
          </a:scene3d>
          <a:sp3d>
            <a:bevelT w="190500" h="1905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9FEA673A-8447-5A31-E8C8-60F982FD5742}"/>
              </a:ext>
            </a:extLst>
          </p:cNvPr>
          <p:cNvSpPr txBox="1"/>
          <p:nvPr/>
        </p:nvSpPr>
        <p:spPr>
          <a:xfrm>
            <a:off x="313763" y="837424"/>
            <a:ext cx="38548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主语</a:t>
            </a:r>
            <a:r>
              <a:rPr lang="en-US" altLang="zh-CN" sz="28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=</a:t>
            </a:r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谁</a:t>
            </a:r>
            <a:r>
              <a:rPr lang="en-US" altLang="zh-CN" sz="2800" b="1" dirty="0">
                <a:solidFill>
                  <a:schemeClr val="accent6">
                    <a:lumMod val="75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/</a:t>
            </a:r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什么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8CF642EF-E93A-15A4-10EE-7C19204128FD}"/>
              </a:ext>
            </a:extLst>
          </p:cNvPr>
          <p:cNvSpPr txBox="1"/>
          <p:nvPr/>
        </p:nvSpPr>
        <p:spPr>
          <a:xfrm>
            <a:off x="4168586" y="837424"/>
            <a:ext cx="38548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谓语</a:t>
            </a:r>
            <a:r>
              <a:rPr lang="en-US" altLang="zh-CN" sz="28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=</a:t>
            </a:r>
            <a:r>
              <a:rPr lang="zh-CN" altLang="en-US" sz="2800" b="1" dirty="0">
                <a:solidFill>
                  <a:srgbClr val="FF0000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做什么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66A1606E-4772-C918-C2DE-72F50770420E}"/>
              </a:ext>
            </a:extLst>
          </p:cNvPr>
          <p:cNvSpPr txBox="1"/>
          <p:nvPr/>
        </p:nvSpPr>
        <p:spPr>
          <a:xfrm>
            <a:off x="8023410" y="837424"/>
            <a:ext cx="38548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宾语</a:t>
            </a:r>
            <a:r>
              <a:rPr lang="en-US" altLang="zh-CN" sz="28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=</a:t>
            </a:r>
            <a:r>
              <a:rPr lang="zh-CN" altLang="en-US" sz="2800" b="1" dirty="0">
                <a:solidFill>
                  <a:srgbClr val="7030A0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动作承受者</a:t>
            </a: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3891CE84-C6CB-CFED-7D87-D1D7A32D7CC7}"/>
              </a:ext>
            </a:extLst>
          </p:cNvPr>
          <p:cNvGrpSpPr/>
          <p:nvPr/>
        </p:nvGrpSpPr>
        <p:grpSpPr>
          <a:xfrm>
            <a:off x="591705" y="4646984"/>
            <a:ext cx="3085079" cy="1123478"/>
            <a:chOff x="660707" y="4897098"/>
            <a:chExt cx="3085079" cy="1123478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2B6C011D-D971-FD81-6083-54A13E0E5CF6}"/>
                </a:ext>
              </a:extLst>
            </p:cNvPr>
            <p:cNvSpPr/>
            <p:nvPr/>
          </p:nvSpPr>
          <p:spPr>
            <a:xfrm>
              <a:off x="660707" y="4897098"/>
              <a:ext cx="3085079" cy="112347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scene3d>
              <a:camera prst="orthographicFront"/>
              <a:lightRig rig="threePt" dir="t"/>
            </a:scene3d>
            <a:sp3d>
              <a:bevelT w="127000" h="127000"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B76D9739-B662-8A15-FC3F-23CF15509113}"/>
                </a:ext>
              </a:extLst>
            </p:cNvPr>
            <p:cNvSpPr txBox="1"/>
            <p:nvPr/>
          </p:nvSpPr>
          <p:spPr>
            <a:xfrm>
              <a:off x="822853" y="5066111"/>
              <a:ext cx="278493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b="1" dirty="0">
                  <a:latin typeface="Comic Neue" panose="02000000000000000000" pitchFamily="2" charset="0"/>
                </a:rPr>
                <a:t>The cook</a:t>
              </a:r>
              <a:endParaRPr lang="zh-CN" altLang="en-US" sz="4000" b="1" dirty="0">
                <a:latin typeface="Comic Neue" panose="02000000000000000000" pitchFamily="2" charset="0"/>
              </a:endParaRP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F9C0223F-678B-3323-2A06-5C636F149228}"/>
              </a:ext>
            </a:extLst>
          </p:cNvPr>
          <p:cNvGrpSpPr/>
          <p:nvPr/>
        </p:nvGrpSpPr>
        <p:grpSpPr>
          <a:xfrm>
            <a:off x="4553460" y="4646984"/>
            <a:ext cx="3085079" cy="1123478"/>
            <a:chOff x="4553458" y="4897098"/>
            <a:chExt cx="3085079" cy="1123478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ADFD7F1E-6043-06C6-17E7-A26FA5C969E7}"/>
                </a:ext>
              </a:extLst>
            </p:cNvPr>
            <p:cNvSpPr/>
            <p:nvPr/>
          </p:nvSpPr>
          <p:spPr>
            <a:xfrm>
              <a:off x="4553458" y="4897098"/>
              <a:ext cx="3085079" cy="112347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scene3d>
              <a:camera prst="orthographicFront"/>
              <a:lightRig rig="threePt" dir="t"/>
            </a:scene3d>
            <a:sp3d>
              <a:bevelT w="127000" h="127000"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F96DB5B7-F3E0-98B2-0928-F23FAE0AEA9E}"/>
                </a:ext>
              </a:extLst>
            </p:cNvPr>
            <p:cNvSpPr txBox="1"/>
            <p:nvPr/>
          </p:nvSpPr>
          <p:spPr>
            <a:xfrm>
              <a:off x="4689407" y="5063345"/>
              <a:ext cx="283534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b="1" dirty="0">
                  <a:latin typeface="Comic Neue" panose="02000000000000000000" pitchFamily="2" charset="0"/>
                </a:rPr>
                <a:t>eats</a:t>
              </a:r>
              <a:endParaRPr lang="zh-CN" altLang="en-US" sz="4000" b="1" dirty="0">
                <a:latin typeface="Comic Neue" panose="02000000000000000000" pitchFamily="2" charset="0"/>
              </a:endParaRP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BB5D7101-5E7A-D816-A91E-FEA54D632FE1}"/>
              </a:ext>
            </a:extLst>
          </p:cNvPr>
          <p:cNvGrpSpPr/>
          <p:nvPr/>
        </p:nvGrpSpPr>
        <p:grpSpPr>
          <a:xfrm>
            <a:off x="8515214" y="4646984"/>
            <a:ext cx="3085079" cy="1123478"/>
            <a:chOff x="8584216" y="4858315"/>
            <a:chExt cx="3085079" cy="1123478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124CB16C-AEDB-5615-0C59-E87ADA761026}"/>
                </a:ext>
              </a:extLst>
            </p:cNvPr>
            <p:cNvSpPr/>
            <p:nvPr/>
          </p:nvSpPr>
          <p:spPr>
            <a:xfrm>
              <a:off x="8584216" y="4858315"/>
              <a:ext cx="3085079" cy="112347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scene3d>
              <a:camera prst="orthographicFront"/>
              <a:lightRig rig="threePt" dir="t"/>
            </a:scene3d>
            <a:sp3d>
              <a:bevelT w="127000" h="127000"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8E9631A3-5D40-2BFA-5E5D-95A381F7C4B1}"/>
                </a:ext>
              </a:extLst>
            </p:cNvPr>
            <p:cNvSpPr txBox="1"/>
            <p:nvPr/>
          </p:nvSpPr>
          <p:spPr>
            <a:xfrm>
              <a:off x="8713695" y="5063345"/>
              <a:ext cx="281759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b="1" dirty="0">
                  <a:latin typeface="Comic Neue" panose="02000000000000000000" pitchFamily="2" charset="0"/>
                </a:rPr>
                <a:t>eggs.</a:t>
              </a:r>
              <a:endParaRPr lang="zh-CN" altLang="en-US" sz="4000" b="1" dirty="0">
                <a:latin typeface="Comic Neue" panose="02000000000000000000" pitchFamily="2" charset="0"/>
              </a:endParaRPr>
            </a:p>
          </p:txBody>
        </p:sp>
      </p:grpSp>
      <p:sp>
        <p:nvSpPr>
          <p:cNvPr id="24" name="文本框 23">
            <a:extLst>
              <a:ext uri="{FF2B5EF4-FFF2-40B4-BE49-F238E27FC236}">
                <a16:creationId xmlns:a16="http://schemas.microsoft.com/office/drawing/2014/main" id="{E11802A1-0DEF-6D9D-2419-5EAECDE38F76}"/>
              </a:ext>
            </a:extLst>
          </p:cNvPr>
          <p:cNvSpPr txBox="1"/>
          <p:nvPr/>
        </p:nvSpPr>
        <p:spPr>
          <a:xfrm>
            <a:off x="1676398" y="5882878"/>
            <a:ext cx="112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厨师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E7AE7A0F-7DC9-49A6-F54A-D5DA4AD96CCA}"/>
              </a:ext>
            </a:extLst>
          </p:cNvPr>
          <p:cNvSpPr txBox="1"/>
          <p:nvPr/>
        </p:nvSpPr>
        <p:spPr>
          <a:xfrm>
            <a:off x="5647763" y="5914614"/>
            <a:ext cx="112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吃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1BDA5B6B-50F6-C33B-6DC0-A940438A040D}"/>
              </a:ext>
            </a:extLst>
          </p:cNvPr>
          <p:cNvSpPr txBox="1"/>
          <p:nvPr/>
        </p:nvSpPr>
        <p:spPr>
          <a:xfrm>
            <a:off x="9488715" y="5882878"/>
            <a:ext cx="112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zh-CN" altLang="en-US" dirty="0"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</p:txBody>
      </p:sp>
      <p:pic>
        <p:nvPicPr>
          <p:cNvPr id="2" name="图片 1" descr="卡通人物&#10;&#10;AI 生成的内容可能不正确。">
            <a:extLst>
              <a:ext uri="{FF2B5EF4-FFF2-40B4-BE49-F238E27FC236}">
                <a16:creationId xmlns:a16="http://schemas.microsoft.com/office/drawing/2014/main" id="{B85A15AE-7DCA-4BC0-B043-11BB184171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871" y="1529657"/>
            <a:ext cx="2473912" cy="2597282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pic>
        <p:nvPicPr>
          <p:cNvPr id="4" name="图片 3" descr="图片包含 桌子, 小, 游戏机, 蛋糕&#10;&#10;AI 生成的内容可能不正确。">
            <a:extLst>
              <a:ext uri="{FF2B5EF4-FFF2-40B4-BE49-F238E27FC236}">
                <a16:creationId xmlns:a16="http://schemas.microsoft.com/office/drawing/2014/main" id="{E0BF124A-6EDA-3F03-5F1E-CAE00F6D90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1420" y="1897750"/>
            <a:ext cx="2229935" cy="2229935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pic>
        <p:nvPicPr>
          <p:cNvPr id="19" name="图片 18" descr="卡通人物&#10;&#10;AI 生成的内容可能不正确。">
            <a:extLst>
              <a:ext uri="{FF2B5EF4-FFF2-40B4-BE49-F238E27FC236}">
                <a16:creationId xmlns:a16="http://schemas.microsoft.com/office/drawing/2014/main" id="{133C6FA6-B438-E2C3-E648-A13734B4D32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4263" y="1791505"/>
            <a:ext cx="2611915" cy="1971996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pic>
        <p:nvPicPr>
          <p:cNvPr id="21" name="图片 20" descr="卡通人物&#10;&#10;AI 生成的内容可能不正确。">
            <a:extLst>
              <a:ext uri="{FF2B5EF4-FFF2-40B4-BE49-F238E27FC236}">
                <a16:creationId xmlns:a16="http://schemas.microsoft.com/office/drawing/2014/main" id="{A0F4114A-2A52-8F9D-0D8B-6294470FD9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8378" y="2026719"/>
            <a:ext cx="2611915" cy="1971996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sp>
        <p:nvSpPr>
          <p:cNvPr id="22" name="文本框 21">
            <a:extLst>
              <a:ext uri="{FF2B5EF4-FFF2-40B4-BE49-F238E27FC236}">
                <a16:creationId xmlns:a16="http://schemas.microsoft.com/office/drawing/2014/main" id="{D5D1DD7D-601D-7F53-55F4-52A88482011B}"/>
              </a:ext>
            </a:extLst>
          </p:cNvPr>
          <p:cNvSpPr txBox="1"/>
          <p:nvPr/>
        </p:nvSpPr>
        <p:spPr>
          <a:xfrm>
            <a:off x="9488714" y="5882877"/>
            <a:ext cx="112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鸡蛋</a:t>
            </a:r>
          </a:p>
        </p:txBody>
      </p:sp>
      <p:pic>
        <p:nvPicPr>
          <p:cNvPr id="5" name="图形 4" descr="声音媒体 纯色填充">
            <a:extLst>
              <a:ext uri="{FF2B5EF4-FFF2-40B4-BE49-F238E27FC236}">
                <a16:creationId xmlns:a16="http://schemas.microsoft.com/office/drawing/2014/main" id="{4483AEA1-5AE1-C9FA-7602-BBDD1325C68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037943" y="5819182"/>
            <a:ext cx="560195" cy="560195"/>
          </a:xfrm>
          <a:prstGeom prst="rect">
            <a:avLst/>
          </a:prstGeom>
        </p:spPr>
      </p:pic>
      <p:pic>
        <p:nvPicPr>
          <p:cNvPr id="13" name="the cook eats eggs">
            <a:hlinkClick r:id="" action="ppaction://media"/>
            <a:extLst>
              <a:ext uri="{FF2B5EF4-FFF2-40B4-BE49-F238E27FC236}">
                <a16:creationId xmlns:a16="http://schemas.microsoft.com/office/drawing/2014/main" id="{9879F5BF-9D38-2A73-8EC2-3CE113761A7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1470212" y="755526"/>
            <a:ext cx="609600" cy="609600"/>
          </a:xfrm>
          <a:prstGeom prst="rect">
            <a:avLst/>
          </a:prstGeom>
        </p:spPr>
      </p:pic>
      <p:sp>
        <p:nvSpPr>
          <p:cNvPr id="23" name="箭头: 五边形 2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73CA0399-BA80-CC9E-1A3C-774FB1BF0654}"/>
              </a:ext>
            </a:extLst>
          </p:cNvPr>
          <p:cNvSpPr/>
          <p:nvPr/>
        </p:nvSpPr>
        <p:spPr>
          <a:xfrm>
            <a:off x="10618268" y="136197"/>
            <a:ext cx="1290728" cy="432673"/>
          </a:xfrm>
          <a:prstGeom prst="homePlate">
            <a:avLst/>
          </a:prstGeom>
          <a:solidFill>
            <a:srgbClr val="0065B1"/>
          </a:solidFill>
          <a:ln w="12700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anose="030F0702030302020204" pitchFamily="66" charset="0"/>
                <a:ea typeface="等线" panose="02010600030101010101" pitchFamily="2" charset="-122"/>
                <a:cs typeface="+mn-cs"/>
              </a:rPr>
              <a:t>NEXT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 panose="030F0702030302020204" pitchFamily="66" charset="0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70023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847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5000">
              <a:schemeClr val="accent6">
                <a:lumMod val="0"/>
                <a:lumOff val="100000"/>
              </a:schemeClr>
            </a:gs>
            <a:gs pos="16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776BF75-D8AE-C202-B595-A1F60FAD01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extLst>
              <a:ext uri="{FF2B5EF4-FFF2-40B4-BE49-F238E27FC236}">
                <a16:creationId xmlns:a16="http://schemas.microsoft.com/office/drawing/2014/main" id="{2A467AF2-00F8-8402-4910-3A24E9FCED47}"/>
              </a:ext>
            </a:extLst>
          </p:cNvPr>
          <p:cNvSpPr/>
          <p:nvPr/>
        </p:nvSpPr>
        <p:spPr>
          <a:xfrm>
            <a:off x="313764" y="300317"/>
            <a:ext cx="3854824" cy="625736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effectLst>
            <a:outerShdw blurRad="50800" dist="38100" algn="l" rotWithShape="0">
              <a:schemeClr val="tx2">
                <a:lumMod val="25000"/>
                <a:lumOff val="75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90500" h="1905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FBF90243-DB36-ACBE-3F32-DF53E4775822}"/>
              </a:ext>
            </a:extLst>
          </p:cNvPr>
          <p:cNvSpPr/>
          <p:nvPr/>
        </p:nvSpPr>
        <p:spPr>
          <a:xfrm>
            <a:off x="4168588" y="300318"/>
            <a:ext cx="3854824" cy="625736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outerShdw blurRad="50800" dist="38100" algn="l" rotWithShape="0">
              <a:srgbClr val="00B0F0">
                <a:alpha val="40000"/>
              </a:srgbClr>
            </a:outerShdw>
          </a:effectLst>
          <a:scene3d>
            <a:camera prst="orthographicFront"/>
            <a:lightRig rig="threePt" dir="t"/>
          </a:scene3d>
          <a:sp3d>
            <a:bevelT w="190500" h="1905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482AC5D2-2C20-3103-C076-E7879AFB5405}"/>
              </a:ext>
            </a:extLst>
          </p:cNvPr>
          <p:cNvSpPr/>
          <p:nvPr/>
        </p:nvSpPr>
        <p:spPr>
          <a:xfrm>
            <a:off x="8023411" y="300317"/>
            <a:ext cx="3854824" cy="625736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outerShdw blurRad="50800" dist="38100" algn="l" rotWithShape="0">
              <a:srgbClr val="00B0F0">
                <a:alpha val="40000"/>
              </a:srgbClr>
            </a:outerShdw>
          </a:effectLst>
          <a:scene3d>
            <a:camera prst="orthographicFront"/>
            <a:lightRig rig="threePt" dir="t"/>
          </a:scene3d>
          <a:sp3d>
            <a:bevelT w="190500" h="1905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2D8C495C-1694-345B-354A-B4065CEA7D23}"/>
              </a:ext>
            </a:extLst>
          </p:cNvPr>
          <p:cNvSpPr txBox="1"/>
          <p:nvPr/>
        </p:nvSpPr>
        <p:spPr>
          <a:xfrm>
            <a:off x="313763" y="837424"/>
            <a:ext cx="38548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主语</a:t>
            </a:r>
            <a:r>
              <a:rPr lang="en-US" altLang="zh-CN" sz="28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=</a:t>
            </a:r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谁</a:t>
            </a:r>
            <a:r>
              <a:rPr lang="en-US" altLang="zh-CN" sz="2800" b="1" dirty="0">
                <a:solidFill>
                  <a:schemeClr val="accent6">
                    <a:lumMod val="75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/</a:t>
            </a:r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什么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90D7373C-8B03-4E59-F366-39EF6142C4F5}"/>
              </a:ext>
            </a:extLst>
          </p:cNvPr>
          <p:cNvSpPr txBox="1"/>
          <p:nvPr/>
        </p:nvSpPr>
        <p:spPr>
          <a:xfrm>
            <a:off x="4168586" y="837424"/>
            <a:ext cx="38548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谓语</a:t>
            </a:r>
            <a:r>
              <a:rPr lang="en-US" altLang="zh-CN" sz="28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=</a:t>
            </a:r>
            <a:r>
              <a:rPr lang="zh-CN" altLang="en-US" sz="2800" b="1" dirty="0">
                <a:solidFill>
                  <a:srgbClr val="FF0000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做什么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D6A4BA1F-A5B5-ABC6-09C7-264BA0D50B6D}"/>
              </a:ext>
            </a:extLst>
          </p:cNvPr>
          <p:cNvSpPr txBox="1"/>
          <p:nvPr/>
        </p:nvSpPr>
        <p:spPr>
          <a:xfrm>
            <a:off x="8023410" y="837424"/>
            <a:ext cx="38548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宾语</a:t>
            </a:r>
            <a:r>
              <a:rPr lang="en-US" altLang="zh-CN" sz="28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=</a:t>
            </a:r>
            <a:r>
              <a:rPr lang="zh-CN" altLang="en-US" sz="2800" b="1" dirty="0">
                <a:solidFill>
                  <a:srgbClr val="7030A0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动作承受者</a:t>
            </a: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6361F38F-2941-D6D5-7991-A5AFDD9ACDFE}"/>
              </a:ext>
            </a:extLst>
          </p:cNvPr>
          <p:cNvGrpSpPr/>
          <p:nvPr/>
        </p:nvGrpSpPr>
        <p:grpSpPr>
          <a:xfrm>
            <a:off x="591705" y="4646984"/>
            <a:ext cx="3085079" cy="1123478"/>
            <a:chOff x="660707" y="4897098"/>
            <a:chExt cx="3085079" cy="1123478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E3B3B230-4487-B450-3F6A-251CE7ED23DA}"/>
                </a:ext>
              </a:extLst>
            </p:cNvPr>
            <p:cNvSpPr/>
            <p:nvPr/>
          </p:nvSpPr>
          <p:spPr>
            <a:xfrm>
              <a:off x="660707" y="4897098"/>
              <a:ext cx="3085079" cy="112347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scene3d>
              <a:camera prst="orthographicFront"/>
              <a:lightRig rig="threePt" dir="t"/>
            </a:scene3d>
            <a:sp3d>
              <a:bevelT w="127000" h="127000"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79978483-81AB-128F-3B1E-1A18E19ABD91}"/>
                </a:ext>
              </a:extLst>
            </p:cNvPr>
            <p:cNvSpPr txBox="1"/>
            <p:nvPr/>
          </p:nvSpPr>
          <p:spPr>
            <a:xfrm>
              <a:off x="822853" y="5066111"/>
              <a:ext cx="278493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b="1" dirty="0">
                  <a:latin typeface="Comic Neue" panose="02000000000000000000" pitchFamily="2" charset="0"/>
                </a:rPr>
                <a:t>She</a:t>
              </a:r>
              <a:endParaRPr lang="zh-CN" altLang="en-US" sz="4000" b="1" dirty="0">
                <a:latin typeface="Comic Neue" panose="02000000000000000000" pitchFamily="2" charset="0"/>
              </a:endParaRP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1337D025-3295-5FC2-D3AD-DE5B2E8A1B2B}"/>
              </a:ext>
            </a:extLst>
          </p:cNvPr>
          <p:cNvGrpSpPr/>
          <p:nvPr/>
        </p:nvGrpSpPr>
        <p:grpSpPr>
          <a:xfrm>
            <a:off x="4553460" y="4646984"/>
            <a:ext cx="3085079" cy="1123478"/>
            <a:chOff x="4553458" y="4897098"/>
            <a:chExt cx="3085079" cy="1123478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D407B34F-7A35-2B4B-9182-194A45A09D65}"/>
                </a:ext>
              </a:extLst>
            </p:cNvPr>
            <p:cNvSpPr/>
            <p:nvPr/>
          </p:nvSpPr>
          <p:spPr>
            <a:xfrm>
              <a:off x="4553458" y="4897098"/>
              <a:ext cx="3085079" cy="112347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scene3d>
              <a:camera prst="orthographicFront"/>
              <a:lightRig rig="threePt" dir="t"/>
            </a:scene3d>
            <a:sp3d>
              <a:bevelT w="127000" h="127000"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8E59BEBD-B991-7ABA-C665-39D8A6E9FDD5}"/>
                </a:ext>
              </a:extLst>
            </p:cNvPr>
            <p:cNvSpPr txBox="1"/>
            <p:nvPr/>
          </p:nvSpPr>
          <p:spPr>
            <a:xfrm>
              <a:off x="4689407" y="5063345"/>
              <a:ext cx="283534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b="1" dirty="0">
                  <a:latin typeface="Comic Neue" panose="02000000000000000000" pitchFamily="2" charset="0"/>
                </a:rPr>
                <a:t>cleans</a:t>
              </a:r>
              <a:endParaRPr lang="zh-CN" altLang="en-US" sz="4000" b="1" dirty="0">
                <a:latin typeface="Comic Neue" panose="02000000000000000000" pitchFamily="2" charset="0"/>
              </a:endParaRP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225DF3ED-F085-AC78-42F3-32AA206F876D}"/>
              </a:ext>
            </a:extLst>
          </p:cNvPr>
          <p:cNvGrpSpPr/>
          <p:nvPr/>
        </p:nvGrpSpPr>
        <p:grpSpPr>
          <a:xfrm>
            <a:off x="8515214" y="4646984"/>
            <a:ext cx="3085079" cy="1123478"/>
            <a:chOff x="8584216" y="4858315"/>
            <a:chExt cx="3085079" cy="1123478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7A5C666B-47FD-57FE-7459-AE884AF094E9}"/>
                </a:ext>
              </a:extLst>
            </p:cNvPr>
            <p:cNvSpPr/>
            <p:nvPr/>
          </p:nvSpPr>
          <p:spPr>
            <a:xfrm>
              <a:off x="8584216" y="4858315"/>
              <a:ext cx="3085079" cy="112347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scene3d>
              <a:camera prst="orthographicFront"/>
              <a:lightRig rig="threePt" dir="t"/>
            </a:scene3d>
            <a:sp3d>
              <a:bevelT w="127000" h="127000"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3522A2BE-A100-6D42-309F-7BA1DD1CE288}"/>
                </a:ext>
              </a:extLst>
            </p:cNvPr>
            <p:cNvSpPr txBox="1"/>
            <p:nvPr/>
          </p:nvSpPr>
          <p:spPr>
            <a:xfrm>
              <a:off x="8713695" y="5063345"/>
              <a:ext cx="281759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b="1" dirty="0">
                  <a:latin typeface="Comic Neue" panose="02000000000000000000" pitchFamily="2" charset="0"/>
                </a:rPr>
                <a:t>the room.</a:t>
              </a:r>
              <a:endParaRPr lang="zh-CN" altLang="en-US" sz="4000" b="1" dirty="0">
                <a:latin typeface="Comic Neue" panose="02000000000000000000" pitchFamily="2" charset="0"/>
              </a:endParaRPr>
            </a:p>
          </p:txBody>
        </p:sp>
      </p:grpSp>
      <p:sp>
        <p:nvSpPr>
          <p:cNvPr id="24" name="文本框 23">
            <a:extLst>
              <a:ext uri="{FF2B5EF4-FFF2-40B4-BE49-F238E27FC236}">
                <a16:creationId xmlns:a16="http://schemas.microsoft.com/office/drawing/2014/main" id="{6F4D9815-A7E5-3DB1-7613-882A8ED3854E}"/>
              </a:ext>
            </a:extLst>
          </p:cNvPr>
          <p:cNvSpPr txBox="1"/>
          <p:nvPr/>
        </p:nvSpPr>
        <p:spPr>
          <a:xfrm>
            <a:off x="1676398" y="5882878"/>
            <a:ext cx="112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她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E91A1E3C-477D-6EAE-59EE-35CF0FE1BF06}"/>
              </a:ext>
            </a:extLst>
          </p:cNvPr>
          <p:cNvSpPr txBox="1"/>
          <p:nvPr/>
        </p:nvSpPr>
        <p:spPr>
          <a:xfrm>
            <a:off x="5647763" y="5914614"/>
            <a:ext cx="112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打扫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B5758CCC-449F-60D5-4EB2-5E68FA290D86}"/>
              </a:ext>
            </a:extLst>
          </p:cNvPr>
          <p:cNvSpPr txBox="1"/>
          <p:nvPr/>
        </p:nvSpPr>
        <p:spPr>
          <a:xfrm>
            <a:off x="9488715" y="5882878"/>
            <a:ext cx="112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zh-CN" altLang="en-US" dirty="0"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</p:txBody>
      </p:sp>
      <p:pic>
        <p:nvPicPr>
          <p:cNvPr id="5" name="图片 4" descr="卡通人物&#10;&#10;AI 生成的内容可能不正确。">
            <a:extLst>
              <a:ext uri="{FF2B5EF4-FFF2-40B4-BE49-F238E27FC236}">
                <a16:creationId xmlns:a16="http://schemas.microsoft.com/office/drawing/2014/main" id="{6BA122FA-0CEE-DDAC-7C2B-A87818E77E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16889" y="1567406"/>
            <a:ext cx="2832999" cy="2832999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pic>
        <p:nvPicPr>
          <p:cNvPr id="22" name="图片 21" descr="图片包含 徽标&#10;&#10;AI 生成的内容可能不正确。">
            <a:extLst>
              <a:ext uri="{FF2B5EF4-FFF2-40B4-BE49-F238E27FC236}">
                <a16:creationId xmlns:a16="http://schemas.microsoft.com/office/drawing/2014/main" id="{C12767C0-7DDC-E84F-BE11-7C492E20BA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9438" y="1286995"/>
            <a:ext cx="3085079" cy="3085079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grpSp>
        <p:nvGrpSpPr>
          <p:cNvPr id="34" name="组合 33">
            <a:extLst>
              <a:ext uri="{FF2B5EF4-FFF2-40B4-BE49-F238E27FC236}">
                <a16:creationId xmlns:a16="http://schemas.microsoft.com/office/drawing/2014/main" id="{29EAB34A-94AA-D094-FE9F-D6CB5F228DFD}"/>
              </a:ext>
            </a:extLst>
          </p:cNvPr>
          <p:cNvGrpSpPr/>
          <p:nvPr/>
        </p:nvGrpSpPr>
        <p:grpSpPr>
          <a:xfrm>
            <a:off x="8541471" y="1380617"/>
            <a:ext cx="2736077" cy="3206575"/>
            <a:chOff x="8515214" y="1289765"/>
            <a:chExt cx="2859897" cy="3351687"/>
          </a:xfr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grpSpPr>
        <p:pic>
          <p:nvPicPr>
            <p:cNvPr id="33" name="图片 32" descr="图片包含 形状&#10;&#10;AI 生成的内容可能不正确。">
              <a:extLst>
                <a:ext uri="{FF2B5EF4-FFF2-40B4-BE49-F238E27FC236}">
                  <a16:creationId xmlns:a16="http://schemas.microsoft.com/office/drawing/2014/main" id="{90B72F7A-EEB6-9930-8577-0EA51473AC6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15214" y="1289765"/>
              <a:ext cx="2761354" cy="2846757"/>
            </a:xfrm>
            <a:prstGeom prst="rect">
              <a:avLst/>
            </a:prstGeom>
          </p:spPr>
        </p:pic>
        <p:pic>
          <p:nvPicPr>
            <p:cNvPr id="31" name="图片 30" descr="图片包含 家具, 座位, 小, 游戏机&#10;&#10;AI 生成的内容可能不正确。">
              <a:extLst>
                <a:ext uri="{FF2B5EF4-FFF2-40B4-BE49-F238E27FC236}">
                  <a16:creationId xmlns:a16="http://schemas.microsoft.com/office/drawing/2014/main" id="{7B5B00B2-4ADE-3B21-3084-B3A0B0980A8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68804" y="3314479"/>
              <a:ext cx="2106307" cy="1326973"/>
            </a:xfrm>
            <a:prstGeom prst="rect">
              <a:avLst/>
            </a:prstGeom>
          </p:spPr>
        </p:pic>
      </p:grpSp>
      <p:sp>
        <p:nvSpPr>
          <p:cNvPr id="37" name="文本框 36">
            <a:extLst>
              <a:ext uri="{FF2B5EF4-FFF2-40B4-BE49-F238E27FC236}">
                <a16:creationId xmlns:a16="http://schemas.microsoft.com/office/drawing/2014/main" id="{D13ADF35-BE48-47A9-503B-A4D092D023FF}"/>
              </a:ext>
            </a:extLst>
          </p:cNvPr>
          <p:cNvSpPr txBox="1"/>
          <p:nvPr/>
        </p:nvSpPr>
        <p:spPr>
          <a:xfrm>
            <a:off x="9488715" y="5914614"/>
            <a:ext cx="112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房间</a:t>
            </a:r>
          </a:p>
        </p:txBody>
      </p:sp>
      <p:pic>
        <p:nvPicPr>
          <p:cNvPr id="2" name="图形 1" descr="声音媒体 纯色填充">
            <a:extLst>
              <a:ext uri="{FF2B5EF4-FFF2-40B4-BE49-F238E27FC236}">
                <a16:creationId xmlns:a16="http://schemas.microsoft.com/office/drawing/2014/main" id="{E712DD18-52C2-1DD0-35AD-D196636EBCC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037943" y="5819182"/>
            <a:ext cx="560195" cy="560195"/>
          </a:xfrm>
          <a:prstGeom prst="rect">
            <a:avLst/>
          </a:prstGeom>
        </p:spPr>
      </p:pic>
      <p:pic>
        <p:nvPicPr>
          <p:cNvPr id="3" name="she cleans the room">
            <a:hlinkClick r:id="" action="ppaction://media"/>
            <a:extLst>
              <a:ext uri="{FF2B5EF4-FFF2-40B4-BE49-F238E27FC236}">
                <a16:creationId xmlns:a16="http://schemas.microsoft.com/office/drawing/2014/main" id="{5727FBD0-4E75-BED2-19CC-873C5C3D204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-1470211" y="2219934"/>
            <a:ext cx="609600" cy="609600"/>
          </a:xfrm>
          <a:prstGeom prst="rect">
            <a:avLst/>
          </a:prstGeom>
        </p:spPr>
      </p:pic>
      <p:sp>
        <p:nvSpPr>
          <p:cNvPr id="4" name="箭头: 五边形 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ADB8286-D093-102B-A5B2-553162227414}"/>
              </a:ext>
            </a:extLst>
          </p:cNvPr>
          <p:cNvSpPr/>
          <p:nvPr/>
        </p:nvSpPr>
        <p:spPr>
          <a:xfrm>
            <a:off x="10618268" y="136197"/>
            <a:ext cx="1290728" cy="432673"/>
          </a:xfrm>
          <a:prstGeom prst="homePlate">
            <a:avLst/>
          </a:prstGeom>
          <a:solidFill>
            <a:srgbClr val="0065B1"/>
          </a:solidFill>
          <a:ln w="12700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anose="030F0702030302020204" pitchFamily="66" charset="0"/>
                <a:ea typeface="等线" panose="02010600030101010101" pitchFamily="2" charset="-122"/>
                <a:cs typeface="+mn-cs"/>
              </a:rPr>
              <a:t>NEXT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 panose="030F0702030302020204" pitchFamily="66" charset="0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51605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11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5000">
              <a:schemeClr val="accent6">
                <a:lumMod val="0"/>
                <a:lumOff val="100000"/>
              </a:schemeClr>
            </a:gs>
            <a:gs pos="16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3ABD499-A479-9EB2-5CBB-E50CF00EC6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extLst>
              <a:ext uri="{FF2B5EF4-FFF2-40B4-BE49-F238E27FC236}">
                <a16:creationId xmlns:a16="http://schemas.microsoft.com/office/drawing/2014/main" id="{B59910F3-616D-A348-4134-5BCABF266184}"/>
              </a:ext>
            </a:extLst>
          </p:cNvPr>
          <p:cNvSpPr/>
          <p:nvPr/>
        </p:nvSpPr>
        <p:spPr>
          <a:xfrm>
            <a:off x="313764" y="300317"/>
            <a:ext cx="3854824" cy="625736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effectLst>
            <a:outerShdw blurRad="50800" dist="38100" algn="l" rotWithShape="0">
              <a:schemeClr val="tx2">
                <a:lumMod val="25000"/>
                <a:lumOff val="75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90500" h="1905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FBF048F2-B31F-F1DF-F6A6-DDCDFB075745}"/>
              </a:ext>
            </a:extLst>
          </p:cNvPr>
          <p:cNvSpPr/>
          <p:nvPr/>
        </p:nvSpPr>
        <p:spPr>
          <a:xfrm>
            <a:off x="4168588" y="300318"/>
            <a:ext cx="3854824" cy="625736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outerShdw blurRad="50800" dist="38100" algn="l" rotWithShape="0">
              <a:srgbClr val="00B0F0">
                <a:alpha val="40000"/>
              </a:srgbClr>
            </a:outerShdw>
          </a:effectLst>
          <a:scene3d>
            <a:camera prst="orthographicFront"/>
            <a:lightRig rig="threePt" dir="t"/>
          </a:scene3d>
          <a:sp3d>
            <a:bevelT w="190500" h="1905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0AF22B3A-BE29-07A2-D6A0-7C9C66A0AC4A}"/>
              </a:ext>
            </a:extLst>
          </p:cNvPr>
          <p:cNvSpPr/>
          <p:nvPr/>
        </p:nvSpPr>
        <p:spPr>
          <a:xfrm>
            <a:off x="8023411" y="300317"/>
            <a:ext cx="3854824" cy="625736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outerShdw blurRad="50800" dist="38100" algn="l" rotWithShape="0">
              <a:srgbClr val="00B0F0">
                <a:alpha val="40000"/>
              </a:srgbClr>
            </a:outerShdw>
          </a:effectLst>
          <a:scene3d>
            <a:camera prst="orthographicFront"/>
            <a:lightRig rig="threePt" dir="t"/>
          </a:scene3d>
          <a:sp3d>
            <a:bevelT w="190500" h="1905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DB7324D5-CF7D-EFC3-6616-CE420B5FB0ED}"/>
              </a:ext>
            </a:extLst>
          </p:cNvPr>
          <p:cNvSpPr txBox="1"/>
          <p:nvPr/>
        </p:nvSpPr>
        <p:spPr>
          <a:xfrm>
            <a:off x="313763" y="837424"/>
            <a:ext cx="38548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主语</a:t>
            </a:r>
            <a:r>
              <a:rPr lang="en-US" altLang="zh-CN" sz="28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=</a:t>
            </a:r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谁</a:t>
            </a:r>
            <a:r>
              <a:rPr lang="en-US" altLang="zh-CN" sz="2800" b="1" dirty="0">
                <a:solidFill>
                  <a:schemeClr val="accent6">
                    <a:lumMod val="75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/</a:t>
            </a:r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什么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35DE8756-B8F6-32F8-1DD4-8D1E43ED65C3}"/>
              </a:ext>
            </a:extLst>
          </p:cNvPr>
          <p:cNvSpPr txBox="1"/>
          <p:nvPr/>
        </p:nvSpPr>
        <p:spPr>
          <a:xfrm>
            <a:off x="4168586" y="837424"/>
            <a:ext cx="38548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谓语</a:t>
            </a:r>
            <a:r>
              <a:rPr lang="en-US" altLang="zh-CN" sz="28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=</a:t>
            </a:r>
            <a:r>
              <a:rPr lang="zh-CN" altLang="en-US" sz="2800" b="1" dirty="0">
                <a:solidFill>
                  <a:srgbClr val="FF0000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做什么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0E3FB253-1794-CF0F-527C-981DC7B56586}"/>
              </a:ext>
            </a:extLst>
          </p:cNvPr>
          <p:cNvSpPr txBox="1"/>
          <p:nvPr/>
        </p:nvSpPr>
        <p:spPr>
          <a:xfrm>
            <a:off x="8023410" y="837424"/>
            <a:ext cx="38548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宾语</a:t>
            </a:r>
            <a:r>
              <a:rPr lang="en-US" altLang="zh-CN" sz="28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=</a:t>
            </a:r>
            <a:r>
              <a:rPr lang="zh-CN" altLang="en-US" sz="2800" b="1" dirty="0">
                <a:solidFill>
                  <a:srgbClr val="7030A0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动作承受者</a:t>
            </a: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0E5CB8EE-EE93-9DAD-612B-F64A4F7DE311}"/>
              </a:ext>
            </a:extLst>
          </p:cNvPr>
          <p:cNvGrpSpPr/>
          <p:nvPr/>
        </p:nvGrpSpPr>
        <p:grpSpPr>
          <a:xfrm>
            <a:off x="591705" y="4646984"/>
            <a:ext cx="3085079" cy="1123478"/>
            <a:chOff x="660707" y="4897098"/>
            <a:chExt cx="3085079" cy="1123478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5A0988A0-6FAE-CCD0-3693-25228EBDA422}"/>
                </a:ext>
              </a:extLst>
            </p:cNvPr>
            <p:cNvSpPr/>
            <p:nvPr/>
          </p:nvSpPr>
          <p:spPr>
            <a:xfrm>
              <a:off x="660707" y="4897098"/>
              <a:ext cx="3085079" cy="112347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scene3d>
              <a:camera prst="orthographicFront"/>
              <a:lightRig rig="threePt" dir="t"/>
            </a:scene3d>
            <a:sp3d>
              <a:bevelT w="127000" h="127000"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AD8C5725-3768-FEDB-DD7C-7558862241C8}"/>
                </a:ext>
              </a:extLst>
            </p:cNvPr>
            <p:cNvSpPr txBox="1"/>
            <p:nvPr/>
          </p:nvSpPr>
          <p:spPr>
            <a:xfrm>
              <a:off x="822853" y="5066111"/>
              <a:ext cx="278493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b="1" dirty="0">
                  <a:latin typeface="Comic Neue" panose="02000000000000000000" pitchFamily="2" charset="0"/>
                </a:rPr>
                <a:t>She</a:t>
              </a:r>
              <a:endParaRPr lang="zh-CN" altLang="en-US" sz="4000" b="1" dirty="0">
                <a:latin typeface="Comic Neue" panose="02000000000000000000" pitchFamily="2" charset="0"/>
              </a:endParaRP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27864B4F-8B6B-85B5-21DD-BDFFDF38A93D}"/>
              </a:ext>
            </a:extLst>
          </p:cNvPr>
          <p:cNvGrpSpPr/>
          <p:nvPr/>
        </p:nvGrpSpPr>
        <p:grpSpPr>
          <a:xfrm>
            <a:off x="4553460" y="4646984"/>
            <a:ext cx="3085079" cy="1123478"/>
            <a:chOff x="4553458" y="4897098"/>
            <a:chExt cx="3085079" cy="1123478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84763F59-B2C1-0CFC-E991-FF96FD3D8B56}"/>
                </a:ext>
              </a:extLst>
            </p:cNvPr>
            <p:cNvSpPr/>
            <p:nvPr/>
          </p:nvSpPr>
          <p:spPr>
            <a:xfrm>
              <a:off x="4553458" y="4897098"/>
              <a:ext cx="3085079" cy="112347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scene3d>
              <a:camera prst="orthographicFront"/>
              <a:lightRig rig="threePt" dir="t"/>
            </a:scene3d>
            <a:sp3d>
              <a:bevelT w="127000" h="127000"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48D36540-D376-8A1C-2FFA-9B8206E12B4A}"/>
                </a:ext>
              </a:extLst>
            </p:cNvPr>
            <p:cNvSpPr txBox="1"/>
            <p:nvPr/>
          </p:nvSpPr>
          <p:spPr>
            <a:xfrm>
              <a:off x="4689407" y="5063345"/>
              <a:ext cx="283534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b="1" dirty="0">
                  <a:latin typeface="Comic Neue" panose="02000000000000000000" pitchFamily="2" charset="0"/>
                </a:rPr>
                <a:t>eats</a:t>
              </a:r>
              <a:endParaRPr lang="zh-CN" altLang="en-US" sz="4000" b="1" dirty="0">
                <a:latin typeface="Comic Neue" panose="02000000000000000000" pitchFamily="2" charset="0"/>
              </a:endParaRP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1BDD0048-0D03-C4E8-DDF0-7BDB2224E18C}"/>
              </a:ext>
            </a:extLst>
          </p:cNvPr>
          <p:cNvGrpSpPr/>
          <p:nvPr/>
        </p:nvGrpSpPr>
        <p:grpSpPr>
          <a:xfrm>
            <a:off x="8515214" y="4646984"/>
            <a:ext cx="3085079" cy="1123478"/>
            <a:chOff x="8584216" y="4858315"/>
            <a:chExt cx="3085079" cy="1123478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5E7E9339-8A08-A3AB-46EE-4E33E74209C4}"/>
                </a:ext>
              </a:extLst>
            </p:cNvPr>
            <p:cNvSpPr/>
            <p:nvPr/>
          </p:nvSpPr>
          <p:spPr>
            <a:xfrm>
              <a:off x="8584216" y="4858315"/>
              <a:ext cx="3085079" cy="112347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scene3d>
              <a:camera prst="orthographicFront"/>
              <a:lightRig rig="threePt" dir="t"/>
            </a:scene3d>
            <a:sp3d>
              <a:bevelT w="127000" h="127000"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30893A2A-3FDB-170A-2F88-41B062415FA3}"/>
                </a:ext>
              </a:extLst>
            </p:cNvPr>
            <p:cNvSpPr txBox="1"/>
            <p:nvPr/>
          </p:nvSpPr>
          <p:spPr>
            <a:xfrm>
              <a:off x="8713695" y="5063345"/>
              <a:ext cx="281759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b="1" dirty="0">
                  <a:latin typeface="Comic Neue" panose="02000000000000000000" pitchFamily="2" charset="0"/>
                </a:rPr>
                <a:t>rice.</a:t>
              </a:r>
              <a:endParaRPr lang="zh-CN" altLang="en-US" sz="4000" b="1" dirty="0">
                <a:latin typeface="Comic Neue" panose="02000000000000000000" pitchFamily="2" charset="0"/>
              </a:endParaRPr>
            </a:p>
          </p:txBody>
        </p:sp>
      </p:grpSp>
      <p:sp>
        <p:nvSpPr>
          <p:cNvPr id="24" name="文本框 23">
            <a:extLst>
              <a:ext uri="{FF2B5EF4-FFF2-40B4-BE49-F238E27FC236}">
                <a16:creationId xmlns:a16="http://schemas.microsoft.com/office/drawing/2014/main" id="{0CE4EA37-12AD-F9D4-D645-F7B3C3B9B922}"/>
              </a:ext>
            </a:extLst>
          </p:cNvPr>
          <p:cNvSpPr txBox="1"/>
          <p:nvPr/>
        </p:nvSpPr>
        <p:spPr>
          <a:xfrm>
            <a:off x="1676398" y="5882878"/>
            <a:ext cx="112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她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82F8BFF7-3C36-3FE3-1867-DE88A7284623}"/>
              </a:ext>
            </a:extLst>
          </p:cNvPr>
          <p:cNvSpPr txBox="1"/>
          <p:nvPr/>
        </p:nvSpPr>
        <p:spPr>
          <a:xfrm>
            <a:off x="5647763" y="5914614"/>
            <a:ext cx="112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吃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D099571B-68D8-CFC9-0E3E-2B51D44C7A55}"/>
              </a:ext>
            </a:extLst>
          </p:cNvPr>
          <p:cNvSpPr txBox="1"/>
          <p:nvPr/>
        </p:nvSpPr>
        <p:spPr>
          <a:xfrm>
            <a:off x="9488715" y="5882878"/>
            <a:ext cx="112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zh-CN" altLang="en-US" dirty="0"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CF76742-C742-5570-98E1-D8D0851E65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880631" y="1567406"/>
            <a:ext cx="2705514" cy="2832999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sp>
        <p:nvSpPr>
          <p:cNvPr id="37" name="文本框 36">
            <a:extLst>
              <a:ext uri="{FF2B5EF4-FFF2-40B4-BE49-F238E27FC236}">
                <a16:creationId xmlns:a16="http://schemas.microsoft.com/office/drawing/2014/main" id="{DC010DB4-A132-22EC-AAFD-0E9DBAE82BE5}"/>
              </a:ext>
            </a:extLst>
          </p:cNvPr>
          <p:cNvSpPr txBox="1"/>
          <p:nvPr/>
        </p:nvSpPr>
        <p:spPr>
          <a:xfrm>
            <a:off x="9488715" y="5914614"/>
            <a:ext cx="112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米饭</a:t>
            </a:r>
          </a:p>
        </p:txBody>
      </p:sp>
      <p:pic>
        <p:nvPicPr>
          <p:cNvPr id="3" name="图片 2" descr="卡通人物&#10;&#10;AI 生成的内容可能不正确。">
            <a:extLst>
              <a:ext uri="{FF2B5EF4-FFF2-40B4-BE49-F238E27FC236}">
                <a16:creationId xmlns:a16="http://schemas.microsoft.com/office/drawing/2014/main" id="{66CF5F77-065E-B5FB-8F34-B7BDB4AEC8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4947" y="1491349"/>
            <a:ext cx="2816662" cy="2816662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pic>
        <p:nvPicPr>
          <p:cNvPr id="13" name="图片 12" descr="图片包含 物体, 室内, 灯光, 桌子&#10;&#10;AI 生成的内容可能不正确。">
            <a:extLst>
              <a:ext uri="{FF2B5EF4-FFF2-40B4-BE49-F238E27FC236}">
                <a16:creationId xmlns:a16="http://schemas.microsoft.com/office/drawing/2014/main" id="{38AFEAD5-8FE8-4259-B26B-C267D09961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5326" y="1671515"/>
            <a:ext cx="2456329" cy="2456329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pic>
        <p:nvPicPr>
          <p:cNvPr id="2" name="图形 1" descr="声音媒体 纯色填充">
            <a:extLst>
              <a:ext uri="{FF2B5EF4-FFF2-40B4-BE49-F238E27FC236}">
                <a16:creationId xmlns:a16="http://schemas.microsoft.com/office/drawing/2014/main" id="{BC604652-0E01-3BE3-9F11-95969D3D66E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037943" y="5819182"/>
            <a:ext cx="560195" cy="560195"/>
          </a:xfrm>
          <a:prstGeom prst="rect">
            <a:avLst/>
          </a:prstGeom>
        </p:spPr>
      </p:pic>
      <p:pic>
        <p:nvPicPr>
          <p:cNvPr id="4" name="she eats rice">
            <a:hlinkClick r:id="" action="ppaction://media"/>
            <a:extLst>
              <a:ext uri="{FF2B5EF4-FFF2-40B4-BE49-F238E27FC236}">
                <a16:creationId xmlns:a16="http://schemas.microsoft.com/office/drawing/2014/main" id="{09F99CB8-072A-C304-1459-F3F0886B7FD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1351581" y="1366715"/>
            <a:ext cx="609600" cy="609600"/>
          </a:xfrm>
          <a:prstGeom prst="rect">
            <a:avLst/>
          </a:prstGeom>
        </p:spPr>
      </p:pic>
      <p:sp>
        <p:nvSpPr>
          <p:cNvPr id="19" name="箭头: 五边形 1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F54A7BEC-FC02-0D37-0B29-E35762B22519}"/>
              </a:ext>
            </a:extLst>
          </p:cNvPr>
          <p:cNvSpPr/>
          <p:nvPr/>
        </p:nvSpPr>
        <p:spPr>
          <a:xfrm>
            <a:off x="10618268" y="136197"/>
            <a:ext cx="1290728" cy="432673"/>
          </a:xfrm>
          <a:prstGeom prst="homePlate">
            <a:avLst/>
          </a:prstGeom>
          <a:solidFill>
            <a:srgbClr val="0065B1"/>
          </a:solidFill>
          <a:ln w="12700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anose="030F0702030302020204" pitchFamily="66" charset="0"/>
                <a:ea typeface="等线" panose="02010600030101010101" pitchFamily="2" charset="-122"/>
                <a:cs typeface="+mn-cs"/>
              </a:rPr>
              <a:t>NEXT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 panose="030F0702030302020204" pitchFamily="66" charset="0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73148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37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5000">
              <a:schemeClr val="accent6">
                <a:lumMod val="0"/>
                <a:lumOff val="100000"/>
              </a:schemeClr>
            </a:gs>
            <a:gs pos="16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63BAE2-8169-44D8-1E2C-AAC2E56F03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extLst>
              <a:ext uri="{FF2B5EF4-FFF2-40B4-BE49-F238E27FC236}">
                <a16:creationId xmlns:a16="http://schemas.microsoft.com/office/drawing/2014/main" id="{EB4B9E51-B395-CB7D-1320-766B042E688A}"/>
              </a:ext>
            </a:extLst>
          </p:cNvPr>
          <p:cNvSpPr/>
          <p:nvPr/>
        </p:nvSpPr>
        <p:spPr>
          <a:xfrm>
            <a:off x="313764" y="300317"/>
            <a:ext cx="3854824" cy="625736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effectLst>
            <a:outerShdw blurRad="50800" dist="38100" algn="l" rotWithShape="0">
              <a:schemeClr val="tx2">
                <a:lumMod val="25000"/>
                <a:lumOff val="75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90500" h="1905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3A2E6465-51D3-CAA1-7B40-3B47D0CFE46F}"/>
              </a:ext>
            </a:extLst>
          </p:cNvPr>
          <p:cNvSpPr/>
          <p:nvPr/>
        </p:nvSpPr>
        <p:spPr>
          <a:xfrm>
            <a:off x="4168588" y="300318"/>
            <a:ext cx="3854824" cy="625736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outerShdw blurRad="50800" dist="38100" algn="l" rotWithShape="0">
              <a:srgbClr val="00B0F0">
                <a:alpha val="40000"/>
              </a:srgbClr>
            </a:outerShdw>
          </a:effectLst>
          <a:scene3d>
            <a:camera prst="orthographicFront"/>
            <a:lightRig rig="threePt" dir="t"/>
          </a:scene3d>
          <a:sp3d>
            <a:bevelT w="190500" h="1905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08C64ACC-FAD9-A239-BA49-7D513526135F}"/>
              </a:ext>
            </a:extLst>
          </p:cNvPr>
          <p:cNvSpPr/>
          <p:nvPr/>
        </p:nvSpPr>
        <p:spPr>
          <a:xfrm>
            <a:off x="8023411" y="300317"/>
            <a:ext cx="3854824" cy="625736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outerShdw blurRad="50800" dist="38100" algn="l" rotWithShape="0">
              <a:srgbClr val="00B0F0">
                <a:alpha val="40000"/>
              </a:srgbClr>
            </a:outerShdw>
          </a:effectLst>
          <a:scene3d>
            <a:camera prst="orthographicFront"/>
            <a:lightRig rig="threePt" dir="t"/>
          </a:scene3d>
          <a:sp3d>
            <a:bevelT w="190500" h="1905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E28C474C-ACEC-6309-08BE-B152FA853973}"/>
              </a:ext>
            </a:extLst>
          </p:cNvPr>
          <p:cNvSpPr txBox="1"/>
          <p:nvPr/>
        </p:nvSpPr>
        <p:spPr>
          <a:xfrm>
            <a:off x="313763" y="837424"/>
            <a:ext cx="38548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主语</a:t>
            </a:r>
            <a:r>
              <a:rPr lang="en-US" altLang="zh-CN" sz="28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=</a:t>
            </a:r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谁</a:t>
            </a:r>
            <a:r>
              <a:rPr lang="en-US" altLang="zh-CN" sz="2800" b="1" dirty="0">
                <a:solidFill>
                  <a:schemeClr val="accent6">
                    <a:lumMod val="75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/</a:t>
            </a:r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什么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3D170F76-A94E-9DF4-9C23-7D5E6AC2B874}"/>
              </a:ext>
            </a:extLst>
          </p:cNvPr>
          <p:cNvSpPr txBox="1"/>
          <p:nvPr/>
        </p:nvSpPr>
        <p:spPr>
          <a:xfrm>
            <a:off x="4168586" y="837424"/>
            <a:ext cx="38548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谓语</a:t>
            </a:r>
            <a:r>
              <a:rPr lang="en-US" altLang="zh-CN" sz="28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=</a:t>
            </a:r>
            <a:r>
              <a:rPr lang="zh-CN" altLang="en-US" sz="2800" b="1" dirty="0">
                <a:solidFill>
                  <a:srgbClr val="FF0000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做什么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760334A2-E2EF-C0C6-D56D-B1B26282BD5F}"/>
              </a:ext>
            </a:extLst>
          </p:cNvPr>
          <p:cNvSpPr txBox="1"/>
          <p:nvPr/>
        </p:nvSpPr>
        <p:spPr>
          <a:xfrm>
            <a:off x="8023410" y="837424"/>
            <a:ext cx="38548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宾语</a:t>
            </a:r>
            <a:r>
              <a:rPr lang="en-US" altLang="zh-CN" sz="28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=</a:t>
            </a:r>
            <a:r>
              <a:rPr lang="zh-CN" altLang="en-US" sz="2800" b="1" dirty="0">
                <a:solidFill>
                  <a:srgbClr val="7030A0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动作承受者</a:t>
            </a: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581F9C90-C752-2D28-5CB8-A66351DE0A82}"/>
              </a:ext>
            </a:extLst>
          </p:cNvPr>
          <p:cNvGrpSpPr/>
          <p:nvPr/>
        </p:nvGrpSpPr>
        <p:grpSpPr>
          <a:xfrm>
            <a:off x="591705" y="4646984"/>
            <a:ext cx="3085079" cy="1123478"/>
            <a:chOff x="660707" y="4897098"/>
            <a:chExt cx="3085079" cy="1123478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7037B9C4-AC92-4A63-4877-8EDD1A03B268}"/>
                </a:ext>
              </a:extLst>
            </p:cNvPr>
            <p:cNvSpPr/>
            <p:nvPr/>
          </p:nvSpPr>
          <p:spPr>
            <a:xfrm>
              <a:off x="660707" y="4897098"/>
              <a:ext cx="3085079" cy="112347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scene3d>
              <a:camera prst="orthographicFront"/>
              <a:lightRig rig="threePt" dir="t"/>
            </a:scene3d>
            <a:sp3d>
              <a:bevelT w="127000" h="127000"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92B80149-131C-7A5E-DF82-FAD5220A9A91}"/>
                </a:ext>
              </a:extLst>
            </p:cNvPr>
            <p:cNvSpPr txBox="1"/>
            <p:nvPr/>
          </p:nvSpPr>
          <p:spPr>
            <a:xfrm>
              <a:off x="822853" y="5066111"/>
              <a:ext cx="278493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b="1" dirty="0">
                  <a:latin typeface="Comic Neue" panose="02000000000000000000" pitchFamily="2" charset="0"/>
                </a:rPr>
                <a:t>He</a:t>
              </a:r>
              <a:endParaRPr lang="zh-CN" altLang="en-US" sz="4000" b="1" dirty="0">
                <a:latin typeface="Comic Neue" panose="02000000000000000000" pitchFamily="2" charset="0"/>
              </a:endParaRP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6E276F3F-D53B-2507-8B5D-D0B318D9370E}"/>
              </a:ext>
            </a:extLst>
          </p:cNvPr>
          <p:cNvGrpSpPr/>
          <p:nvPr/>
        </p:nvGrpSpPr>
        <p:grpSpPr>
          <a:xfrm>
            <a:off x="4553460" y="4646984"/>
            <a:ext cx="3085079" cy="1123478"/>
            <a:chOff x="4553458" y="4897098"/>
            <a:chExt cx="3085079" cy="1123478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91D1868E-3323-CBA8-45EF-88CC4867A575}"/>
                </a:ext>
              </a:extLst>
            </p:cNvPr>
            <p:cNvSpPr/>
            <p:nvPr/>
          </p:nvSpPr>
          <p:spPr>
            <a:xfrm>
              <a:off x="4553458" y="4897098"/>
              <a:ext cx="3085079" cy="112347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scene3d>
              <a:camera prst="orthographicFront"/>
              <a:lightRig rig="threePt" dir="t"/>
            </a:scene3d>
            <a:sp3d>
              <a:bevelT w="127000" h="127000"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13FEBC65-B67A-BDA0-E3D3-CA105A76E7AE}"/>
                </a:ext>
              </a:extLst>
            </p:cNvPr>
            <p:cNvSpPr txBox="1"/>
            <p:nvPr/>
          </p:nvSpPr>
          <p:spPr>
            <a:xfrm>
              <a:off x="4689407" y="5063345"/>
              <a:ext cx="283534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b="1" dirty="0">
                  <a:latin typeface="Comic Neue" panose="02000000000000000000" pitchFamily="2" charset="0"/>
                </a:rPr>
                <a:t>drinks</a:t>
              </a:r>
              <a:endParaRPr lang="zh-CN" altLang="en-US" sz="4000" b="1" dirty="0">
                <a:latin typeface="Comic Neue" panose="02000000000000000000" pitchFamily="2" charset="0"/>
              </a:endParaRP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4EBEA692-1F81-537E-1498-B31F3F0910C7}"/>
              </a:ext>
            </a:extLst>
          </p:cNvPr>
          <p:cNvGrpSpPr/>
          <p:nvPr/>
        </p:nvGrpSpPr>
        <p:grpSpPr>
          <a:xfrm>
            <a:off x="8515214" y="4646984"/>
            <a:ext cx="3085079" cy="1123478"/>
            <a:chOff x="8584216" y="4858315"/>
            <a:chExt cx="3085079" cy="1123478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E9606687-C9D7-D521-8FF4-C95C4B17ADAA}"/>
                </a:ext>
              </a:extLst>
            </p:cNvPr>
            <p:cNvSpPr/>
            <p:nvPr/>
          </p:nvSpPr>
          <p:spPr>
            <a:xfrm>
              <a:off x="8584216" y="4858315"/>
              <a:ext cx="3085079" cy="112347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scene3d>
              <a:camera prst="orthographicFront"/>
              <a:lightRig rig="threePt" dir="t"/>
            </a:scene3d>
            <a:sp3d>
              <a:bevelT w="127000" h="127000"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630424A8-2671-8DA9-B947-F415DC1EABA4}"/>
                </a:ext>
              </a:extLst>
            </p:cNvPr>
            <p:cNvSpPr txBox="1"/>
            <p:nvPr/>
          </p:nvSpPr>
          <p:spPr>
            <a:xfrm>
              <a:off x="8713695" y="5063345"/>
              <a:ext cx="281759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b="1" dirty="0">
                  <a:latin typeface="Comic Neue" panose="02000000000000000000" pitchFamily="2" charset="0"/>
                </a:rPr>
                <a:t>tea.</a:t>
              </a:r>
              <a:endParaRPr lang="zh-CN" altLang="en-US" sz="4000" b="1" dirty="0">
                <a:latin typeface="Comic Neue" panose="02000000000000000000" pitchFamily="2" charset="0"/>
              </a:endParaRPr>
            </a:p>
          </p:txBody>
        </p:sp>
      </p:grpSp>
      <p:sp>
        <p:nvSpPr>
          <p:cNvPr id="24" name="文本框 23">
            <a:extLst>
              <a:ext uri="{FF2B5EF4-FFF2-40B4-BE49-F238E27FC236}">
                <a16:creationId xmlns:a16="http://schemas.microsoft.com/office/drawing/2014/main" id="{77283B9C-7053-6EA2-03C1-648E5FCB3E1E}"/>
              </a:ext>
            </a:extLst>
          </p:cNvPr>
          <p:cNvSpPr txBox="1"/>
          <p:nvPr/>
        </p:nvSpPr>
        <p:spPr>
          <a:xfrm>
            <a:off x="1676398" y="5882878"/>
            <a:ext cx="112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他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39F5146C-0E70-B33F-B6A7-4AC0CE49E871}"/>
              </a:ext>
            </a:extLst>
          </p:cNvPr>
          <p:cNvSpPr txBox="1"/>
          <p:nvPr/>
        </p:nvSpPr>
        <p:spPr>
          <a:xfrm>
            <a:off x="5647763" y="5914614"/>
            <a:ext cx="112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喝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DE880AE3-6914-49E5-0BC6-B9BE4EEC0223}"/>
              </a:ext>
            </a:extLst>
          </p:cNvPr>
          <p:cNvSpPr txBox="1"/>
          <p:nvPr/>
        </p:nvSpPr>
        <p:spPr>
          <a:xfrm>
            <a:off x="9488715" y="5882878"/>
            <a:ext cx="112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zh-CN" altLang="en-US" dirty="0"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4F85272-869A-D784-588A-8A88172910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880631" y="1605062"/>
            <a:ext cx="2705514" cy="2757686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sp>
        <p:nvSpPr>
          <p:cNvPr id="37" name="文本框 36">
            <a:extLst>
              <a:ext uri="{FF2B5EF4-FFF2-40B4-BE49-F238E27FC236}">
                <a16:creationId xmlns:a16="http://schemas.microsoft.com/office/drawing/2014/main" id="{0F9DAB31-CDB3-01C9-0721-6D38B0A6AD1A}"/>
              </a:ext>
            </a:extLst>
          </p:cNvPr>
          <p:cNvSpPr txBox="1"/>
          <p:nvPr/>
        </p:nvSpPr>
        <p:spPr>
          <a:xfrm>
            <a:off x="9488715" y="5914614"/>
            <a:ext cx="112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茶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02B5A4A-1111-41D1-E194-89A20C563F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23392" y="2107494"/>
            <a:ext cx="3115147" cy="1752270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1C2009F3-34BD-2404-B1DC-35D3EAA87E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44693" y="1884303"/>
            <a:ext cx="2666676" cy="2293340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pic>
        <p:nvPicPr>
          <p:cNvPr id="2" name="图形 1" descr="声音媒体 纯色填充">
            <a:extLst>
              <a:ext uri="{FF2B5EF4-FFF2-40B4-BE49-F238E27FC236}">
                <a16:creationId xmlns:a16="http://schemas.microsoft.com/office/drawing/2014/main" id="{81604956-FB62-6068-C134-92D0879D946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037943" y="5819182"/>
            <a:ext cx="560195" cy="560195"/>
          </a:xfrm>
          <a:prstGeom prst="rect">
            <a:avLst/>
          </a:prstGeom>
        </p:spPr>
      </p:pic>
      <p:pic>
        <p:nvPicPr>
          <p:cNvPr id="4" name="he drinks tea">
            <a:hlinkClick r:id="" action="ppaction://media"/>
            <a:extLst>
              <a:ext uri="{FF2B5EF4-FFF2-40B4-BE49-F238E27FC236}">
                <a16:creationId xmlns:a16="http://schemas.microsoft.com/office/drawing/2014/main" id="{C950A478-A46E-80F0-401A-3FCC35568A7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977155" y="1300262"/>
            <a:ext cx="609600" cy="609600"/>
          </a:xfrm>
          <a:prstGeom prst="rect">
            <a:avLst/>
          </a:prstGeom>
        </p:spPr>
      </p:pic>
      <p:sp>
        <p:nvSpPr>
          <p:cNvPr id="19" name="箭头: 五边形 1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39DC86A-DEAC-8FD3-A9D8-4A9A767A0232}"/>
              </a:ext>
            </a:extLst>
          </p:cNvPr>
          <p:cNvSpPr/>
          <p:nvPr/>
        </p:nvSpPr>
        <p:spPr>
          <a:xfrm>
            <a:off x="10618268" y="136197"/>
            <a:ext cx="1290728" cy="432673"/>
          </a:xfrm>
          <a:prstGeom prst="homePlate">
            <a:avLst/>
          </a:prstGeom>
          <a:solidFill>
            <a:srgbClr val="0065B1"/>
          </a:solidFill>
          <a:ln w="12700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anose="030F0702030302020204" pitchFamily="66" charset="0"/>
                <a:ea typeface="等线" panose="02010600030101010101" pitchFamily="2" charset="-122"/>
                <a:cs typeface="+mn-cs"/>
              </a:rPr>
              <a:t>NEXT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 panose="030F0702030302020204" pitchFamily="66" charset="0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13957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90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5000">
              <a:schemeClr val="accent6">
                <a:lumMod val="0"/>
                <a:lumOff val="100000"/>
              </a:schemeClr>
            </a:gs>
            <a:gs pos="16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F9BFC4-21CE-47A9-3F72-0129F4EEF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extLst>
              <a:ext uri="{FF2B5EF4-FFF2-40B4-BE49-F238E27FC236}">
                <a16:creationId xmlns:a16="http://schemas.microsoft.com/office/drawing/2014/main" id="{B5A7A060-F052-D0F4-E052-BA566A2EC044}"/>
              </a:ext>
            </a:extLst>
          </p:cNvPr>
          <p:cNvSpPr/>
          <p:nvPr/>
        </p:nvSpPr>
        <p:spPr>
          <a:xfrm>
            <a:off x="313764" y="300317"/>
            <a:ext cx="3854824" cy="625736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effectLst>
            <a:outerShdw blurRad="50800" dist="38100" algn="l" rotWithShape="0">
              <a:schemeClr val="tx2">
                <a:lumMod val="25000"/>
                <a:lumOff val="75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90500" h="1905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1D3EC8FB-62A4-E4B5-DB93-7391348792B7}"/>
              </a:ext>
            </a:extLst>
          </p:cNvPr>
          <p:cNvSpPr/>
          <p:nvPr/>
        </p:nvSpPr>
        <p:spPr>
          <a:xfrm>
            <a:off x="4168588" y="300318"/>
            <a:ext cx="3854824" cy="625736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outerShdw blurRad="50800" dist="38100" algn="l" rotWithShape="0">
              <a:srgbClr val="00B0F0">
                <a:alpha val="40000"/>
              </a:srgbClr>
            </a:outerShdw>
          </a:effectLst>
          <a:scene3d>
            <a:camera prst="orthographicFront"/>
            <a:lightRig rig="threePt" dir="t"/>
          </a:scene3d>
          <a:sp3d>
            <a:bevelT w="190500" h="1905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5EB0C058-310D-0C85-D161-6B420ACAC37F}"/>
              </a:ext>
            </a:extLst>
          </p:cNvPr>
          <p:cNvSpPr/>
          <p:nvPr/>
        </p:nvSpPr>
        <p:spPr>
          <a:xfrm>
            <a:off x="8023411" y="300317"/>
            <a:ext cx="3854824" cy="625736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outerShdw blurRad="50800" dist="38100" algn="l" rotWithShape="0">
              <a:srgbClr val="00B0F0">
                <a:alpha val="40000"/>
              </a:srgbClr>
            </a:outerShdw>
          </a:effectLst>
          <a:scene3d>
            <a:camera prst="orthographicFront"/>
            <a:lightRig rig="threePt" dir="t"/>
          </a:scene3d>
          <a:sp3d>
            <a:bevelT w="190500" h="1905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D08AEC5B-60EF-D0E7-62EE-5DADF99689D0}"/>
              </a:ext>
            </a:extLst>
          </p:cNvPr>
          <p:cNvSpPr txBox="1"/>
          <p:nvPr/>
        </p:nvSpPr>
        <p:spPr>
          <a:xfrm>
            <a:off x="313763" y="837424"/>
            <a:ext cx="38548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主语</a:t>
            </a:r>
            <a:r>
              <a:rPr lang="en-US" altLang="zh-CN" sz="28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=</a:t>
            </a:r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谁</a:t>
            </a:r>
            <a:r>
              <a:rPr lang="en-US" altLang="zh-CN" sz="2800" b="1" dirty="0">
                <a:solidFill>
                  <a:schemeClr val="accent6">
                    <a:lumMod val="75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/</a:t>
            </a:r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什么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73E28065-4FDE-2C65-5613-971F4CD88457}"/>
              </a:ext>
            </a:extLst>
          </p:cNvPr>
          <p:cNvSpPr txBox="1"/>
          <p:nvPr/>
        </p:nvSpPr>
        <p:spPr>
          <a:xfrm>
            <a:off x="4168586" y="837424"/>
            <a:ext cx="38548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谓语</a:t>
            </a:r>
            <a:r>
              <a:rPr lang="en-US" altLang="zh-CN" sz="28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=</a:t>
            </a:r>
            <a:r>
              <a:rPr lang="zh-CN" altLang="en-US" sz="2800" b="1" dirty="0">
                <a:solidFill>
                  <a:srgbClr val="FF0000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做什么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81FDE4DF-B4E1-D8E5-6004-8D2C0C0F2036}"/>
              </a:ext>
            </a:extLst>
          </p:cNvPr>
          <p:cNvSpPr txBox="1"/>
          <p:nvPr/>
        </p:nvSpPr>
        <p:spPr>
          <a:xfrm>
            <a:off x="8023410" y="837424"/>
            <a:ext cx="38548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宾语</a:t>
            </a:r>
            <a:r>
              <a:rPr lang="en-US" altLang="zh-CN" sz="28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=</a:t>
            </a:r>
            <a:r>
              <a:rPr lang="zh-CN" altLang="en-US" sz="2800" b="1" dirty="0">
                <a:solidFill>
                  <a:srgbClr val="7030A0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动作承受者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EA76142F-8A24-EC0F-1401-FDAFF53CA9D8}"/>
              </a:ext>
            </a:extLst>
          </p:cNvPr>
          <p:cNvSpPr/>
          <p:nvPr/>
        </p:nvSpPr>
        <p:spPr>
          <a:xfrm>
            <a:off x="591705" y="4646984"/>
            <a:ext cx="3085079" cy="112347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27000" h="1270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53C2FA5-03FC-9483-89EB-CEB35864A9BD}"/>
              </a:ext>
            </a:extLst>
          </p:cNvPr>
          <p:cNvSpPr txBox="1"/>
          <p:nvPr/>
        </p:nvSpPr>
        <p:spPr>
          <a:xfrm>
            <a:off x="753851" y="4815997"/>
            <a:ext cx="27849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latin typeface="Comic Neue" panose="02000000000000000000" pitchFamily="2" charset="0"/>
              </a:rPr>
              <a:t>?</a:t>
            </a:r>
            <a:endParaRPr lang="zh-CN" altLang="en-US" sz="4000" b="1" dirty="0">
              <a:latin typeface="Comic Neue" panose="02000000000000000000" pitchFamily="2" charset="0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35A76314-3306-10C4-FD00-BDB099D2604F}"/>
              </a:ext>
            </a:extLst>
          </p:cNvPr>
          <p:cNvSpPr/>
          <p:nvPr/>
        </p:nvSpPr>
        <p:spPr>
          <a:xfrm>
            <a:off x="4607386" y="4660679"/>
            <a:ext cx="3085079" cy="112347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27000" h="1270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4ADDFA38-0CB8-C602-94F7-1C1A3D288144}"/>
              </a:ext>
            </a:extLst>
          </p:cNvPr>
          <p:cNvSpPr txBox="1"/>
          <p:nvPr/>
        </p:nvSpPr>
        <p:spPr>
          <a:xfrm>
            <a:off x="4743335" y="4826926"/>
            <a:ext cx="28353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latin typeface="Comic Neue" panose="02000000000000000000" pitchFamily="2" charset="0"/>
              </a:rPr>
              <a:t>?</a:t>
            </a:r>
            <a:endParaRPr lang="zh-CN" altLang="en-US" sz="4000" b="1" dirty="0">
              <a:latin typeface="Comic Neue" panose="02000000000000000000" pitchFamily="2" charset="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5E002E5B-0E83-27A0-A3EE-0632F0F9335B}"/>
              </a:ext>
            </a:extLst>
          </p:cNvPr>
          <p:cNvSpPr/>
          <p:nvPr/>
        </p:nvSpPr>
        <p:spPr>
          <a:xfrm>
            <a:off x="8515214" y="4646984"/>
            <a:ext cx="3085079" cy="112347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27000" h="1270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E0C88FCE-EF48-7828-F1D7-C0366C86FBE3}"/>
              </a:ext>
            </a:extLst>
          </p:cNvPr>
          <p:cNvSpPr txBox="1"/>
          <p:nvPr/>
        </p:nvSpPr>
        <p:spPr>
          <a:xfrm>
            <a:off x="8644693" y="4852014"/>
            <a:ext cx="28175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latin typeface="Comic Neue" panose="02000000000000000000" pitchFamily="2" charset="0"/>
              </a:rPr>
              <a:t>?.</a:t>
            </a:r>
            <a:endParaRPr lang="zh-CN" altLang="en-US" sz="4000" b="1" dirty="0">
              <a:latin typeface="Comic Neue" panose="02000000000000000000" pitchFamily="2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A2C68566-0205-8BB3-D401-4E2545209244}"/>
              </a:ext>
            </a:extLst>
          </p:cNvPr>
          <p:cNvSpPr txBox="1"/>
          <p:nvPr/>
        </p:nvSpPr>
        <p:spPr>
          <a:xfrm>
            <a:off x="1676398" y="5882878"/>
            <a:ext cx="112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我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50F9CDD9-288F-DF14-9D63-9B50990AA21F}"/>
              </a:ext>
            </a:extLst>
          </p:cNvPr>
          <p:cNvSpPr txBox="1"/>
          <p:nvPr/>
        </p:nvSpPr>
        <p:spPr>
          <a:xfrm>
            <a:off x="5647763" y="5914614"/>
            <a:ext cx="112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开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9CE68A4C-BF38-4D35-8184-ADA5E6875E6E}"/>
              </a:ext>
            </a:extLst>
          </p:cNvPr>
          <p:cNvSpPr txBox="1"/>
          <p:nvPr/>
        </p:nvSpPr>
        <p:spPr>
          <a:xfrm>
            <a:off x="9488715" y="5882878"/>
            <a:ext cx="112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zh-CN" altLang="en-US" dirty="0"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2FD0226F-7B3F-F8D4-A897-90D6AF198FF8}"/>
              </a:ext>
            </a:extLst>
          </p:cNvPr>
          <p:cNvSpPr txBox="1"/>
          <p:nvPr/>
        </p:nvSpPr>
        <p:spPr>
          <a:xfrm>
            <a:off x="9488715" y="5914614"/>
            <a:ext cx="112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车。</a:t>
            </a:r>
          </a:p>
        </p:txBody>
      </p:sp>
      <p:pic>
        <p:nvPicPr>
          <p:cNvPr id="2" name="图片 1" descr="图片包含 徽标&#10;&#10;AI 生成的内容可能不正确。">
            <a:extLst>
              <a:ext uri="{FF2B5EF4-FFF2-40B4-BE49-F238E27FC236}">
                <a16:creationId xmlns:a16="http://schemas.microsoft.com/office/drawing/2014/main" id="{DF0ABC7B-88CD-FC27-6F85-4D961BA603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62" t="1829" r="39095" b="34854"/>
          <a:stretch>
            <a:fillRect/>
          </a:stretch>
        </p:blipFill>
        <p:spPr>
          <a:xfrm>
            <a:off x="1429977" y="1949782"/>
            <a:ext cx="1618647" cy="2067694"/>
          </a:xfrm>
          <a:prstGeom prst="rect">
            <a:avLst/>
          </a:prstGeom>
          <a:effectLst/>
        </p:spPr>
      </p:pic>
      <p:pic>
        <p:nvPicPr>
          <p:cNvPr id="19" name="图片 18" descr="图片包含 游戏机, 卡车, 蛋糕, 火车&#10;&#10;AI 生成的内容可能不正确。">
            <a:extLst>
              <a:ext uri="{FF2B5EF4-FFF2-40B4-BE49-F238E27FC236}">
                <a16:creationId xmlns:a16="http://schemas.microsoft.com/office/drawing/2014/main" id="{CB30216F-FBCA-9841-64CC-5F3427E095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7386" y="1472741"/>
            <a:ext cx="2900507" cy="2900507"/>
          </a:xfrm>
          <a:prstGeom prst="rect">
            <a:avLst/>
          </a:prstGeom>
        </p:spPr>
      </p:pic>
      <p:sp>
        <p:nvSpPr>
          <p:cNvPr id="23" name="文本框 22">
            <a:extLst>
              <a:ext uri="{FF2B5EF4-FFF2-40B4-BE49-F238E27FC236}">
                <a16:creationId xmlns:a16="http://schemas.microsoft.com/office/drawing/2014/main" id="{2A844BE8-D656-5EBB-1E7B-5C60A45A59A3}"/>
              </a:ext>
            </a:extLst>
          </p:cNvPr>
          <p:cNvSpPr txBox="1"/>
          <p:nvPr/>
        </p:nvSpPr>
        <p:spPr>
          <a:xfrm>
            <a:off x="4961743" y="434715"/>
            <a:ext cx="27307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0070C0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试一试你可以说句子了！</a:t>
            </a:r>
            <a:endParaRPr lang="zh-CN" altLang="en-US" dirty="0">
              <a:solidFill>
                <a:srgbClr val="0070C0"/>
              </a:solidFill>
            </a:endParaRPr>
          </a:p>
        </p:txBody>
      </p:sp>
      <p:pic>
        <p:nvPicPr>
          <p:cNvPr id="22" name="图片 21" descr="卡通人物&#10;&#10;AI 生成的内容可能不正确。">
            <a:extLst>
              <a:ext uri="{FF2B5EF4-FFF2-40B4-BE49-F238E27FC236}">
                <a16:creationId xmlns:a16="http://schemas.microsoft.com/office/drawing/2014/main" id="{6DCF6036-71F0-FD57-F5C4-82FABE229D5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4733" y="2623279"/>
            <a:ext cx="2237983" cy="1236486"/>
          </a:xfrm>
          <a:prstGeom prst="rect">
            <a:avLst/>
          </a:prstGeom>
        </p:spPr>
      </p:pic>
      <p:pic>
        <p:nvPicPr>
          <p:cNvPr id="32" name="图形 31" descr="带太阳镜的脸轮廓 轮廓">
            <a:extLst>
              <a:ext uri="{FF2B5EF4-FFF2-40B4-BE49-F238E27FC236}">
                <a16:creationId xmlns:a16="http://schemas.microsoft.com/office/drawing/2014/main" id="{386AC26B-7952-E45D-A28E-7B5EBA45CD7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87556" y="363602"/>
            <a:ext cx="511557" cy="511557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pic>
        <p:nvPicPr>
          <p:cNvPr id="3" name="图形 2" descr="声音媒体 纯色填充">
            <a:extLst>
              <a:ext uri="{FF2B5EF4-FFF2-40B4-BE49-F238E27FC236}">
                <a16:creationId xmlns:a16="http://schemas.microsoft.com/office/drawing/2014/main" id="{648AE2C8-B8EB-6FE0-978C-6207FAB7B04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037943" y="5819182"/>
            <a:ext cx="560195" cy="560195"/>
          </a:xfrm>
          <a:prstGeom prst="rect">
            <a:avLst/>
          </a:prstGeom>
        </p:spPr>
      </p:pic>
      <p:pic>
        <p:nvPicPr>
          <p:cNvPr id="4" name="i drive a car">
            <a:hlinkClick r:id="" action="ppaction://media"/>
            <a:extLst>
              <a:ext uri="{FF2B5EF4-FFF2-40B4-BE49-F238E27FC236}">
                <a16:creationId xmlns:a16="http://schemas.microsoft.com/office/drawing/2014/main" id="{EFD9ED65-8591-97E9-A7B2-D8B6F782341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1111001" y="1360644"/>
            <a:ext cx="609600" cy="609600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DCFCCDDA-1C09-415B-D161-A64C9422EE66}"/>
              </a:ext>
            </a:extLst>
          </p:cNvPr>
          <p:cNvSpPr txBox="1"/>
          <p:nvPr/>
        </p:nvSpPr>
        <p:spPr>
          <a:xfrm>
            <a:off x="766363" y="4829185"/>
            <a:ext cx="27849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latin typeface="Comic Neue" panose="02000000000000000000" pitchFamily="2" charset="0"/>
              </a:rPr>
              <a:t>I</a:t>
            </a:r>
            <a:endParaRPr lang="zh-CN" altLang="en-US" sz="4000" b="1" dirty="0">
              <a:latin typeface="Comic Neue" panose="02000000000000000000" pitchFamily="2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75E66342-EF3B-C1C4-D8D8-DD5A394C001F}"/>
              </a:ext>
            </a:extLst>
          </p:cNvPr>
          <p:cNvSpPr txBox="1"/>
          <p:nvPr/>
        </p:nvSpPr>
        <p:spPr>
          <a:xfrm>
            <a:off x="4664582" y="4863879"/>
            <a:ext cx="28353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latin typeface="Comic Neue" panose="02000000000000000000" pitchFamily="2" charset="0"/>
              </a:rPr>
              <a:t>drive</a:t>
            </a:r>
            <a:endParaRPr lang="zh-CN" altLang="en-US" sz="4000" b="1" dirty="0">
              <a:solidFill>
                <a:srgbClr val="FF0000"/>
              </a:solidFill>
              <a:latin typeface="Comic Neue" panose="02000000000000000000" pitchFamily="2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B9097D4E-9860-2853-8CC6-4BA59BA5C058}"/>
              </a:ext>
            </a:extLst>
          </p:cNvPr>
          <p:cNvSpPr txBox="1"/>
          <p:nvPr/>
        </p:nvSpPr>
        <p:spPr>
          <a:xfrm>
            <a:off x="8620892" y="4863879"/>
            <a:ext cx="28175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latin typeface="Comic Neue" panose="02000000000000000000" pitchFamily="2" charset="0"/>
              </a:rPr>
              <a:t>a car.</a:t>
            </a:r>
            <a:endParaRPr lang="zh-CN" altLang="en-US" sz="4000" b="1" dirty="0">
              <a:latin typeface="Comic Neue" panose="02000000000000000000" pitchFamily="2" charset="0"/>
            </a:endParaRPr>
          </a:p>
        </p:txBody>
      </p:sp>
      <p:sp>
        <p:nvSpPr>
          <p:cNvPr id="27" name="箭头: 五边形 2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5517EBA-0BC3-FB2D-5252-0CE023DA2980}"/>
              </a:ext>
            </a:extLst>
          </p:cNvPr>
          <p:cNvSpPr/>
          <p:nvPr/>
        </p:nvSpPr>
        <p:spPr>
          <a:xfrm>
            <a:off x="10618268" y="136197"/>
            <a:ext cx="1290728" cy="432673"/>
          </a:xfrm>
          <a:prstGeom prst="homePlate">
            <a:avLst/>
          </a:prstGeom>
          <a:solidFill>
            <a:srgbClr val="0065B1"/>
          </a:solidFill>
          <a:ln w="12700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anose="030F0702030302020204" pitchFamily="66" charset="0"/>
                <a:ea typeface="等线" panose="02010600030101010101" pitchFamily="2" charset="-122"/>
                <a:cs typeface="+mn-cs"/>
              </a:rPr>
              <a:t>NEXT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 panose="030F0702030302020204" pitchFamily="66" charset="0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44891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01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11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11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11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7" grpId="0"/>
      <p:bldP spid="11" grpId="0"/>
      <p:bldP spid="12" grpId="0"/>
      <p:bldP spid="5" grpId="0"/>
      <p:bldP spid="13" grpId="0"/>
      <p:bldP spid="2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5000">
              <a:schemeClr val="accent6">
                <a:lumMod val="0"/>
                <a:lumOff val="100000"/>
              </a:schemeClr>
            </a:gs>
            <a:gs pos="16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D15BEAA-EDA0-5BEA-F073-F54D7506F4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he">
            <a:hlinkClick r:id="" action="ppaction://media"/>
            <a:extLst>
              <a:ext uri="{FF2B5EF4-FFF2-40B4-BE49-F238E27FC236}">
                <a16:creationId xmlns:a16="http://schemas.microsoft.com/office/drawing/2014/main" id="{85A91C73-4CB7-9790-D169-6438EF9B072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0"/>
          <a:stretch>
            <a:fillRect/>
          </a:stretch>
        </p:blipFill>
        <p:spPr>
          <a:xfrm>
            <a:off x="-1184771" y="264070"/>
            <a:ext cx="609600" cy="609600"/>
          </a:xfrm>
          <a:prstGeom prst="rect">
            <a:avLst/>
          </a:prstGeom>
        </p:spPr>
      </p:pic>
      <p:pic>
        <p:nvPicPr>
          <p:cNvPr id="6" name="he">
            <a:hlinkClick r:id="" action="ppaction://media"/>
            <a:extLst>
              <a:ext uri="{FF2B5EF4-FFF2-40B4-BE49-F238E27FC236}">
                <a16:creationId xmlns:a16="http://schemas.microsoft.com/office/drawing/2014/main" id="{0C41954A-2423-796E-EB52-A4C8B485075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0"/>
          <a:stretch>
            <a:fillRect/>
          </a:stretch>
        </p:blipFill>
        <p:spPr>
          <a:xfrm>
            <a:off x="-988285" y="1313584"/>
            <a:ext cx="609600" cy="609600"/>
          </a:xfrm>
          <a:prstGeom prst="rect">
            <a:avLst/>
          </a:prstGeom>
        </p:spPr>
      </p:pic>
      <p:pic>
        <p:nvPicPr>
          <p:cNvPr id="7" name="we">
            <a:hlinkClick r:id="" action="ppaction://media"/>
            <a:extLst>
              <a:ext uri="{FF2B5EF4-FFF2-40B4-BE49-F238E27FC236}">
                <a16:creationId xmlns:a16="http://schemas.microsoft.com/office/drawing/2014/main" id="{E11B7B3A-91FC-7FD8-05A5-21799782362D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40"/>
          <a:stretch>
            <a:fillRect/>
          </a:stretch>
        </p:blipFill>
        <p:spPr>
          <a:xfrm>
            <a:off x="-1292797" y="2495995"/>
            <a:ext cx="609600" cy="609600"/>
          </a:xfrm>
          <a:prstGeom prst="rect">
            <a:avLst/>
          </a:prstGeom>
        </p:spPr>
      </p:pic>
      <p:pic>
        <p:nvPicPr>
          <p:cNvPr id="8" name="it">
            <a:hlinkClick r:id="" action="ppaction://media"/>
            <a:extLst>
              <a:ext uri="{FF2B5EF4-FFF2-40B4-BE49-F238E27FC236}">
                <a16:creationId xmlns:a16="http://schemas.microsoft.com/office/drawing/2014/main" id="{4E3861C5-6C71-9CC8-235D-45874D68967E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40"/>
          <a:stretch>
            <a:fillRect/>
          </a:stretch>
        </p:blipFill>
        <p:spPr>
          <a:xfrm>
            <a:off x="-1292797" y="3678406"/>
            <a:ext cx="609600" cy="609600"/>
          </a:xfrm>
          <a:prstGeom prst="rect">
            <a:avLst/>
          </a:prstGeom>
        </p:spPr>
      </p:pic>
      <p:pic>
        <p:nvPicPr>
          <p:cNvPr id="9" name="you">
            <a:hlinkClick r:id="" action="ppaction://media"/>
            <a:extLst>
              <a:ext uri="{FF2B5EF4-FFF2-40B4-BE49-F238E27FC236}">
                <a16:creationId xmlns:a16="http://schemas.microsoft.com/office/drawing/2014/main" id="{1AE0992D-85FC-59BF-3A3E-DEE7FB339853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40"/>
          <a:stretch>
            <a:fillRect/>
          </a:stretch>
        </p:blipFill>
        <p:spPr>
          <a:xfrm>
            <a:off x="-1447623" y="4823697"/>
            <a:ext cx="609600" cy="609600"/>
          </a:xfrm>
          <a:prstGeom prst="rect">
            <a:avLst/>
          </a:prstGeom>
        </p:spPr>
      </p:pic>
      <p:pic>
        <p:nvPicPr>
          <p:cNvPr id="11" name="i">
            <a:hlinkClick r:id="" action="ppaction://media"/>
            <a:extLst>
              <a:ext uri="{FF2B5EF4-FFF2-40B4-BE49-F238E27FC236}">
                <a16:creationId xmlns:a16="http://schemas.microsoft.com/office/drawing/2014/main" id="{C77BE60C-3215-921B-3571-CB6FD50FB45A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40"/>
          <a:stretch>
            <a:fillRect/>
          </a:stretch>
        </p:blipFill>
        <p:spPr>
          <a:xfrm>
            <a:off x="-1505775" y="6168431"/>
            <a:ext cx="609600" cy="609600"/>
          </a:xfrm>
          <a:prstGeom prst="rect">
            <a:avLst/>
          </a:prstGeom>
        </p:spPr>
      </p:pic>
      <p:pic>
        <p:nvPicPr>
          <p:cNvPr id="12" name="they">
            <a:hlinkClick r:id="" action="ppaction://media"/>
            <a:extLst>
              <a:ext uri="{FF2B5EF4-FFF2-40B4-BE49-F238E27FC236}">
                <a16:creationId xmlns:a16="http://schemas.microsoft.com/office/drawing/2014/main" id="{B6724285-FF29-F9C2-075E-A1EB6FA879E1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40"/>
          <a:stretch>
            <a:fillRect/>
          </a:stretch>
        </p:blipFill>
        <p:spPr>
          <a:xfrm>
            <a:off x="-1646755" y="3217790"/>
            <a:ext cx="609600" cy="609600"/>
          </a:xfrm>
          <a:prstGeom prst="rect">
            <a:avLst/>
          </a:prstGeom>
        </p:spPr>
      </p:pic>
      <p:pic>
        <p:nvPicPr>
          <p:cNvPr id="14" name="you">
            <a:hlinkClick r:id="" action="ppaction://media"/>
            <a:extLst>
              <a:ext uri="{FF2B5EF4-FFF2-40B4-BE49-F238E27FC236}">
                <a16:creationId xmlns:a16="http://schemas.microsoft.com/office/drawing/2014/main" id="{44B3CD8F-4D58-7B69-4800-CBC50C053F31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40"/>
          <a:stretch>
            <a:fillRect/>
          </a:stretch>
        </p:blipFill>
        <p:spPr>
          <a:xfrm>
            <a:off x="-1581231" y="1968363"/>
            <a:ext cx="609600" cy="609600"/>
          </a:xfrm>
          <a:prstGeom prst="rect">
            <a:avLst/>
          </a:prstGeom>
        </p:spPr>
      </p:pic>
      <p:pic>
        <p:nvPicPr>
          <p:cNvPr id="22" name="rat">
            <a:hlinkClick r:id="" action="ppaction://media"/>
            <a:extLst>
              <a:ext uri="{FF2B5EF4-FFF2-40B4-BE49-F238E27FC236}">
                <a16:creationId xmlns:a16="http://schemas.microsoft.com/office/drawing/2014/main" id="{73F32E0E-74E7-5895-0387-9633B375016A}"/>
              </a:ext>
            </a:extLst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40"/>
          <a:stretch>
            <a:fillRect/>
          </a:stretch>
        </p:blipFill>
        <p:spPr>
          <a:xfrm>
            <a:off x="-1810575" y="901033"/>
            <a:ext cx="609600" cy="609600"/>
          </a:xfrm>
          <a:prstGeom prst="rect">
            <a:avLst/>
          </a:prstGeom>
        </p:spPr>
      </p:pic>
      <p:pic>
        <p:nvPicPr>
          <p:cNvPr id="23" name="rice">
            <a:hlinkClick r:id="" action="ppaction://media"/>
            <a:extLst>
              <a:ext uri="{FF2B5EF4-FFF2-40B4-BE49-F238E27FC236}">
                <a16:creationId xmlns:a16="http://schemas.microsoft.com/office/drawing/2014/main" id="{50F326C4-B43B-FA2B-C926-E0393A82119F}"/>
              </a:ext>
            </a:extLst>
          </p:cNvPr>
          <p:cNvPicPr>
            <a:picLocks noChangeAspect="1"/>
          </p:cNvPicPr>
          <p:nvPr>
            <a:audioFile r:link="rId18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40"/>
          <a:stretch>
            <a:fillRect/>
          </a:stretch>
        </p:blipFill>
        <p:spPr>
          <a:xfrm>
            <a:off x="-987997" y="2048718"/>
            <a:ext cx="609600" cy="609600"/>
          </a:xfrm>
          <a:prstGeom prst="rect">
            <a:avLst/>
          </a:prstGeom>
        </p:spPr>
      </p:pic>
      <p:pic>
        <p:nvPicPr>
          <p:cNvPr id="24" name="room">
            <a:hlinkClick r:id="" action="ppaction://media"/>
            <a:extLst>
              <a:ext uri="{FF2B5EF4-FFF2-40B4-BE49-F238E27FC236}">
                <a16:creationId xmlns:a16="http://schemas.microsoft.com/office/drawing/2014/main" id="{2C81D25D-048F-DA12-68D3-FF1CDB54BD8F}"/>
              </a:ext>
            </a:extLst>
          </p:cNvPr>
          <p:cNvPicPr>
            <a:picLocks noChangeAspect="1"/>
          </p:cNvPicPr>
          <p:nvPr>
            <a:audioFile r:link="rId20"/>
            <p:extLst>
              <p:ext uri="{DAA4B4D4-6D71-4841-9C94-3DE7FCFB9230}">
                <p14:media xmlns:p14="http://schemas.microsoft.com/office/powerpoint/2010/main" r:embed="rId19"/>
              </p:ext>
            </p:extLst>
          </p:nvPr>
        </p:nvPicPr>
        <p:blipFill>
          <a:blip r:embed="rId40"/>
          <a:stretch>
            <a:fillRect/>
          </a:stretch>
        </p:blipFill>
        <p:spPr>
          <a:xfrm>
            <a:off x="-1794371" y="4172897"/>
            <a:ext cx="609600" cy="609600"/>
          </a:xfrm>
          <a:prstGeom prst="rect">
            <a:avLst/>
          </a:prstGeom>
        </p:spPr>
      </p:pic>
      <p:pic>
        <p:nvPicPr>
          <p:cNvPr id="25" name="egg">
            <a:hlinkClick r:id="" action="ppaction://media"/>
            <a:extLst>
              <a:ext uri="{FF2B5EF4-FFF2-40B4-BE49-F238E27FC236}">
                <a16:creationId xmlns:a16="http://schemas.microsoft.com/office/drawing/2014/main" id="{7D12C3FF-A01E-91CB-6EBA-75C1FDEF59BD}"/>
              </a:ext>
            </a:extLst>
          </p:cNvPr>
          <p:cNvPicPr>
            <a:picLocks noChangeAspect="1"/>
          </p:cNvPicPr>
          <p:nvPr>
            <a:audioFile r:link="rId22"/>
            <p:extLst>
              <p:ext uri="{DAA4B4D4-6D71-4841-9C94-3DE7FCFB9230}">
                <p14:media xmlns:p14="http://schemas.microsoft.com/office/powerpoint/2010/main" r:embed="rId21"/>
              </p:ext>
            </p:extLst>
          </p:nvPr>
        </p:nvPicPr>
        <p:blipFill>
          <a:blip r:embed="rId40"/>
          <a:stretch>
            <a:fillRect/>
          </a:stretch>
        </p:blipFill>
        <p:spPr>
          <a:xfrm>
            <a:off x="-2167313" y="2963245"/>
            <a:ext cx="609600" cy="609600"/>
          </a:xfrm>
          <a:prstGeom prst="rect">
            <a:avLst/>
          </a:prstGeom>
        </p:spPr>
      </p:pic>
      <p:pic>
        <p:nvPicPr>
          <p:cNvPr id="26" name="tea">
            <a:hlinkClick r:id="" action="ppaction://media"/>
            <a:extLst>
              <a:ext uri="{FF2B5EF4-FFF2-40B4-BE49-F238E27FC236}">
                <a16:creationId xmlns:a16="http://schemas.microsoft.com/office/drawing/2014/main" id="{FB37AF0D-57C1-A532-BE90-57CA114C4C53}"/>
              </a:ext>
            </a:extLst>
          </p:cNvPr>
          <p:cNvPicPr>
            <a:picLocks noChangeAspect="1"/>
          </p:cNvPicPr>
          <p:nvPr>
            <a:audioFile r:link="rId24"/>
            <p:extLst>
              <p:ext uri="{DAA4B4D4-6D71-4841-9C94-3DE7FCFB9230}">
                <p14:media xmlns:p14="http://schemas.microsoft.com/office/powerpoint/2010/main" r:embed="rId23"/>
              </p:ext>
            </p:extLst>
          </p:nvPr>
        </p:nvPicPr>
        <p:blipFill>
          <a:blip r:embed="rId40"/>
          <a:stretch>
            <a:fillRect/>
          </a:stretch>
        </p:blipFill>
        <p:spPr>
          <a:xfrm>
            <a:off x="-2399615" y="4619388"/>
            <a:ext cx="609600" cy="609600"/>
          </a:xfrm>
          <a:prstGeom prst="rect">
            <a:avLst/>
          </a:prstGeom>
        </p:spPr>
      </p:pic>
      <p:pic>
        <p:nvPicPr>
          <p:cNvPr id="34" name="eat">
            <a:hlinkClick r:id="" action="ppaction://media"/>
            <a:extLst>
              <a:ext uri="{FF2B5EF4-FFF2-40B4-BE49-F238E27FC236}">
                <a16:creationId xmlns:a16="http://schemas.microsoft.com/office/drawing/2014/main" id="{D4DFD26C-BCE9-C85A-2C1C-8A99804D0A28}"/>
              </a:ext>
            </a:extLst>
          </p:cNvPr>
          <p:cNvPicPr>
            <a:picLocks noChangeAspect="1"/>
          </p:cNvPicPr>
          <p:nvPr>
            <a:audioFile r:link="rId26"/>
            <p:extLst>
              <p:ext uri="{DAA4B4D4-6D71-4841-9C94-3DE7FCFB9230}">
                <p14:media xmlns:p14="http://schemas.microsoft.com/office/powerpoint/2010/main" r:embed="rId25"/>
              </p:ext>
            </p:extLst>
          </p:nvPr>
        </p:nvPicPr>
        <p:blipFill>
          <a:blip r:embed="rId40"/>
          <a:stretch>
            <a:fillRect/>
          </a:stretch>
        </p:blipFill>
        <p:spPr>
          <a:xfrm>
            <a:off x="-2511675" y="1551833"/>
            <a:ext cx="609600" cy="609600"/>
          </a:xfrm>
          <a:prstGeom prst="rect">
            <a:avLst/>
          </a:prstGeom>
        </p:spPr>
      </p:pic>
      <p:pic>
        <p:nvPicPr>
          <p:cNvPr id="35" name="eat">
            <a:hlinkClick r:id="" action="ppaction://media"/>
            <a:extLst>
              <a:ext uri="{FF2B5EF4-FFF2-40B4-BE49-F238E27FC236}">
                <a16:creationId xmlns:a16="http://schemas.microsoft.com/office/drawing/2014/main" id="{65EE6D56-7A03-0917-6BE0-08D47B40DD23}"/>
              </a:ext>
            </a:extLst>
          </p:cNvPr>
          <p:cNvPicPr>
            <a:picLocks noChangeAspect="1"/>
          </p:cNvPicPr>
          <p:nvPr>
            <a:audioFile r:link="rId26"/>
            <p:extLst>
              <p:ext uri="{DAA4B4D4-6D71-4841-9C94-3DE7FCFB9230}">
                <p14:media xmlns:p14="http://schemas.microsoft.com/office/powerpoint/2010/main" r:embed="rId25"/>
              </p:ext>
            </p:extLst>
          </p:nvPr>
        </p:nvPicPr>
        <p:blipFill>
          <a:blip r:embed="rId40"/>
          <a:stretch>
            <a:fillRect/>
          </a:stretch>
        </p:blipFill>
        <p:spPr>
          <a:xfrm>
            <a:off x="-811860" y="4877190"/>
            <a:ext cx="609600" cy="609600"/>
          </a:xfrm>
          <a:prstGeom prst="rect">
            <a:avLst/>
          </a:prstGeom>
        </p:spPr>
      </p:pic>
      <p:pic>
        <p:nvPicPr>
          <p:cNvPr id="36" name="look at">
            <a:hlinkClick r:id="" action="ppaction://media"/>
            <a:extLst>
              <a:ext uri="{FF2B5EF4-FFF2-40B4-BE49-F238E27FC236}">
                <a16:creationId xmlns:a16="http://schemas.microsoft.com/office/drawing/2014/main" id="{D91C8DBC-628B-C002-D88D-9B6F0CADD0C1}"/>
              </a:ext>
            </a:extLst>
          </p:cNvPr>
          <p:cNvPicPr>
            <a:picLocks noChangeAspect="1"/>
          </p:cNvPicPr>
          <p:nvPr>
            <a:audioFile r:link="rId28"/>
            <p:extLst>
              <p:ext uri="{DAA4B4D4-6D71-4841-9C94-3DE7FCFB9230}">
                <p14:media xmlns:p14="http://schemas.microsoft.com/office/powerpoint/2010/main" r:embed="rId27"/>
              </p:ext>
            </p:extLst>
          </p:nvPr>
        </p:nvPicPr>
        <p:blipFill>
          <a:blip r:embed="rId40"/>
          <a:stretch>
            <a:fillRect/>
          </a:stretch>
        </p:blipFill>
        <p:spPr>
          <a:xfrm>
            <a:off x="-2625532" y="2355588"/>
            <a:ext cx="609600" cy="609600"/>
          </a:xfrm>
          <a:prstGeom prst="rect">
            <a:avLst/>
          </a:prstGeom>
        </p:spPr>
      </p:pic>
      <p:pic>
        <p:nvPicPr>
          <p:cNvPr id="37" name="clean">
            <a:hlinkClick r:id="" action="ppaction://media"/>
            <a:extLst>
              <a:ext uri="{FF2B5EF4-FFF2-40B4-BE49-F238E27FC236}">
                <a16:creationId xmlns:a16="http://schemas.microsoft.com/office/drawing/2014/main" id="{E1AAB551-B465-DC3E-55E7-B18018644EA1}"/>
              </a:ext>
            </a:extLst>
          </p:cNvPr>
          <p:cNvPicPr>
            <a:picLocks noChangeAspect="1"/>
          </p:cNvPicPr>
          <p:nvPr>
            <a:audioFile r:link="rId30"/>
            <p:extLst>
              <p:ext uri="{DAA4B4D4-6D71-4841-9C94-3DE7FCFB9230}">
                <p14:media xmlns:p14="http://schemas.microsoft.com/office/powerpoint/2010/main" r:embed="rId29"/>
              </p:ext>
            </p:extLst>
          </p:nvPr>
        </p:nvPicPr>
        <p:blipFill>
          <a:blip r:embed="rId40"/>
          <a:stretch>
            <a:fillRect/>
          </a:stretch>
        </p:blipFill>
        <p:spPr>
          <a:xfrm>
            <a:off x="-2869627" y="3572845"/>
            <a:ext cx="609600" cy="609600"/>
          </a:xfrm>
          <a:prstGeom prst="rect">
            <a:avLst/>
          </a:prstGeom>
        </p:spPr>
      </p:pic>
      <p:pic>
        <p:nvPicPr>
          <p:cNvPr id="39" name="drink">
            <a:hlinkClick r:id="" action="ppaction://media"/>
            <a:extLst>
              <a:ext uri="{FF2B5EF4-FFF2-40B4-BE49-F238E27FC236}">
                <a16:creationId xmlns:a16="http://schemas.microsoft.com/office/drawing/2014/main" id="{5274C44A-8FF0-1AA3-6DB1-E342AF1B39A8}"/>
              </a:ext>
            </a:extLst>
          </p:cNvPr>
          <p:cNvPicPr>
            <a:picLocks noChangeAspect="1"/>
          </p:cNvPicPr>
          <p:nvPr>
            <a:audioFile r:link="rId32"/>
            <p:extLst>
              <p:ext uri="{DAA4B4D4-6D71-4841-9C94-3DE7FCFB9230}">
                <p14:media xmlns:p14="http://schemas.microsoft.com/office/powerpoint/2010/main" r:embed="rId31"/>
              </p:ext>
            </p:extLst>
          </p:nvPr>
        </p:nvPicPr>
        <p:blipFill>
          <a:blip r:embed="rId40"/>
          <a:stretch>
            <a:fillRect/>
          </a:stretch>
        </p:blipFill>
        <p:spPr>
          <a:xfrm>
            <a:off x="-2738708" y="614088"/>
            <a:ext cx="609600" cy="609600"/>
          </a:xfrm>
          <a:prstGeom prst="rect">
            <a:avLst/>
          </a:prstGeom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23C060F6-4D87-4A02-10B4-19644278B431}"/>
              </a:ext>
            </a:extLst>
          </p:cNvPr>
          <p:cNvSpPr/>
          <p:nvPr/>
        </p:nvSpPr>
        <p:spPr>
          <a:xfrm>
            <a:off x="287415" y="1289104"/>
            <a:ext cx="2893373" cy="4696685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effectLst>
            <a:outerShdw blurRad="50800" dist="38100" algn="l" rotWithShape="0">
              <a:schemeClr val="tx2">
                <a:lumMod val="25000"/>
                <a:lumOff val="75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90500" h="1905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56596824-B368-DD39-AC54-42D995359158}"/>
              </a:ext>
            </a:extLst>
          </p:cNvPr>
          <p:cNvSpPr/>
          <p:nvPr/>
        </p:nvSpPr>
        <p:spPr>
          <a:xfrm>
            <a:off x="3180787" y="1289104"/>
            <a:ext cx="2893373" cy="469668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outerShdw blurRad="50800" dist="38100" algn="l" rotWithShape="0">
              <a:srgbClr val="00B0F0">
                <a:alpha val="40000"/>
              </a:srgbClr>
            </a:outerShdw>
          </a:effectLst>
          <a:scene3d>
            <a:camera prst="orthographicFront"/>
            <a:lightRig rig="threePt" dir="t"/>
          </a:scene3d>
          <a:sp3d>
            <a:bevelT w="190500" h="1905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E4BAC6DD-1E24-C959-54D5-F7F6E330E5FC}"/>
              </a:ext>
            </a:extLst>
          </p:cNvPr>
          <p:cNvSpPr/>
          <p:nvPr/>
        </p:nvSpPr>
        <p:spPr>
          <a:xfrm>
            <a:off x="6074160" y="1289104"/>
            <a:ext cx="2893373" cy="469668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outerShdw blurRad="50800" dist="38100" algn="l" rotWithShape="0">
              <a:srgbClr val="00B0F0">
                <a:alpha val="40000"/>
              </a:srgbClr>
            </a:outerShdw>
          </a:effectLst>
          <a:scene3d>
            <a:camera prst="orthographicFront"/>
            <a:lightRig rig="threePt" dir="t"/>
          </a:scene3d>
          <a:sp3d>
            <a:bevelT w="190500" h="1905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A34F1E9F-D8B3-32C2-207B-A7129B4D5C5B}"/>
              </a:ext>
            </a:extLst>
          </p:cNvPr>
          <p:cNvSpPr txBox="1"/>
          <p:nvPr/>
        </p:nvSpPr>
        <p:spPr>
          <a:xfrm>
            <a:off x="3180786" y="1692249"/>
            <a:ext cx="28933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谓语</a:t>
            </a:r>
            <a:r>
              <a:rPr lang="en-US" altLang="zh-CN" sz="2400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=</a:t>
            </a:r>
            <a:r>
              <a:rPr lang="zh-CN" altLang="en-US" sz="2400" dirty="0">
                <a:solidFill>
                  <a:srgbClr val="FF0000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做什么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74FB264E-57D3-CDC5-52C3-04BC105D5F15}"/>
              </a:ext>
            </a:extLst>
          </p:cNvPr>
          <p:cNvSpPr txBox="1"/>
          <p:nvPr/>
        </p:nvSpPr>
        <p:spPr>
          <a:xfrm>
            <a:off x="6074160" y="1692249"/>
            <a:ext cx="28933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宾语</a:t>
            </a:r>
            <a:r>
              <a:rPr lang="en-US" altLang="zh-CN" sz="2400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=</a:t>
            </a:r>
            <a:r>
              <a:rPr lang="zh-CN" altLang="en-US" sz="2400" dirty="0">
                <a:solidFill>
                  <a:srgbClr val="7030A0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动作承受者</a:t>
            </a: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D8078F5D-5C1C-2000-773B-6541C23958CC}"/>
              </a:ext>
            </a:extLst>
          </p:cNvPr>
          <p:cNvSpPr txBox="1"/>
          <p:nvPr/>
        </p:nvSpPr>
        <p:spPr>
          <a:xfrm>
            <a:off x="287414" y="1690275"/>
            <a:ext cx="28933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主语</a:t>
            </a:r>
            <a:r>
              <a:rPr lang="en-US" altLang="zh-CN" sz="2400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(</a:t>
            </a:r>
            <a:r>
              <a:rPr lang="zh-CN" altLang="en-US" sz="2400" dirty="0">
                <a:solidFill>
                  <a:srgbClr val="156082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谁</a:t>
            </a:r>
            <a:r>
              <a:rPr lang="en-US" altLang="zh-CN" sz="2400" dirty="0">
                <a:solidFill>
                  <a:srgbClr val="156082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/</a:t>
            </a:r>
            <a:r>
              <a:rPr lang="zh-CN" altLang="en-US" sz="2400" dirty="0">
                <a:solidFill>
                  <a:srgbClr val="156082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什么</a:t>
            </a:r>
            <a:r>
              <a:rPr lang="en-US" altLang="zh-CN" sz="2400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)</a:t>
            </a:r>
            <a:endParaRPr lang="zh-CN" altLang="en-US" sz="2400" dirty="0"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</p:txBody>
      </p:sp>
      <p:pic>
        <p:nvPicPr>
          <p:cNvPr id="61" name="图片 60">
            <a:extLst>
              <a:ext uri="{FF2B5EF4-FFF2-40B4-BE49-F238E27FC236}">
                <a16:creationId xmlns:a16="http://schemas.microsoft.com/office/drawing/2014/main" id="{76B810B6-ABA3-B445-F331-C80F0CF3A9AF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1804267" y="2259523"/>
            <a:ext cx="485990" cy="495362"/>
          </a:xfrm>
          <a:prstGeom prst="rect">
            <a:avLst/>
          </a:prstGeom>
          <a:effectLst/>
        </p:spPr>
      </p:pic>
      <p:pic>
        <p:nvPicPr>
          <p:cNvPr id="62" name="图片 61" descr="卡通人物&#10;&#10;AI 生成的内容可能不正确。">
            <a:extLst>
              <a:ext uri="{FF2B5EF4-FFF2-40B4-BE49-F238E27FC236}">
                <a16:creationId xmlns:a16="http://schemas.microsoft.com/office/drawing/2014/main" id="{968C2D28-29CF-44CE-8D16-1747AFF6154A}"/>
              </a:ext>
            </a:extLst>
          </p:cNvPr>
          <p:cNvPicPr>
            <a:picLocks noChangeAspect="1"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689" y="2285331"/>
            <a:ext cx="465806" cy="487755"/>
          </a:xfrm>
          <a:prstGeom prst="rect">
            <a:avLst/>
          </a:prstGeom>
          <a:effectLst/>
        </p:spPr>
      </p:pic>
      <p:pic>
        <p:nvPicPr>
          <p:cNvPr id="63" name="图片 62" descr="卡通人物&#10;&#10;AI 生成的内容可能不正确。">
            <a:extLst>
              <a:ext uri="{FF2B5EF4-FFF2-40B4-BE49-F238E27FC236}">
                <a16:creationId xmlns:a16="http://schemas.microsoft.com/office/drawing/2014/main" id="{8803A20A-B96C-76A7-03EC-5DF5FDB6AE3F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0702" y="3096801"/>
            <a:ext cx="586378" cy="382115"/>
          </a:xfrm>
          <a:prstGeom prst="rect">
            <a:avLst/>
          </a:prstGeom>
          <a:effectLst/>
        </p:spPr>
      </p:pic>
      <p:cxnSp>
        <p:nvCxnSpPr>
          <p:cNvPr id="65" name="直接连接符 64">
            <a:extLst>
              <a:ext uri="{FF2B5EF4-FFF2-40B4-BE49-F238E27FC236}">
                <a16:creationId xmlns:a16="http://schemas.microsoft.com/office/drawing/2014/main" id="{E8D9C361-1BD2-ACA6-FE41-578052D4991E}"/>
              </a:ext>
            </a:extLst>
          </p:cNvPr>
          <p:cNvCxnSpPr>
            <a:cxnSpLocks/>
          </p:cNvCxnSpPr>
          <p:nvPr/>
        </p:nvCxnSpPr>
        <p:spPr>
          <a:xfrm>
            <a:off x="1012258" y="2563742"/>
            <a:ext cx="254961" cy="0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文本框 65">
            <a:extLst>
              <a:ext uri="{FF2B5EF4-FFF2-40B4-BE49-F238E27FC236}">
                <a16:creationId xmlns:a16="http://schemas.microsoft.com/office/drawing/2014/main" id="{B941A2B1-7659-FBAB-3C2E-5AEB86D25EF5}"/>
              </a:ext>
            </a:extLst>
          </p:cNvPr>
          <p:cNvSpPr txBox="1"/>
          <p:nvPr/>
        </p:nvSpPr>
        <p:spPr>
          <a:xfrm>
            <a:off x="1214704" y="2354245"/>
            <a:ext cx="6268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Comic Neue" panose="02000000000000000000" pitchFamily="2" charset="0"/>
              </a:rPr>
              <a:t>She</a:t>
            </a:r>
            <a:endParaRPr lang="zh-CN" altLang="en-US" b="1" dirty="0">
              <a:latin typeface="Comic Neue" panose="02000000000000000000" pitchFamily="2" charset="0"/>
            </a:endParaRPr>
          </a:p>
        </p:txBody>
      </p: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589B3E01-9FC9-9545-ADDF-95F09CF5A3AE}"/>
              </a:ext>
            </a:extLst>
          </p:cNvPr>
          <p:cNvGrpSpPr/>
          <p:nvPr/>
        </p:nvGrpSpPr>
        <p:grpSpPr>
          <a:xfrm>
            <a:off x="443520" y="2961036"/>
            <a:ext cx="577636" cy="426014"/>
            <a:chOff x="612054" y="4284734"/>
            <a:chExt cx="1365766" cy="1007269"/>
          </a:xfrm>
          <a:effectLst/>
        </p:grpSpPr>
        <p:pic>
          <p:nvPicPr>
            <p:cNvPr id="68" name="图片 67">
              <a:extLst>
                <a:ext uri="{FF2B5EF4-FFF2-40B4-BE49-F238E27FC236}">
                  <a16:creationId xmlns:a16="http://schemas.microsoft.com/office/drawing/2014/main" id="{A96CE3F2-FABA-1A8A-B415-8199A9C70509}"/>
                </a:ext>
              </a:extLst>
            </p:cNvPr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flipH="1">
              <a:off x="1142658" y="4400230"/>
              <a:ext cx="835162" cy="851267"/>
            </a:xfrm>
            <a:prstGeom prst="rect">
              <a:avLst/>
            </a:prstGeom>
            <a:effectLst>
              <a:outerShdw blurRad="50800" dist="38100" sx="110000" sy="110000" algn="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69" name="图片 68" descr="卡通人物&#10;&#10;AI 生成的内容可能不正确。">
              <a:extLst>
                <a:ext uri="{FF2B5EF4-FFF2-40B4-BE49-F238E27FC236}">
                  <a16:creationId xmlns:a16="http://schemas.microsoft.com/office/drawing/2014/main" id="{00B6BD68-D909-DC28-D28B-9920C923A19D}"/>
                </a:ext>
              </a:extLst>
            </p:cNvPr>
            <p:cNvPicPr>
              <a:picLocks noChangeAspect="1"/>
            </p:cNvPicPr>
            <p:nvPr/>
          </p:nvPicPr>
          <p:blipFill>
            <a:blip r:embed="rId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2054" y="4284734"/>
              <a:ext cx="961942" cy="1007269"/>
            </a:xfrm>
            <a:prstGeom prst="rect">
              <a:avLst/>
            </a:prstGeom>
          </p:spPr>
        </p:pic>
      </p:grpSp>
      <p:pic>
        <p:nvPicPr>
          <p:cNvPr id="70" name="图片 69" descr="图片包含 徽标&#10;&#10;AI 生成的内容可能不正确。">
            <a:extLst>
              <a:ext uri="{FF2B5EF4-FFF2-40B4-BE49-F238E27FC236}">
                <a16:creationId xmlns:a16="http://schemas.microsoft.com/office/drawing/2014/main" id="{B7B9C4FE-6F0C-202E-0D69-964B00CF9567}"/>
              </a:ext>
            </a:extLst>
          </p:cNvPr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62" t="1829" r="39095" b="34854"/>
          <a:stretch>
            <a:fillRect/>
          </a:stretch>
        </p:blipFill>
        <p:spPr>
          <a:xfrm>
            <a:off x="1837715" y="3856270"/>
            <a:ext cx="466188" cy="595518"/>
          </a:xfrm>
          <a:prstGeom prst="rect">
            <a:avLst/>
          </a:prstGeom>
          <a:effectLst/>
        </p:spPr>
      </p:pic>
      <p:cxnSp>
        <p:nvCxnSpPr>
          <p:cNvPr id="72" name="直接连接符 71">
            <a:extLst>
              <a:ext uri="{FF2B5EF4-FFF2-40B4-BE49-F238E27FC236}">
                <a16:creationId xmlns:a16="http://schemas.microsoft.com/office/drawing/2014/main" id="{4EC7A0DC-2652-0180-CDF5-FF5F25929D39}"/>
              </a:ext>
            </a:extLst>
          </p:cNvPr>
          <p:cNvCxnSpPr>
            <a:cxnSpLocks/>
          </p:cNvCxnSpPr>
          <p:nvPr/>
        </p:nvCxnSpPr>
        <p:spPr>
          <a:xfrm>
            <a:off x="1765816" y="4898854"/>
            <a:ext cx="441092" cy="0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文本框 72">
            <a:extLst>
              <a:ext uri="{FF2B5EF4-FFF2-40B4-BE49-F238E27FC236}">
                <a16:creationId xmlns:a16="http://schemas.microsoft.com/office/drawing/2014/main" id="{94B477C9-693A-56CD-C5F1-3872E8661A77}"/>
              </a:ext>
            </a:extLst>
          </p:cNvPr>
          <p:cNvSpPr txBox="1"/>
          <p:nvPr/>
        </p:nvSpPr>
        <p:spPr>
          <a:xfrm>
            <a:off x="2240174" y="4724081"/>
            <a:ext cx="734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Comic Neue" panose="02000000000000000000" pitchFamily="2" charset="0"/>
              </a:rPr>
              <a:t>they</a:t>
            </a:r>
            <a:endParaRPr lang="zh-CN" altLang="en-US" b="1" dirty="0">
              <a:latin typeface="Comic Neue" panose="02000000000000000000" pitchFamily="2" charset="0"/>
            </a:endParaRPr>
          </a:p>
        </p:txBody>
      </p:sp>
      <p:pic>
        <p:nvPicPr>
          <p:cNvPr id="74" name="图片 73" descr="形状&#10;&#10;AI 生成的内容可能不正确。">
            <a:extLst>
              <a:ext uri="{FF2B5EF4-FFF2-40B4-BE49-F238E27FC236}">
                <a16:creationId xmlns:a16="http://schemas.microsoft.com/office/drawing/2014/main" id="{593BE182-C48C-A422-6B7F-902FB2973A0E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062"/>
          <a:stretch>
            <a:fillRect/>
          </a:stretch>
        </p:blipFill>
        <p:spPr>
          <a:xfrm>
            <a:off x="486689" y="4530934"/>
            <a:ext cx="1197060" cy="549971"/>
          </a:xfrm>
          <a:prstGeom prst="rect">
            <a:avLst/>
          </a:prstGeom>
        </p:spPr>
      </p:pic>
      <p:pic>
        <p:nvPicPr>
          <p:cNvPr id="75" name="图片 74" descr="卡通人物&#10;&#10;AI 生成的内容可能不正确。">
            <a:extLst>
              <a:ext uri="{FF2B5EF4-FFF2-40B4-BE49-F238E27FC236}">
                <a16:creationId xmlns:a16="http://schemas.microsoft.com/office/drawing/2014/main" id="{1B0741BE-FB9A-BDBF-6C6C-63D33DEB72DB}"/>
              </a:ext>
            </a:extLst>
          </p:cNvPr>
          <p:cNvPicPr>
            <a:picLocks noChangeAspect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26" y="3548593"/>
            <a:ext cx="668428" cy="944773"/>
          </a:xfrm>
          <a:prstGeom prst="rect">
            <a:avLst/>
          </a:prstGeom>
        </p:spPr>
      </p:pic>
      <p:cxnSp>
        <p:nvCxnSpPr>
          <p:cNvPr id="77" name="直接连接符 76">
            <a:extLst>
              <a:ext uri="{FF2B5EF4-FFF2-40B4-BE49-F238E27FC236}">
                <a16:creationId xmlns:a16="http://schemas.microsoft.com/office/drawing/2014/main" id="{E257A510-B2C5-05F8-C19A-2BCB5C4D7143}"/>
              </a:ext>
            </a:extLst>
          </p:cNvPr>
          <p:cNvCxnSpPr>
            <a:cxnSpLocks/>
          </p:cNvCxnSpPr>
          <p:nvPr/>
        </p:nvCxnSpPr>
        <p:spPr>
          <a:xfrm>
            <a:off x="2360049" y="2553486"/>
            <a:ext cx="254961" cy="0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8" name="文本框 77">
            <a:extLst>
              <a:ext uri="{FF2B5EF4-FFF2-40B4-BE49-F238E27FC236}">
                <a16:creationId xmlns:a16="http://schemas.microsoft.com/office/drawing/2014/main" id="{4AC89858-2622-4703-C55C-A7622860E558}"/>
              </a:ext>
            </a:extLst>
          </p:cNvPr>
          <p:cNvSpPr txBox="1"/>
          <p:nvPr/>
        </p:nvSpPr>
        <p:spPr>
          <a:xfrm>
            <a:off x="2484852" y="2366062"/>
            <a:ext cx="6268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Comic Neue" panose="02000000000000000000" pitchFamily="2" charset="0"/>
              </a:rPr>
              <a:t>He</a:t>
            </a:r>
            <a:endParaRPr lang="zh-CN" altLang="en-US" b="1" dirty="0">
              <a:latin typeface="Comic Neue" panose="02000000000000000000" pitchFamily="2" charset="0"/>
            </a:endParaRPr>
          </a:p>
        </p:txBody>
      </p:sp>
      <p:cxnSp>
        <p:nvCxnSpPr>
          <p:cNvPr id="80" name="直接连接符 79">
            <a:extLst>
              <a:ext uri="{FF2B5EF4-FFF2-40B4-BE49-F238E27FC236}">
                <a16:creationId xmlns:a16="http://schemas.microsoft.com/office/drawing/2014/main" id="{8D1EABE7-F806-D9C8-9E5E-E2C68AE90790}"/>
              </a:ext>
            </a:extLst>
          </p:cNvPr>
          <p:cNvCxnSpPr>
            <a:cxnSpLocks/>
          </p:cNvCxnSpPr>
          <p:nvPr/>
        </p:nvCxnSpPr>
        <p:spPr>
          <a:xfrm>
            <a:off x="1012258" y="4157813"/>
            <a:ext cx="254961" cy="0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1" name="文本框 80">
            <a:extLst>
              <a:ext uri="{FF2B5EF4-FFF2-40B4-BE49-F238E27FC236}">
                <a16:creationId xmlns:a16="http://schemas.microsoft.com/office/drawing/2014/main" id="{67BDA584-B57F-192F-0606-795DFBEA9EE7}"/>
              </a:ext>
            </a:extLst>
          </p:cNvPr>
          <p:cNvSpPr txBox="1"/>
          <p:nvPr/>
        </p:nvSpPr>
        <p:spPr>
          <a:xfrm>
            <a:off x="1072501" y="3877645"/>
            <a:ext cx="7721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Comic Neue" panose="02000000000000000000" pitchFamily="2" charset="0"/>
              </a:rPr>
              <a:t> </a:t>
            </a:r>
            <a:r>
              <a:rPr lang="en-US" altLang="zh-CN" b="1" dirty="0">
                <a:latin typeface="Comic Neue" panose="02000000000000000000" pitchFamily="2" charset="0"/>
              </a:rPr>
              <a:t>You</a:t>
            </a:r>
            <a:endParaRPr lang="zh-CN" altLang="en-US" b="1" dirty="0">
              <a:latin typeface="Comic Neue" panose="02000000000000000000" pitchFamily="2" charset="0"/>
            </a:endParaRPr>
          </a:p>
        </p:txBody>
      </p:sp>
      <p:cxnSp>
        <p:nvCxnSpPr>
          <p:cNvPr id="83" name="直接连接符 82">
            <a:extLst>
              <a:ext uri="{FF2B5EF4-FFF2-40B4-BE49-F238E27FC236}">
                <a16:creationId xmlns:a16="http://schemas.microsoft.com/office/drawing/2014/main" id="{D27EE698-E40D-918D-BF41-555D8E193F74}"/>
              </a:ext>
            </a:extLst>
          </p:cNvPr>
          <p:cNvCxnSpPr>
            <a:cxnSpLocks/>
          </p:cNvCxnSpPr>
          <p:nvPr/>
        </p:nvCxnSpPr>
        <p:spPr>
          <a:xfrm>
            <a:off x="2360049" y="3364755"/>
            <a:ext cx="254961" cy="0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4" name="文本框 83">
            <a:extLst>
              <a:ext uri="{FF2B5EF4-FFF2-40B4-BE49-F238E27FC236}">
                <a16:creationId xmlns:a16="http://schemas.microsoft.com/office/drawing/2014/main" id="{878FF0FC-A883-A0F7-F5D8-DAE3691D9E86}"/>
              </a:ext>
            </a:extLst>
          </p:cNvPr>
          <p:cNvSpPr txBox="1"/>
          <p:nvPr/>
        </p:nvSpPr>
        <p:spPr>
          <a:xfrm>
            <a:off x="2484852" y="3177331"/>
            <a:ext cx="6268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Comic Neue" panose="02000000000000000000" pitchFamily="2" charset="0"/>
              </a:rPr>
              <a:t>It</a:t>
            </a:r>
            <a:endParaRPr lang="zh-CN" altLang="en-US" b="1" dirty="0">
              <a:latin typeface="Comic Neue" panose="02000000000000000000" pitchFamily="2" charset="0"/>
            </a:endParaRPr>
          </a:p>
        </p:txBody>
      </p:sp>
      <p:cxnSp>
        <p:nvCxnSpPr>
          <p:cNvPr id="86" name="直接连接符 85">
            <a:extLst>
              <a:ext uri="{FF2B5EF4-FFF2-40B4-BE49-F238E27FC236}">
                <a16:creationId xmlns:a16="http://schemas.microsoft.com/office/drawing/2014/main" id="{2A6E98CE-8B72-01FE-2B46-58C0358F7512}"/>
              </a:ext>
            </a:extLst>
          </p:cNvPr>
          <p:cNvCxnSpPr>
            <a:cxnSpLocks/>
          </p:cNvCxnSpPr>
          <p:nvPr/>
        </p:nvCxnSpPr>
        <p:spPr>
          <a:xfrm>
            <a:off x="1012258" y="3360777"/>
            <a:ext cx="254961" cy="0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7" name="文本框 86">
            <a:extLst>
              <a:ext uri="{FF2B5EF4-FFF2-40B4-BE49-F238E27FC236}">
                <a16:creationId xmlns:a16="http://schemas.microsoft.com/office/drawing/2014/main" id="{FE95909C-1700-186B-4E8F-3F8FEB636564}"/>
              </a:ext>
            </a:extLst>
          </p:cNvPr>
          <p:cNvSpPr txBox="1"/>
          <p:nvPr/>
        </p:nvSpPr>
        <p:spPr>
          <a:xfrm>
            <a:off x="1183285" y="3086928"/>
            <a:ext cx="6268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Comic Neue" panose="02000000000000000000" pitchFamily="2" charset="0"/>
              </a:rPr>
              <a:t> </a:t>
            </a:r>
            <a:r>
              <a:rPr lang="en-US" altLang="zh-CN" b="1" dirty="0">
                <a:latin typeface="Comic Neue" panose="02000000000000000000" pitchFamily="2" charset="0"/>
              </a:rPr>
              <a:t>We</a:t>
            </a:r>
            <a:endParaRPr lang="zh-CN" altLang="en-US" b="1" dirty="0">
              <a:latin typeface="Comic Neue" panose="02000000000000000000" pitchFamily="2" charset="0"/>
            </a:endParaRPr>
          </a:p>
        </p:txBody>
      </p:sp>
      <p:cxnSp>
        <p:nvCxnSpPr>
          <p:cNvPr id="89" name="直接连接符 88">
            <a:extLst>
              <a:ext uri="{FF2B5EF4-FFF2-40B4-BE49-F238E27FC236}">
                <a16:creationId xmlns:a16="http://schemas.microsoft.com/office/drawing/2014/main" id="{8C9C774D-CE99-D5A4-14B7-3184D2E09512}"/>
              </a:ext>
            </a:extLst>
          </p:cNvPr>
          <p:cNvCxnSpPr>
            <a:cxnSpLocks/>
          </p:cNvCxnSpPr>
          <p:nvPr/>
        </p:nvCxnSpPr>
        <p:spPr>
          <a:xfrm>
            <a:off x="2352589" y="4176023"/>
            <a:ext cx="254961" cy="0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0" name="文本框 89">
            <a:extLst>
              <a:ext uri="{FF2B5EF4-FFF2-40B4-BE49-F238E27FC236}">
                <a16:creationId xmlns:a16="http://schemas.microsoft.com/office/drawing/2014/main" id="{6DC16B12-6713-1867-B364-448AD3CBAF1E}"/>
              </a:ext>
            </a:extLst>
          </p:cNvPr>
          <p:cNvSpPr txBox="1"/>
          <p:nvPr/>
        </p:nvSpPr>
        <p:spPr>
          <a:xfrm>
            <a:off x="2447154" y="3988599"/>
            <a:ext cx="6268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Comic Neue" panose="02000000000000000000" pitchFamily="2" charset="0"/>
              </a:rPr>
              <a:t>I</a:t>
            </a:r>
            <a:endParaRPr lang="zh-CN" altLang="en-US" b="1" dirty="0">
              <a:latin typeface="Comic Neue" panose="02000000000000000000" pitchFamily="2" charset="0"/>
            </a:endParaRPr>
          </a:p>
        </p:txBody>
      </p:sp>
      <p:pic>
        <p:nvPicPr>
          <p:cNvPr id="91" name="图片 90" descr="图标&#10;&#10;AI 生成的内容可能不正确。">
            <a:extLst>
              <a:ext uri="{FF2B5EF4-FFF2-40B4-BE49-F238E27FC236}">
                <a16:creationId xmlns:a16="http://schemas.microsoft.com/office/drawing/2014/main" id="{304643AB-B0EE-523D-CA56-8D6DAA170DC7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724"/>
          <a:stretch>
            <a:fillRect/>
          </a:stretch>
        </p:blipFill>
        <p:spPr>
          <a:xfrm>
            <a:off x="487765" y="5151510"/>
            <a:ext cx="1195982" cy="594645"/>
          </a:xfrm>
          <a:prstGeom prst="rect">
            <a:avLst/>
          </a:prstGeom>
        </p:spPr>
      </p:pic>
      <p:cxnSp>
        <p:nvCxnSpPr>
          <p:cNvPr id="93" name="直接连接符 92">
            <a:extLst>
              <a:ext uri="{FF2B5EF4-FFF2-40B4-BE49-F238E27FC236}">
                <a16:creationId xmlns:a16="http://schemas.microsoft.com/office/drawing/2014/main" id="{43C058B8-9A8B-3B59-C236-C5A057F365CA}"/>
              </a:ext>
            </a:extLst>
          </p:cNvPr>
          <p:cNvCxnSpPr>
            <a:cxnSpLocks/>
          </p:cNvCxnSpPr>
          <p:nvPr/>
        </p:nvCxnSpPr>
        <p:spPr>
          <a:xfrm>
            <a:off x="1765816" y="5498028"/>
            <a:ext cx="441092" cy="0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4" name="文本框 93">
            <a:extLst>
              <a:ext uri="{FF2B5EF4-FFF2-40B4-BE49-F238E27FC236}">
                <a16:creationId xmlns:a16="http://schemas.microsoft.com/office/drawing/2014/main" id="{B752F854-2559-F82F-D488-F9BEFD85CBE6}"/>
              </a:ext>
            </a:extLst>
          </p:cNvPr>
          <p:cNvSpPr txBox="1"/>
          <p:nvPr/>
        </p:nvSpPr>
        <p:spPr>
          <a:xfrm>
            <a:off x="2173423" y="5333561"/>
            <a:ext cx="791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Comic Neue" panose="02000000000000000000" pitchFamily="2" charset="0"/>
              </a:rPr>
              <a:t>You</a:t>
            </a:r>
            <a:endParaRPr lang="zh-CN" altLang="en-US" b="1" dirty="0">
              <a:latin typeface="Comic Neue" panose="02000000000000000000" pitchFamily="2" charset="0"/>
            </a:endParaRPr>
          </a:p>
        </p:txBody>
      </p:sp>
      <p:cxnSp>
        <p:nvCxnSpPr>
          <p:cNvPr id="95" name="直接连接符 94">
            <a:extLst>
              <a:ext uri="{FF2B5EF4-FFF2-40B4-BE49-F238E27FC236}">
                <a16:creationId xmlns:a16="http://schemas.microsoft.com/office/drawing/2014/main" id="{A051C648-FD82-1319-3CF0-4E787630556B}"/>
              </a:ext>
            </a:extLst>
          </p:cNvPr>
          <p:cNvCxnSpPr>
            <a:cxnSpLocks/>
          </p:cNvCxnSpPr>
          <p:nvPr/>
        </p:nvCxnSpPr>
        <p:spPr>
          <a:xfrm>
            <a:off x="1753619" y="2628407"/>
            <a:ext cx="0" cy="1607795"/>
          </a:xfrm>
          <a:prstGeom prst="line">
            <a:avLst/>
          </a:prstGeom>
          <a:ln w="12700" cap="flat" cmpd="sng" algn="ctr">
            <a:solidFill>
              <a:schemeClr val="accent1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96" name="图片 95" descr="图标&#10;&#10;AI 生成的内容可能不正确。">
            <a:extLst>
              <a:ext uri="{FF2B5EF4-FFF2-40B4-BE49-F238E27FC236}">
                <a16:creationId xmlns:a16="http://schemas.microsoft.com/office/drawing/2014/main" id="{DDED48B3-4849-4BA7-1A4A-0459CBF57C12}"/>
              </a:ext>
            </a:extLst>
          </p:cNvPr>
          <p:cNvPicPr>
            <a:picLocks noChangeAspect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0903" y="1867586"/>
            <a:ext cx="859970" cy="1467682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pic>
        <p:nvPicPr>
          <p:cNvPr id="97" name="图片 96" descr="图片包含 桌子, 小, 游戏机, 蛋糕&#10;&#10;AI 生成的内容可能不正确。">
            <a:extLst>
              <a:ext uri="{FF2B5EF4-FFF2-40B4-BE49-F238E27FC236}">
                <a16:creationId xmlns:a16="http://schemas.microsoft.com/office/drawing/2014/main" id="{E7A817CD-0AB1-3D83-D460-0433FC31165C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168" y="2221236"/>
            <a:ext cx="1067297" cy="1067297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pic>
        <p:nvPicPr>
          <p:cNvPr id="98" name="图片 97" descr="图片包含 徽标&#10;&#10;AI 生成的内容可能不正确。">
            <a:extLst>
              <a:ext uri="{FF2B5EF4-FFF2-40B4-BE49-F238E27FC236}">
                <a16:creationId xmlns:a16="http://schemas.microsoft.com/office/drawing/2014/main" id="{1986AD22-D33D-BA2C-9188-10EBDA58CF2A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7724" y="3246652"/>
            <a:ext cx="1664262" cy="1664263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pic>
        <p:nvPicPr>
          <p:cNvPr id="99" name="图片 98" descr="卡通人物&#10;&#10;AI 生成的内容可能不正确。">
            <a:extLst>
              <a:ext uri="{FF2B5EF4-FFF2-40B4-BE49-F238E27FC236}">
                <a16:creationId xmlns:a16="http://schemas.microsoft.com/office/drawing/2014/main" id="{BD0A0810-9F23-71AD-E942-33E388B53BFA}"/>
              </a:ext>
            </a:extLst>
          </p:cNvPr>
          <p:cNvPicPr>
            <a:picLocks noChangeAspect="1"/>
          </p:cNvPicPr>
          <p:nvPr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6920" y="3757174"/>
            <a:ext cx="1155891" cy="1155891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pic>
        <p:nvPicPr>
          <p:cNvPr id="100" name="图片 99">
            <a:extLst>
              <a:ext uri="{FF2B5EF4-FFF2-40B4-BE49-F238E27FC236}">
                <a16:creationId xmlns:a16="http://schemas.microsoft.com/office/drawing/2014/main" id="{F906DA1F-6664-57C3-262A-9400C0C9A61D}"/>
              </a:ext>
            </a:extLst>
          </p:cNvPr>
          <p:cNvPicPr>
            <a:picLocks noChangeAspect="1"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84110" y="4887142"/>
            <a:ext cx="1409667" cy="792938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pic>
        <p:nvPicPr>
          <p:cNvPr id="101" name="图片 100" descr="卡通人物&#10;&#10;AI 生成的内容可能不正确。">
            <a:extLst>
              <a:ext uri="{FF2B5EF4-FFF2-40B4-BE49-F238E27FC236}">
                <a16:creationId xmlns:a16="http://schemas.microsoft.com/office/drawing/2014/main" id="{D544A04E-2181-CACF-125B-643972F80AE6}"/>
              </a:ext>
            </a:extLst>
          </p:cNvPr>
          <p:cNvPicPr>
            <a:picLocks noChangeAspect="1"/>
          </p:cNvPicPr>
          <p:nvPr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374553" y="2038269"/>
            <a:ext cx="1180274" cy="1180274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pic>
        <p:nvPicPr>
          <p:cNvPr id="102" name="图片 101" descr="卡通人物&#10;&#10;AI 生成的内容可能不正确。">
            <a:extLst>
              <a:ext uri="{FF2B5EF4-FFF2-40B4-BE49-F238E27FC236}">
                <a16:creationId xmlns:a16="http://schemas.microsoft.com/office/drawing/2014/main" id="{B75E6F3B-247A-6B37-BC17-1711B26C0950}"/>
              </a:ext>
            </a:extLst>
          </p:cNvPr>
          <p:cNvPicPr>
            <a:picLocks noChangeAspect="1"/>
          </p:cNvPicPr>
          <p:nvPr/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5921" y="4801867"/>
            <a:ext cx="1062430" cy="802135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grpSp>
        <p:nvGrpSpPr>
          <p:cNvPr id="103" name="组合 102">
            <a:extLst>
              <a:ext uri="{FF2B5EF4-FFF2-40B4-BE49-F238E27FC236}">
                <a16:creationId xmlns:a16="http://schemas.microsoft.com/office/drawing/2014/main" id="{80197A5B-9550-95AE-A1B8-4E24E288F512}"/>
              </a:ext>
            </a:extLst>
          </p:cNvPr>
          <p:cNvGrpSpPr/>
          <p:nvPr/>
        </p:nvGrpSpPr>
        <p:grpSpPr>
          <a:xfrm>
            <a:off x="6362472" y="3387051"/>
            <a:ext cx="1023248" cy="1199207"/>
            <a:chOff x="8515214" y="1289765"/>
            <a:chExt cx="2859897" cy="3351687"/>
          </a:xfr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grpSpPr>
        <p:pic>
          <p:nvPicPr>
            <p:cNvPr id="104" name="图片 103" descr="图片包含 形状&#10;&#10;AI 生成的内容可能不正确。">
              <a:extLst>
                <a:ext uri="{FF2B5EF4-FFF2-40B4-BE49-F238E27FC236}">
                  <a16:creationId xmlns:a16="http://schemas.microsoft.com/office/drawing/2014/main" id="{EA1CA154-6ACC-C7BD-B2E2-2802799D9791}"/>
                </a:ext>
              </a:extLst>
            </p:cNvPr>
            <p:cNvPicPr>
              <a:picLocks noChangeAspect="1"/>
            </p:cNvPicPr>
            <p:nvPr/>
          </p:nvPicPr>
          <p:blipFill>
            <a:blip r:embed="rId5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15214" y="1289765"/>
              <a:ext cx="2761354" cy="2846757"/>
            </a:xfrm>
            <a:prstGeom prst="rect">
              <a:avLst/>
            </a:prstGeom>
          </p:spPr>
        </p:pic>
        <p:pic>
          <p:nvPicPr>
            <p:cNvPr id="105" name="图片 104" descr="图片包含 家具, 座位, 小, 游戏机&#10;&#10;AI 生成的内容可能不正确。">
              <a:extLst>
                <a:ext uri="{FF2B5EF4-FFF2-40B4-BE49-F238E27FC236}">
                  <a16:creationId xmlns:a16="http://schemas.microsoft.com/office/drawing/2014/main" id="{22ADF7B8-B130-6F86-6482-C2E31B7F8336}"/>
                </a:ext>
              </a:extLst>
            </p:cNvPr>
            <p:cNvPicPr>
              <a:picLocks noChangeAspect="1"/>
            </p:cNvPicPr>
            <p:nvPr/>
          </p:nvPicPr>
          <p:blipFill>
            <a:blip r:embed="rId5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68804" y="3314479"/>
              <a:ext cx="2106307" cy="1326973"/>
            </a:xfrm>
            <a:prstGeom prst="rect">
              <a:avLst/>
            </a:prstGeom>
          </p:spPr>
        </p:pic>
      </p:grpSp>
      <p:pic>
        <p:nvPicPr>
          <p:cNvPr id="106" name="图片 105" descr="图片包含 物体, 室内, 灯光, 桌子&#10;&#10;AI 生成的内容可能不正确。">
            <a:extLst>
              <a:ext uri="{FF2B5EF4-FFF2-40B4-BE49-F238E27FC236}">
                <a16:creationId xmlns:a16="http://schemas.microsoft.com/office/drawing/2014/main" id="{6B1B42CE-E5CA-044F-7E82-CD83633025BC}"/>
              </a:ext>
            </a:extLst>
          </p:cNvPr>
          <p:cNvPicPr>
            <a:picLocks noChangeAspect="1"/>
          </p:cNvPicPr>
          <p:nvPr/>
        </p:nvPicPr>
        <p:blipFill>
          <a:blip r:embed="rId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6353" y="2849067"/>
            <a:ext cx="1091275" cy="1091275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pic>
        <p:nvPicPr>
          <p:cNvPr id="107" name="图片 106">
            <a:extLst>
              <a:ext uri="{FF2B5EF4-FFF2-40B4-BE49-F238E27FC236}">
                <a16:creationId xmlns:a16="http://schemas.microsoft.com/office/drawing/2014/main" id="{70B7295C-71D1-A927-F855-A7352BF9F7E7}"/>
              </a:ext>
            </a:extLst>
          </p:cNvPr>
          <p:cNvPicPr>
            <a:picLocks noChangeAspect="1"/>
          </p:cNvPicPr>
          <p:nvPr/>
        </p:nvPicPr>
        <p:blipFill>
          <a:blip r:embed="rId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6176" y="4335119"/>
            <a:ext cx="1404446" cy="1207823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4DDC9C89-0542-227E-07E5-30229C1FB15A}"/>
              </a:ext>
            </a:extLst>
          </p:cNvPr>
          <p:cNvSpPr txBox="1"/>
          <p:nvPr/>
        </p:nvSpPr>
        <p:spPr>
          <a:xfrm>
            <a:off x="6306107" y="4455347"/>
            <a:ext cx="920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solidFill>
                  <a:srgbClr val="7030A0"/>
                </a:solidFill>
                <a:latin typeface="Comic Neue" panose="02000000000000000000" pitchFamily="2" charset="0"/>
              </a:rPr>
              <a:t>room</a:t>
            </a:r>
            <a:endParaRPr lang="zh-CN" altLang="en-US" b="1" dirty="0">
              <a:solidFill>
                <a:srgbClr val="7030A0"/>
              </a:solidFill>
              <a:latin typeface="Comic Neue" panose="02000000000000000000" pitchFamily="2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C0C5E296-18B9-28F1-FF53-090F192104D2}"/>
              </a:ext>
            </a:extLst>
          </p:cNvPr>
          <p:cNvSpPr txBox="1"/>
          <p:nvPr/>
        </p:nvSpPr>
        <p:spPr>
          <a:xfrm>
            <a:off x="7766829" y="3952788"/>
            <a:ext cx="920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solidFill>
                  <a:srgbClr val="7030A0"/>
                </a:solidFill>
                <a:latin typeface="Comic Neue" panose="02000000000000000000" pitchFamily="2" charset="0"/>
              </a:rPr>
              <a:t>rice</a:t>
            </a:r>
            <a:endParaRPr lang="zh-CN" altLang="en-US" b="1" dirty="0">
              <a:solidFill>
                <a:srgbClr val="7030A0"/>
              </a:solidFill>
              <a:latin typeface="Comic Neue" panose="02000000000000000000" pitchFamily="2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F513D8FB-2D95-662E-E1CF-ECA5E0A23370}"/>
              </a:ext>
            </a:extLst>
          </p:cNvPr>
          <p:cNvSpPr txBox="1"/>
          <p:nvPr/>
        </p:nvSpPr>
        <p:spPr>
          <a:xfrm>
            <a:off x="6634757" y="3011622"/>
            <a:ext cx="920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solidFill>
                  <a:srgbClr val="7030A0"/>
                </a:solidFill>
                <a:latin typeface="Comic Neue" panose="02000000000000000000" pitchFamily="2" charset="0"/>
              </a:rPr>
              <a:t>rat</a:t>
            </a:r>
            <a:endParaRPr lang="zh-CN" altLang="en-US" b="1" dirty="0">
              <a:solidFill>
                <a:srgbClr val="7030A0"/>
              </a:solidFill>
              <a:latin typeface="Comic Neue" panose="02000000000000000000" pitchFamily="2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370E5386-8FD4-9442-4417-8A94E71D7B2E}"/>
              </a:ext>
            </a:extLst>
          </p:cNvPr>
          <p:cNvSpPr txBox="1"/>
          <p:nvPr/>
        </p:nvSpPr>
        <p:spPr>
          <a:xfrm>
            <a:off x="7922714" y="5467655"/>
            <a:ext cx="920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solidFill>
                  <a:srgbClr val="7030A0"/>
                </a:solidFill>
                <a:latin typeface="Comic Neue" panose="02000000000000000000" pitchFamily="2" charset="0"/>
              </a:rPr>
              <a:t>tea</a:t>
            </a:r>
            <a:endParaRPr lang="zh-CN" altLang="en-US" b="1" dirty="0">
              <a:solidFill>
                <a:srgbClr val="7030A0"/>
              </a:solidFill>
              <a:latin typeface="Comic Neue" panose="02000000000000000000" pitchFamily="2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A294B3D6-1264-BCBD-6526-F0A52FE0421A}"/>
              </a:ext>
            </a:extLst>
          </p:cNvPr>
          <p:cNvSpPr txBox="1"/>
          <p:nvPr/>
        </p:nvSpPr>
        <p:spPr>
          <a:xfrm>
            <a:off x="6087709" y="5461315"/>
            <a:ext cx="920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solidFill>
                  <a:srgbClr val="7030A0"/>
                </a:solidFill>
                <a:latin typeface="Comic Neue" panose="02000000000000000000" pitchFamily="2" charset="0"/>
              </a:rPr>
              <a:t>egg</a:t>
            </a:r>
            <a:endParaRPr lang="zh-CN" altLang="en-US" b="1" dirty="0">
              <a:solidFill>
                <a:srgbClr val="7030A0"/>
              </a:solidFill>
              <a:latin typeface="Comic Neue" panose="02000000000000000000" pitchFamily="2" charset="0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52F1C566-4776-07C9-AF2F-C17A160B1BE3}"/>
              </a:ext>
            </a:extLst>
          </p:cNvPr>
          <p:cNvSpPr txBox="1"/>
          <p:nvPr/>
        </p:nvSpPr>
        <p:spPr>
          <a:xfrm>
            <a:off x="3554460" y="3364755"/>
            <a:ext cx="920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solidFill>
                  <a:srgbClr val="7030A0"/>
                </a:solidFill>
                <a:latin typeface="Comic Neue" panose="02000000000000000000" pitchFamily="2" charset="0"/>
              </a:rPr>
              <a:t>eat</a:t>
            </a:r>
            <a:endParaRPr lang="zh-CN" altLang="en-US" b="1" dirty="0">
              <a:solidFill>
                <a:srgbClr val="7030A0"/>
              </a:solidFill>
              <a:latin typeface="Comic Neue" panose="02000000000000000000" pitchFamily="2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AC8B68A8-396F-64B3-47DD-1EFD477ED496}"/>
              </a:ext>
            </a:extLst>
          </p:cNvPr>
          <p:cNvSpPr txBox="1"/>
          <p:nvPr/>
        </p:nvSpPr>
        <p:spPr>
          <a:xfrm>
            <a:off x="4803769" y="3085786"/>
            <a:ext cx="920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solidFill>
                  <a:srgbClr val="7030A0"/>
                </a:solidFill>
                <a:latin typeface="Comic Neue" panose="02000000000000000000" pitchFamily="2" charset="0"/>
              </a:rPr>
              <a:t>Look at</a:t>
            </a:r>
            <a:endParaRPr lang="zh-CN" altLang="en-US" b="1" dirty="0">
              <a:solidFill>
                <a:srgbClr val="7030A0"/>
              </a:solidFill>
              <a:latin typeface="Comic Neue" panose="02000000000000000000" pitchFamily="2" charset="0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E277481E-2AC3-5A66-8C80-118DCCBCDA34}"/>
              </a:ext>
            </a:extLst>
          </p:cNvPr>
          <p:cNvSpPr txBox="1"/>
          <p:nvPr/>
        </p:nvSpPr>
        <p:spPr>
          <a:xfrm>
            <a:off x="3500745" y="4978250"/>
            <a:ext cx="920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solidFill>
                  <a:srgbClr val="7030A0"/>
                </a:solidFill>
                <a:latin typeface="Comic Neue" panose="02000000000000000000" pitchFamily="2" charset="0"/>
              </a:rPr>
              <a:t>eat</a:t>
            </a:r>
            <a:endParaRPr lang="zh-CN" altLang="en-US" b="1" dirty="0">
              <a:solidFill>
                <a:srgbClr val="7030A0"/>
              </a:solidFill>
              <a:latin typeface="Comic Neue" panose="02000000000000000000" pitchFamily="2" charset="0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DBE6D362-5EEF-84FB-167E-2D0B30B3E52C}"/>
              </a:ext>
            </a:extLst>
          </p:cNvPr>
          <p:cNvSpPr txBox="1"/>
          <p:nvPr/>
        </p:nvSpPr>
        <p:spPr>
          <a:xfrm>
            <a:off x="3380819" y="5520363"/>
            <a:ext cx="920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solidFill>
                  <a:srgbClr val="7030A0"/>
                </a:solidFill>
                <a:latin typeface="Comic Neue" panose="02000000000000000000" pitchFamily="2" charset="0"/>
              </a:rPr>
              <a:t>drink</a:t>
            </a:r>
            <a:endParaRPr lang="zh-CN" altLang="en-US" b="1" dirty="0">
              <a:solidFill>
                <a:srgbClr val="7030A0"/>
              </a:solidFill>
              <a:latin typeface="Comic Neue" panose="02000000000000000000" pitchFamily="2" charset="0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F1947761-0573-F89D-26E9-BCAB7FBD0D6C}"/>
              </a:ext>
            </a:extLst>
          </p:cNvPr>
          <p:cNvSpPr txBox="1"/>
          <p:nvPr/>
        </p:nvSpPr>
        <p:spPr>
          <a:xfrm>
            <a:off x="5102065" y="4696510"/>
            <a:ext cx="920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solidFill>
                  <a:srgbClr val="7030A0"/>
                </a:solidFill>
                <a:latin typeface="Comic Neue" panose="02000000000000000000" pitchFamily="2" charset="0"/>
              </a:rPr>
              <a:t>clean</a:t>
            </a:r>
            <a:endParaRPr lang="zh-CN" altLang="en-US" b="1" dirty="0">
              <a:solidFill>
                <a:srgbClr val="7030A0"/>
              </a:solidFill>
              <a:latin typeface="Comic Neue" panose="02000000000000000000" pitchFamily="2" charset="0"/>
            </a:endParaRPr>
          </a:p>
        </p:txBody>
      </p:sp>
      <p:sp>
        <p:nvSpPr>
          <p:cNvPr id="56" name="矩形 55">
            <a:extLst>
              <a:ext uri="{FF2B5EF4-FFF2-40B4-BE49-F238E27FC236}">
                <a16:creationId xmlns:a16="http://schemas.microsoft.com/office/drawing/2014/main" id="{59EF08E1-5C7D-FB4A-0198-C4405F2F4810}"/>
              </a:ext>
            </a:extLst>
          </p:cNvPr>
          <p:cNvSpPr/>
          <p:nvPr/>
        </p:nvSpPr>
        <p:spPr>
          <a:xfrm>
            <a:off x="8988123" y="1283086"/>
            <a:ext cx="2893374" cy="469668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effectLst>
            <a:outerShdw blurRad="50800" dist="38100" algn="l" rotWithShape="0">
              <a:srgbClr val="00B0F0">
                <a:alpha val="40000"/>
              </a:srgbClr>
            </a:outerShdw>
          </a:effectLst>
          <a:scene3d>
            <a:camera prst="orthographicFront"/>
            <a:lightRig rig="threePt" dir="t"/>
          </a:scene3d>
          <a:sp3d>
            <a:bevelT w="190500" h="1905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箭头: 五边形 8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2A15E55-88CE-68A9-A0FD-1062F8EE9E69}"/>
              </a:ext>
            </a:extLst>
          </p:cNvPr>
          <p:cNvSpPr/>
          <p:nvPr/>
        </p:nvSpPr>
        <p:spPr>
          <a:xfrm>
            <a:off x="10838615" y="359288"/>
            <a:ext cx="968801" cy="324758"/>
          </a:xfrm>
          <a:prstGeom prst="homePlate">
            <a:avLst/>
          </a:prstGeom>
          <a:solidFill>
            <a:srgbClr val="0065B1"/>
          </a:solidFill>
          <a:ln w="12700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anose="030F0702030302020204" pitchFamily="66" charset="0"/>
                <a:ea typeface="等线" panose="02010600030101010101" pitchFamily="2" charset="-122"/>
                <a:cs typeface="+mn-cs"/>
              </a:rPr>
              <a:t>NEXT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 panose="030F0702030302020204" pitchFamily="66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4" name="文本框 123">
            <a:extLst>
              <a:ext uri="{FF2B5EF4-FFF2-40B4-BE49-F238E27FC236}">
                <a16:creationId xmlns:a16="http://schemas.microsoft.com/office/drawing/2014/main" id="{E44B3A6A-A2E7-40B9-5BB9-B8EF4520135F}"/>
              </a:ext>
            </a:extLst>
          </p:cNvPr>
          <p:cNvSpPr txBox="1"/>
          <p:nvPr/>
        </p:nvSpPr>
        <p:spPr>
          <a:xfrm>
            <a:off x="9079059" y="1589981"/>
            <a:ext cx="279650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状语</a:t>
            </a:r>
            <a:endParaRPr lang="en-US" altLang="zh-CN" sz="2400" dirty="0"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  <a:p>
            <a:r>
              <a:rPr lang="en-US" altLang="zh-CN" sz="2000" dirty="0">
                <a:solidFill>
                  <a:schemeClr val="accent3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=</a:t>
            </a:r>
            <a:r>
              <a:rPr lang="zh-CN" altLang="en-US" sz="2000" dirty="0">
                <a:solidFill>
                  <a:schemeClr val="accent3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在什么地方</a:t>
            </a:r>
            <a:endParaRPr lang="en-US" altLang="zh-CN" sz="2000" dirty="0">
              <a:solidFill>
                <a:srgbClr val="FF0000"/>
              </a:solidFill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  <a:p>
            <a:r>
              <a:rPr lang="en-US" altLang="zh-CN" sz="2000" dirty="0">
                <a:solidFill>
                  <a:srgbClr val="7030A0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=</a:t>
            </a:r>
            <a:r>
              <a:rPr lang="zh-CN" altLang="en-US" sz="2000" dirty="0">
                <a:solidFill>
                  <a:srgbClr val="7030A0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什么时间</a:t>
            </a:r>
            <a:endParaRPr lang="en-US" altLang="zh-CN" sz="2000" dirty="0">
              <a:solidFill>
                <a:srgbClr val="7030A0"/>
              </a:solidFill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  <a:p>
            <a:r>
              <a:rPr lang="en-US" altLang="zh-CN" sz="2000" dirty="0">
                <a:solidFill>
                  <a:srgbClr val="C00000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=</a:t>
            </a:r>
            <a:r>
              <a:rPr lang="zh-CN" altLang="en-US" sz="2000" dirty="0">
                <a:solidFill>
                  <a:srgbClr val="C00000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怎么样</a:t>
            </a:r>
          </a:p>
        </p:txBody>
      </p:sp>
      <p:pic>
        <p:nvPicPr>
          <p:cNvPr id="126" name="图片 125" descr="图示&#10;&#10;AI 生成的内容可能不正确。">
            <a:extLst>
              <a:ext uri="{FF2B5EF4-FFF2-40B4-BE49-F238E27FC236}">
                <a16:creationId xmlns:a16="http://schemas.microsoft.com/office/drawing/2014/main" id="{95657C60-2DF2-38F2-37F7-4254D909C7D3}"/>
              </a:ext>
            </a:extLst>
          </p:cNvPr>
          <p:cNvPicPr>
            <a:picLocks noChangeAspect="1"/>
          </p:cNvPicPr>
          <p:nvPr/>
        </p:nvPicPr>
        <p:blipFill>
          <a:blip r:embed="rId5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1474" y="3047905"/>
            <a:ext cx="1564952" cy="1217022"/>
          </a:xfrm>
          <a:prstGeom prst="rect">
            <a:avLst/>
          </a:prstGeom>
        </p:spPr>
      </p:pic>
      <p:pic>
        <p:nvPicPr>
          <p:cNvPr id="128" name="图片 127" descr="徽标&#10;&#10;AI 生成的内容可能不正确。">
            <a:extLst>
              <a:ext uri="{FF2B5EF4-FFF2-40B4-BE49-F238E27FC236}">
                <a16:creationId xmlns:a16="http://schemas.microsoft.com/office/drawing/2014/main" id="{90253CE7-22D6-8603-58E9-1246E5AD4C93}"/>
              </a:ext>
            </a:extLst>
          </p:cNvPr>
          <p:cNvPicPr>
            <a:picLocks noChangeAspect="1"/>
          </p:cNvPicPr>
          <p:nvPr/>
        </p:nvPicPr>
        <p:blipFill>
          <a:blip r:embed="rId6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5208" y="4137454"/>
            <a:ext cx="1404446" cy="1404446"/>
          </a:xfrm>
          <a:prstGeom prst="rect">
            <a:avLst/>
          </a:prstGeom>
        </p:spPr>
      </p:pic>
      <p:pic>
        <p:nvPicPr>
          <p:cNvPr id="132" name="图片 131" descr="标志上写着字&#10;&#10;AI 生成的内容可能不正确。">
            <a:extLst>
              <a:ext uri="{FF2B5EF4-FFF2-40B4-BE49-F238E27FC236}">
                <a16:creationId xmlns:a16="http://schemas.microsoft.com/office/drawing/2014/main" id="{324288DA-86F4-DD25-E703-22DE2DD254E4}"/>
              </a:ext>
            </a:extLst>
          </p:cNvPr>
          <p:cNvPicPr>
            <a:picLocks noChangeAspect="1"/>
          </p:cNvPicPr>
          <p:nvPr/>
        </p:nvPicPr>
        <p:blipFill>
          <a:blip r:embed="rId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5759" y="4150225"/>
            <a:ext cx="1230505" cy="1230505"/>
          </a:xfrm>
          <a:prstGeom prst="rect">
            <a:avLst/>
          </a:prstGeom>
        </p:spPr>
      </p:pic>
      <p:sp>
        <p:nvSpPr>
          <p:cNvPr id="143" name="文本框 142">
            <a:extLst>
              <a:ext uri="{FF2B5EF4-FFF2-40B4-BE49-F238E27FC236}">
                <a16:creationId xmlns:a16="http://schemas.microsoft.com/office/drawing/2014/main" id="{72DFBE28-3B18-E90A-C789-B08D6EDD12A3}"/>
              </a:ext>
            </a:extLst>
          </p:cNvPr>
          <p:cNvSpPr txBox="1"/>
          <p:nvPr/>
        </p:nvSpPr>
        <p:spPr>
          <a:xfrm>
            <a:off x="10776299" y="3709451"/>
            <a:ext cx="920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solidFill>
                  <a:srgbClr val="7030A0"/>
                </a:solidFill>
                <a:latin typeface="Comic Neue" panose="02000000000000000000" pitchFamily="2" charset="0"/>
              </a:rPr>
              <a:t>school</a:t>
            </a:r>
            <a:endParaRPr lang="zh-CN" altLang="en-US" b="1" dirty="0">
              <a:solidFill>
                <a:srgbClr val="7030A0"/>
              </a:solidFill>
              <a:latin typeface="Comic Neue" panose="02000000000000000000" pitchFamily="2" charset="0"/>
            </a:endParaRPr>
          </a:p>
        </p:txBody>
      </p:sp>
      <p:sp>
        <p:nvSpPr>
          <p:cNvPr id="144" name="文本框 143">
            <a:extLst>
              <a:ext uri="{FF2B5EF4-FFF2-40B4-BE49-F238E27FC236}">
                <a16:creationId xmlns:a16="http://schemas.microsoft.com/office/drawing/2014/main" id="{7B675754-8FB8-FE50-2DAA-AD6BCCEEFB2B}"/>
              </a:ext>
            </a:extLst>
          </p:cNvPr>
          <p:cNvSpPr txBox="1"/>
          <p:nvPr/>
        </p:nvSpPr>
        <p:spPr>
          <a:xfrm>
            <a:off x="9563915" y="5347582"/>
            <a:ext cx="920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solidFill>
                  <a:srgbClr val="7030A0"/>
                </a:solidFill>
                <a:latin typeface="Comic Neue" panose="02000000000000000000" pitchFamily="2" charset="0"/>
              </a:rPr>
              <a:t>night</a:t>
            </a:r>
            <a:endParaRPr lang="zh-CN" altLang="en-US" b="1" dirty="0">
              <a:solidFill>
                <a:srgbClr val="7030A0"/>
              </a:solidFill>
              <a:latin typeface="Comic Neue" panose="02000000000000000000" pitchFamily="2" charset="0"/>
            </a:endParaRPr>
          </a:p>
        </p:txBody>
      </p:sp>
      <p:sp>
        <p:nvSpPr>
          <p:cNvPr id="145" name="文本框 144">
            <a:extLst>
              <a:ext uri="{FF2B5EF4-FFF2-40B4-BE49-F238E27FC236}">
                <a16:creationId xmlns:a16="http://schemas.microsoft.com/office/drawing/2014/main" id="{784A5781-27C8-4F61-E718-7FA8869CD93A}"/>
              </a:ext>
            </a:extLst>
          </p:cNvPr>
          <p:cNvSpPr txBox="1"/>
          <p:nvPr/>
        </p:nvSpPr>
        <p:spPr>
          <a:xfrm>
            <a:off x="10650976" y="5312654"/>
            <a:ext cx="9200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solidFill>
                  <a:srgbClr val="7030A0"/>
                </a:solidFill>
                <a:latin typeface="Comic Neue" panose="02000000000000000000" pitchFamily="2" charset="0"/>
              </a:rPr>
              <a:t>slowly</a:t>
            </a:r>
            <a:endParaRPr lang="zh-CN" altLang="en-US" b="1" dirty="0">
              <a:solidFill>
                <a:srgbClr val="7030A0"/>
              </a:solidFill>
              <a:latin typeface="Comic Neue" panose="02000000000000000000" pitchFamily="2" charset="0"/>
            </a:endParaRPr>
          </a:p>
        </p:txBody>
      </p:sp>
      <p:pic>
        <p:nvPicPr>
          <p:cNvPr id="152" name="school">
            <a:hlinkClick r:id="" action="ppaction://media"/>
            <a:extLst>
              <a:ext uri="{FF2B5EF4-FFF2-40B4-BE49-F238E27FC236}">
                <a16:creationId xmlns:a16="http://schemas.microsoft.com/office/drawing/2014/main" id="{CF153256-E766-6F58-04B9-D93DE0828A32}"/>
              </a:ext>
            </a:extLst>
          </p:cNvPr>
          <p:cNvPicPr>
            <a:picLocks noChangeAspect="1"/>
          </p:cNvPicPr>
          <p:nvPr>
            <a:audioFile r:link="rId34"/>
            <p:extLst>
              <p:ext uri="{DAA4B4D4-6D71-4841-9C94-3DE7FCFB9230}">
                <p14:media xmlns:p14="http://schemas.microsoft.com/office/powerpoint/2010/main" r:embed="rId33"/>
              </p:ext>
            </p:extLst>
          </p:nvPr>
        </p:nvPicPr>
        <p:blipFill>
          <a:blip r:embed="rId40"/>
          <a:stretch>
            <a:fillRect/>
          </a:stretch>
        </p:blipFill>
        <p:spPr>
          <a:xfrm>
            <a:off x="-875585" y="5645981"/>
            <a:ext cx="609600" cy="609600"/>
          </a:xfrm>
          <a:prstGeom prst="rect">
            <a:avLst/>
          </a:prstGeom>
        </p:spPr>
      </p:pic>
      <p:pic>
        <p:nvPicPr>
          <p:cNvPr id="153" name="night">
            <a:hlinkClick r:id="" action="ppaction://media"/>
            <a:extLst>
              <a:ext uri="{FF2B5EF4-FFF2-40B4-BE49-F238E27FC236}">
                <a16:creationId xmlns:a16="http://schemas.microsoft.com/office/drawing/2014/main" id="{FEF9FB6E-2833-9109-D34D-7C93160E60BC}"/>
              </a:ext>
            </a:extLst>
          </p:cNvPr>
          <p:cNvPicPr>
            <a:picLocks noChangeAspect="1"/>
          </p:cNvPicPr>
          <p:nvPr>
            <a:audioFile r:link="rId35"/>
            <p:extLst>
              <p:ext uri="{DAA4B4D4-6D71-4841-9C94-3DE7FCFB9230}">
                <p14:media xmlns:p14="http://schemas.microsoft.com/office/powerpoint/2010/main" r:embed="rId36">
                  <p14:trim st="418" end="357.0312"/>
                </p14:media>
              </p:ext>
            </p:extLst>
          </p:nvPr>
        </p:nvPicPr>
        <p:blipFill>
          <a:blip r:embed="rId40"/>
          <a:stretch>
            <a:fillRect/>
          </a:stretch>
        </p:blipFill>
        <p:spPr>
          <a:xfrm>
            <a:off x="-2249455" y="6284462"/>
            <a:ext cx="609600" cy="609600"/>
          </a:xfrm>
          <a:prstGeom prst="rect">
            <a:avLst/>
          </a:prstGeom>
        </p:spPr>
      </p:pic>
      <p:pic>
        <p:nvPicPr>
          <p:cNvPr id="154" name="slow">
            <a:hlinkClick r:id="" action="ppaction://media"/>
            <a:extLst>
              <a:ext uri="{FF2B5EF4-FFF2-40B4-BE49-F238E27FC236}">
                <a16:creationId xmlns:a16="http://schemas.microsoft.com/office/drawing/2014/main" id="{58765135-9238-93D1-8EFD-1E42ED1B1BDE}"/>
              </a:ext>
            </a:extLst>
          </p:cNvPr>
          <p:cNvPicPr>
            <a:picLocks noChangeAspect="1"/>
          </p:cNvPicPr>
          <p:nvPr>
            <a:audioFile r:link="rId38"/>
            <p:extLst>
              <p:ext uri="{DAA4B4D4-6D71-4841-9C94-3DE7FCFB9230}">
                <p14:media xmlns:p14="http://schemas.microsoft.com/office/powerpoint/2010/main" r:embed="rId37"/>
              </p:ext>
            </p:extLst>
          </p:nvPr>
        </p:nvPicPr>
        <p:blipFill>
          <a:blip r:embed="rId40"/>
          <a:stretch>
            <a:fillRect/>
          </a:stretch>
        </p:blipFill>
        <p:spPr>
          <a:xfrm>
            <a:off x="-2725618" y="558489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4093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"/>
                </p:tgtEl>
              </p:cMediaNode>
            </p:audio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6"/>
                </p:tgtEl>
              </p:cMediaNode>
            </p:audio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"/>
                </p:tgtEl>
              </p:cMediaNode>
            </p:audio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9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6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88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6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7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75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8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 tmFilter="0, 0; .2, .5; .8, .5; 1, 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250" autoRev="1" fill="hold"/>
                                        <p:tgtEl>
                                          <p:spTgt spid="8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88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7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8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75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4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 tmFilter="0, 0; .2, .5; .8, .5; 1, 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" dur="250" autoRev="1" fill="hold"/>
                                        <p:tgtEl>
                                          <p:spTgt spid="8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9" dur="835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 tmFilter="0, 0; .2, .5; .8, .5; 1, 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5" dur="250" autoRev="1" fill="hold"/>
                                        <p:tgtEl>
                                          <p:spTgt spid="9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7" dur="809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0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 tmFilter="0, 0; .2, .5; .8, .5; 1, 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" dur="250" autoRev="1" fill="hold"/>
                                        <p:tgtEl>
                                          <p:spTgt spid="7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5" dur="73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 tmFilter="0, 0; .2, .5; .8, .5; 1, 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1" dur="250" autoRev="1" fill="hold"/>
                                        <p:tgtEl>
                                          <p:spTgt spid="9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3" dur="83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4"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>
                      <p:stCondLst>
                        <p:cond delay="0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 tmFilter="0, 0; .2, .5; .8, .5; 1, 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9" dur="250" autoRev="1" fill="hold"/>
                                        <p:tgtEl>
                                          <p:spTgt spid="9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1" dur="835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7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 tmFilter="0, 0; .2, .5; .8, .5; 1, 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7" dur="250" autoRev="1" fill="hold"/>
                                        <p:tgtEl>
                                          <p:spTgt spid="9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9" dur="1332" fill="hold"/>
                                        <p:tgtEl>
                                          <p:spTgt spid="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6"/>
                  </p:tgtEl>
                </p:cond>
              </p:nextCondLst>
            </p:seq>
            <p:seq concurrent="1" nextAc="seek">
              <p:cTn id="100" restart="whenNotActive" fill="hold" evtFilter="cancelBubble" nodeType="interactiveSeq">
                <p:stCondLst>
                  <p:cond evt="onClick" delay="0">
                    <p:tgtEl>
                      <p:spTgt spid="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1" fill="hold">
                      <p:stCondLst>
                        <p:cond delay="0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 tmFilter="0, 0; .2, .5; .8, .5; 1, 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5" dur="250" autoRev="1" fill="hold"/>
                                        <p:tgtEl>
                                          <p:spTgt spid="9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7" dur="835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9"/>
                  </p:tgtEl>
                </p:cond>
              </p:nextCondLst>
            </p:seq>
            <p:seq concurrent="1" nextAc="seek">
              <p:cTn id="108" restart="whenNotActive" fill="hold" evtFilter="cancelBubble" nodeType="interactiveSeq">
                <p:stCondLst>
                  <p:cond evt="onClick" delay="0">
                    <p:tgtEl>
                      <p:spTgt spid="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9" fill="hold">
                      <p:stCondLst>
                        <p:cond delay="0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500" tmFilter="0, 0; .2, .5; .8, .5; 1, 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3" dur="250" autoRev="1" fill="hold"/>
                                        <p:tgtEl>
                                          <p:spTgt spid="9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5" dur="940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8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1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 tmFilter="0, 0; .2, .5; .8, .5; 1, 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1" dur="250" autoRev="1" fill="hold"/>
                                        <p:tgtEl>
                                          <p:spTgt spid="10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3" dur="705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0"/>
                  </p:tgtEl>
                </p:cond>
              </p:nextCondLst>
            </p:seq>
            <p:seq concurrent="1" nextAc="seek">
              <p:cTn id="124" restart="whenNotActive" fill="hold" evtFilter="cancelBubble" nodeType="interactiveSeq">
                <p:stCondLst>
                  <p:cond evt="onClick" delay="0">
                    <p:tgtEl>
                      <p:spTgt spid="1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5" fill="hold">
                      <p:stCondLst>
                        <p:cond delay="0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" dur="500" tmFilter="0, 0; .2, .5; .8, .5; 1, 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9" dur="250" autoRev="1" fill="hold"/>
                                        <p:tgtEl>
                                          <p:spTgt spid="10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1" dur="73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1"/>
                  </p:tgtEl>
                </p:cond>
              </p:nextCondLst>
            </p:seq>
            <p:seq concurrent="1" nextAc="seek">
              <p:cTn id="132" restart="whenNotActive" fill="hold" evtFilter="cancelBubble" nodeType="interactiveSeq">
                <p:stCondLst>
                  <p:cond evt="onClick" delay="0">
                    <p:tgtEl>
                      <p:spTgt spid="1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3" fill="hold">
                      <p:stCondLst>
                        <p:cond delay="0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" dur="500" tmFilter="0, 0; .2, .5; .8, .5; 1, 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7" dur="250" autoRev="1" fill="hold"/>
                                        <p:tgtEl>
                                          <p:spTgt spid="10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9" dur="966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6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1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 tmFilter="0, 0; .2, .5; .8, .5; 1, 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5" dur="250" autoRev="1" fill="hold"/>
                                        <p:tgtEl>
                                          <p:spTgt spid="10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7" dur="966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"/>
                  </p:tgtEl>
                </p:cond>
              </p:nextCondLst>
            </p:seq>
            <p:seq concurrent="1" nextAc="seek">
              <p:cTn id="148" restart="whenNotActive" fill="hold" evtFilter="cancelBubble" nodeType="interactiveSeq">
                <p:stCondLst>
                  <p:cond evt="onClick" delay="0">
                    <p:tgtEl>
                      <p:spTgt spid="1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9" fill="hold">
                      <p:stCondLst>
                        <p:cond delay="0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500" tmFilter="0, 0; .2, .5; .8, .5; 1, 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3" dur="250" autoRev="1" fill="hold"/>
                                        <p:tgtEl>
                                          <p:spTgt spid="10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5" dur="1018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7"/>
                  </p:tgtEl>
                </p:cond>
              </p:nextCondLst>
            </p:seq>
            <p:seq concurrent="1" nextAc="seek">
              <p:cTn id="156" restart="whenNotActive" fill="hold" evtFilter="cancelBubble" nodeType="interactiveSeq">
                <p:stCondLst>
                  <p:cond evt="onClick" delay="0">
                    <p:tgtEl>
                      <p:spTgt spid="1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7" fill="hold">
                      <p:stCondLst>
                        <p:cond delay="0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" dur="500" tmFilter="0, 0; .2, .5; .8, .5; 1, 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1" dur="250" autoRev="1" fill="hold"/>
                                        <p:tgtEl>
                                          <p:spTgt spid="10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3" dur="574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"/>
                  </p:tgtEl>
                </p:cond>
              </p:nextCondLst>
            </p:seq>
            <p:audio>
              <p:cMediaNode vol="80000">
                <p:cTn id="16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2"/>
                </p:tgtEl>
              </p:cMediaNode>
            </p:audio>
            <p:audio>
              <p:cMediaNode vol="80000">
                <p:cTn id="16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3"/>
                </p:tgtEl>
              </p:cMediaNode>
            </p:audio>
            <p:seq concurrent="1" nextAc="seek">
              <p:cTn id="166" restart="whenNotActive" fill="hold" evtFilter="cancelBubble" nodeType="interactiveSeq">
                <p:stCondLst>
                  <p:cond evt="onClick" delay="0">
                    <p:tgtEl>
                      <p:spTgt spid="1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7" fill="hold">
                      <p:stCondLst>
                        <p:cond delay="0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500" tmFilter="0, 0; .2, .5; .8, .5; 1, 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1" dur="250" autoRev="1" fill="hold"/>
                                        <p:tgtEl>
                                          <p:spTgt spid="1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3" dur="936" fill="hold"/>
                                        <p:tgtEl>
                                          <p:spTgt spid="1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6"/>
                  </p:tgtEl>
                </p:cond>
              </p:nextCondLst>
            </p:seq>
            <p:seq concurrent="1" nextAc="seek">
              <p:cTn id="174" restart="whenNotActive" fill="hold" evtFilter="cancelBubble" nodeType="interactiveSeq">
                <p:stCondLst>
                  <p:cond evt="onClick" delay="0">
                    <p:tgtEl>
                      <p:spTgt spid="1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5" fill="hold">
                      <p:stCondLst>
                        <p:cond delay="0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8" dur="500" tmFilter="0, 0; .2, .5; .8, .5; 1, 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9" dur="250" autoRev="1" fill="hold"/>
                                        <p:tgtEl>
                                          <p:spTgt spid="1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1" dur="949" fill="hold"/>
                                        <p:tgtEl>
                                          <p:spTgt spid="1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8"/>
                  </p:tgtEl>
                </p:cond>
              </p:nextCondLst>
            </p:seq>
            <p:seq concurrent="1" nextAc="seek">
              <p:cTn id="182" restart="whenNotActive" fill="hold" evtFilter="cancelBubble" nodeType="interactiveSeq">
                <p:stCondLst>
                  <p:cond evt="onClick" delay="0">
                    <p:tgtEl>
                      <p:spTgt spid="1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3" fill="hold">
                      <p:stCondLst>
                        <p:cond delay="0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500" tmFilter="0, 0; .2, .5; .8, .5; 1, 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7" dur="250" autoRev="1" fill="hold"/>
                                        <p:tgtEl>
                                          <p:spTgt spid="1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8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9" dur="992" fill="hold"/>
                                        <p:tgtEl>
                                          <p:spTgt spid="1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2"/>
                  </p:tgtEl>
                </p:cond>
              </p:nextCondLst>
            </p:seq>
            <p:audio>
              <p:cMediaNode vol="80000">
                <p:cTn id="19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4"/>
                </p:tgtEl>
              </p:cMediaNode>
            </p:audio>
          </p:childTnLst>
        </p:cTn>
      </p:par>
    </p:tnLst>
    <p:bldLst>
      <p:bldP spid="66" grpId="0"/>
      <p:bldP spid="73" grpId="0"/>
      <p:bldP spid="78" grpId="0"/>
      <p:bldP spid="81" grpId="0"/>
      <p:bldP spid="84" grpId="0"/>
      <p:bldP spid="87" grpId="0"/>
      <p:bldP spid="90" grpId="0"/>
      <p:bldP spid="9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5000">
              <a:schemeClr val="accent6">
                <a:lumMod val="0"/>
                <a:lumOff val="100000"/>
              </a:schemeClr>
            </a:gs>
            <a:gs pos="16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63BAE2-8169-44D8-1E2C-AAC2E56F03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extLst>
              <a:ext uri="{FF2B5EF4-FFF2-40B4-BE49-F238E27FC236}">
                <a16:creationId xmlns:a16="http://schemas.microsoft.com/office/drawing/2014/main" id="{EB4B9E51-B395-CB7D-1320-766B042E688A}"/>
              </a:ext>
            </a:extLst>
          </p:cNvPr>
          <p:cNvSpPr/>
          <p:nvPr/>
        </p:nvSpPr>
        <p:spPr>
          <a:xfrm>
            <a:off x="399269" y="1190188"/>
            <a:ext cx="2832719" cy="459822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effectLst>
            <a:outerShdw blurRad="50800" dist="38100" algn="l" rotWithShape="0">
              <a:schemeClr val="tx2">
                <a:lumMod val="25000"/>
                <a:lumOff val="75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90500" h="1905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3A2E6465-51D3-CAA1-7B40-3B47D0CFE46F}"/>
              </a:ext>
            </a:extLst>
          </p:cNvPr>
          <p:cNvSpPr/>
          <p:nvPr/>
        </p:nvSpPr>
        <p:spPr>
          <a:xfrm>
            <a:off x="3231988" y="1190188"/>
            <a:ext cx="2832719" cy="459822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outerShdw blurRad="50800" dist="38100" algn="l" rotWithShape="0">
              <a:srgbClr val="00B0F0">
                <a:alpha val="40000"/>
              </a:srgbClr>
            </a:outerShdw>
          </a:effectLst>
          <a:scene3d>
            <a:camera prst="orthographicFront"/>
            <a:lightRig rig="threePt" dir="t"/>
          </a:scene3d>
          <a:sp3d>
            <a:bevelT w="190500" h="1905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08C64ACC-FAD9-A239-BA49-7D513526135F}"/>
              </a:ext>
            </a:extLst>
          </p:cNvPr>
          <p:cNvSpPr/>
          <p:nvPr/>
        </p:nvSpPr>
        <p:spPr>
          <a:xfrm>
            <a:off x="6064708" y="1190188"/>
            <a:ext cx="2832719" cy="459822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outerShdw blurRad="50800" dist="38100" algn="l" rotWithShape="0">
              <a:srgbClr val="00B0F0">
                <a:alpha val="40000"/>
              </a:srgbClr>
            </a:outerShdw>
          </a:effectLst>
          <a:scene3d>
            <a:camera prst="orthographicFront"/>
            <a:lightRig rig="threePt" dir="t"/>
          </a:scene3d>
          <a:sp3d>
            <a:bevelT w="190500" h="1905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E28C474C-ACEC-6309-08BE-B152FA853973}"/>
              </a:ext>
            </a:extLst>
          </p:cNvPr>
          <p:cNvSpPr txBox="1"/>
          <p:nvPr/>
        </p:nvSpPr>
        <p:spPr>
          <a:xfrm>
            <a:off x="399268" y="1584881"/>
            <a:ext cx="2832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主语</a:t>
            </a:r>
            <a:r>
              <a:rPr lang="en-US" altLang="zh-CN" sz="2800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=</a:t>
            </a:r>
            <a:r>
              <a:rPr lang="zh-CN" altLang="en-US" sz="2400" dirty="0">
                <a:solidFill>
                  <a:schemeClr val="accent6">
                    <a:lumMod val="75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谁</a:t>
            </a:r>
            <a:r>
              <a:rPr lang="en-US" altLang="zh-CN" sz="2400" dirty="0">
                <a:solidFill>
                  <a:schemeClr val="accent6">
                    <a:lumMod val="75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/</a:t>
            </a:r>
            <a:r>
              <a:rPr lang="zh-CN" altLang="en-US" sz="2400" dirty="0">
                <a:solidFill>
                  <a:schemeClr val="accent6">
                    <a:lumMod val="75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什么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3D170F76-A94E-9DF4-9C23-7D5E6AC2B874}"/>
              </a:ext>
            </a:extLst>
          </p:cNvPr>
          <p:cNvSpPr txBox="1"/>
          <p:nvPr/>
        </p:nvSpPr>
        <p:spPr>
          <a:xfrm>
            <a:off x="3231987" y="1584881"/>
            <a:ext cx="2832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谓语</a:t>
            </a:r>
            <a:r>
              <a:rPr lang="en-US" altLang="zh-CN" sz="2800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=</a:t>
            </a:r>
            <a:r>
              <a:rPr lang="zh-CN" altLang="en-US" sz="2400" dirty="0">
                <a:solidFill>
                  <a:srgbClr val="FF0000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做什么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760334A2-E2EF-C0C6-D56D-B1B26282BD5F}"/>
              </a:ext>
            </a:extLst>
          </p:cNvPr>
          <p:cNvSpPr txBox="1"/>
          <p:nvPr/>
        </p:nvSpPr>
        <p:spPr>
          <a:xfrm>
            <a:off x="6064707" y="1584881"/>
            <a:ext cx="28327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宾语</a:t>
            </a:r>
            <a:r>
              <a:rPr lang="en-US" altLang="zh-CN" sz="2800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=</a:t>
            </a:r>
            <a:r>
              <a:rPr lang="zh-CN" altLang="en-US" sz="2400" dirty="0">
                <a:solidFill>
                  <a:srgbClr val="7030A0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动作承受者</a:t>
            </a: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581F9C90-C752-2D28-5CB8-A66351DE0A82}"/>
              </a:ext>
            </a:extLst>
          </p:cNvPr>
          <p:cNvGrpSpPr/>
          <p:nvPr/>
        </p:nvGrpSpPr>
        <p:grpSpPr>
          <a:xfrm>
            <a:off x="676369" y="4384338"/>
            <a:ext cx="2267071" cy="825588"/>
            <a:chOff x="660707" y="4897098"/>
            <a:chExt cx="3085079" cy="1123478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7037B9C4-AC92-4A63-4877-8EDD1A03B268}"/>
                </a:ext>
              </a:extLst>
            </p:cNvPr>
            <p:cNvSpPr/>
            <p:nvPr/>
          </p:nvSpPr>
          <p:spPr>
            <a:xfrm>
              <a:off x="660707" y="4897098"/>
              <a:ext cx="3085079" cy="112347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scene3d>
              <a:camera prst="orthographicFront"/>
              <a:lightRig rig="threePt" dir="t"/>
            </a:scene3d>
            <a:sp3d>
              <a:bevelT w="127000" h="127000"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92B80149-131C-7A5E-DF82-FAD5220A9A91}"/>
                </a:ext>
              </a:extLst>
            </p:cNvPr>
            <p:cNvSpPr txBox="1"/>
            <p:nvPr/>
          </p:nvSpPr>
          <p:spPr>
            <a:xfrm>
              <a:off x="829469" y="4938159"/>
              <a:ext cx="278493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b="1" dirty="0">
                  <a:latin typeface="Comic Neue" panose="02000000000000000000" pitchFamily="2" charset="0"/>
                </a:rPr>
                <a:t>He</a:t>
              </a:r>
              <a:endParaRPr lang="zh-CN" altLang="en-US" sz="4000" b="1" dirty="0">
                <a:latin typeface="Comic Neue" panose="02000000000000000000" pitchFamily="2" charset="0"/>
              </a:endParaRP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6E276F3F-D53B-2507-8B5D-D0B318D9370E}"/>
              </a:ext>
            </a:extLst>
          </p:cNvPr>
          <p:cNvGrpSpPr/>
          <p:nvPr/>
        </p:nvGrpSpPr>
        <p:grpSpPr>
          <a:xfrm>
            <a:off x="3514811" y="4384339"/>
            <a:ext cx="2267071" cy="825588"/>
            <a:chOff x="4553458" y="4897098"/>
            <a:chExt cx="3085079" cy="1123478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91D1868E-3323-CBA8-45EF-88CC4867A575}"/>
                </a:ext>
              </a:extLst>
            </p:cNvPr>
            <p:cNvSpPr/>
            <p:nvPr/>
          </p:nvSpPr>
          <p:spPr>
            <a:xfrm>
              <a:off x="4553458" y="4897098"/>
              <a:ext cx="3085079" cy="112347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scene3d>
              <a:camera prst="orthographicFront"/>
              <a:lightRig rig="threePt" dir="t"/>
            </a:scene3d>
            <a:sp3d>
              <a:bevelT w="127000" h="127000"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13FEBC65-B67A-BDA0-E3D3-CA105A76E7AE}"/>
                </a:ext>
              </a:extLst>
            </p:cNvPr>
            <p:cNvSpPr txBox="1"/>
            <p:nvPr/>
          </p:nvSpPr>
          <p:spPr>
            <a:xfrm>
              <a:off x="4708054" y="4938159"/>
              <a:ext cx="283534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b="1" dirty="0">
                  <a:latin typeface="Comic Neue" panose="02000000000000000000" pitchFamily="2" charset="0"/>
                </a:rPr>
                <a:t>drinks</a:t>
              </a:r>
              <a:endParaRPr lang="zh-CN" altLang="en-US" sz="4000" b="1" dirty="0">
                <a:latin typeface="Comic Neue" panose="02000000000000000000" pitchFamily="2" charset="0"/>
              </a:endParaRP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4EBEA692-1F81-537E-1498-B31F3F0910C7}"/>
              </a:ext>
            </a:extLst>
          </p:cNvPr>
          <p:cNvGrpSpPr/>
          <p:nvPr/>
        </p:nvGrpSpPr>
        <p:grpSpPr>
          <a:xfrm>
            <a:off x="6347531" y="4390226"/>
            <a:ext cx="2267071" cy="825588"/>
            <a:chOff x="8584216" y="4858315"/>
            <a:chExt cx="3085079" cy="1123478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E9606687-C9D7-D521-8FF4-C95C4B17ADAA}"/>
                </a:ext>
              </a:extLst>
            </p:cNvPr>
            <p:cNvSpPr/>
            <p:nvPr/>
          </p:nvSpPr>
          <p:spPr>
            <a:xfrm>
              <a:off x="8584216" y="4858315"/>
              <a:ext cx="3085079" cy="112347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scene3d>
              <a:camera prst="orthographicFront"/>
              <a:lightRig rig="threePt" dir="t"/>
            </a:scene3d>
            <a:sp3d>
              <a:bevelT w="127000" h="127000"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630424A8-2671-8DA9-B947-F415DC1EABA4}"/>
                </a:ext>
              </a:extLst>
            </p:cNvPr>
            <p:cNvSpPr txBox="1"/>
            <p:nvPr/>
          </p:nvSpPr>
          <p:spPr>
            <a:xfrm>
              <a:off x="8674855" y="4870694"/>
              <a:ext cx="2817599" cy="9633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b="1" dirty="0">
                  <a:latin typeface="Comic Neue" panose="02000000000000000000" pitchFamily="2" charset="0"/>
                </a:rPr>
                <a:t>tea</a:t>
              </a:r>
              <a:endParaRPr lang="zh-CN" altLang="en-US" sz="4000" b="1" dirty="0">
                <a:latin typeface="Comic Neue" panose="02000000000000000000" pitchFamily="2" charset="0"/>
              </a:endParaRPr>
            </a:p>
          </p:txBody>
        </p:sp>
      </p:grpSp>
      <p:sp>
        <p:nvSpPr>
          <p:cNvPr id="24" name="文本框 23">
            <a:extLst>
              <a:ext uri="{FF2B5EF4-FFF2-40B4-BE49-F238E27FC236}">
                <a16:creationId xmlns:a16="http://schemas.microsoft.com/office/drawing/2014/main" id="{77283B9C-7053-6EA2-03C1-648E5FCB3E1E}"/>
              </a:ext>
            </a:extLst>
          </p:cNvPr>
          <p:cNvSpPr txBox="1"/>
          <p:nvPr/>
        </p:nvSpPr>
        <p:spPr>
          <a:xfrm>
            <a:off x="1400603" y="5247019"/>
            <a:ext cx="830053" cy="2714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他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39F5146C-0E70-B33F-B6A7-4AC0CE49E871}"/>
              </a:ext>
            </a:extLst>
          </p:cNvPr>
          <p:cNvSpPr txBox="1"/>
          <p:nvPr/>
        </p:nvSpPr>
        <p:spPr>
          <a:xfrm>
            <a:off x="4318963" y="5270340"/>
            <a:ext cx="830053" cy="2714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喝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DE880AE3-6914-49E5-0BC6-B9BE4EEC0223}"/>
              </a:ext>
            </a:extLst>
          </p:cNvPr>
          <p:cNvSpPr txBox="1"/>
          <p:nvPr/>
        </p:nvSpPr>
        <p:spPr>
          <a:xfrm>
            <a:off x="7141487" y="5292536"/>
            <a:ext cx="830053" cy="2714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zh-CN" altLang="en-US" dirty="0"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4F85272-869A-D784-588A-8A88172910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815832" y="2148980"/>
            <a:ext cx="1988147" cy="2026487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sp>
        <p:nvSpPr>
          <p:cNvPr id="37" name="文本框 36">
            <a:extLst>
              <a:ext uri="{FF2B5EF4-FFF2-40B4-BE49-F238E27FC236}">
                <a16:creationId xmlns:a16="http://schemas.microsoft.com/office/drawing/2014/main" id="{0F9DAB31-CDB3-01C9-0721-6D38B0A6AD1A}"/>
              </a:ext>
            </a:extLst>
          </p:cNvPr>
          <p:cNvSpPr txBox="1"/>
          <p:nvPr/>
        </p:nvSpPr>
        <p:spPr>
          <a:xfrm>
            <a:off x="7141487" y="5270340"/>
            <a:ext cx="830053" cy="2714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茶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02B5A4A-1111-41D1-E194-89A20C563F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92716" y="2518191"/>
            <a:ext cx="2289168" cy="1287656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1C2009F3-34BD-2404-B1DC-35D3EAA87E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1255" y="2354181"/>
            <a:ext cx="1959608" cy="1685262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sp>
        <p:nvSpPr>
          <p:cNvPr id="22" name="矩形 21">
            <a:extLst>
              <a:ext uri="{FF2B5EF4-FFF2-40B4-BE49-F238E27FC236}">
                <a16:creationId xmlns:a16="http://schemas.microsoft.com/office/drawing/2014/main" id="{C2A241B1-1029-5CE6-36FB-20AED5BEAB61}"/>
              </a:ext>
            </a:extLst>
          </p:cNvPr>
          <p:cNvSpPr/>
          <p:nvPr/>
        </p:nvSpPr>
        <p:spPr>
          <a:xfrm>
            <a:off x="8937412" y="1190188"/>
            <a:ext cx="2832719" cy="459822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effectLst>
            <a:outerShdw blurRad="50800" dist="38100" algn="l" rotWithShape="0">
              <a:srgbClr val="00B0F0">
                <a:alpha val="40000"/>
              </a:srgbClr>
            </a:outerShdw>
          </a:effectLst>
          <a:scene3d>
            <a:camera prst="orthographicFront"/>
            <a:lightRig rig="threePt" dir="t"/>
          </a:scene3d>
          <a:sp3d>
            <a:bevelT w="190500" h="1905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3E9B1BED-CCEC-EE00-4850-09E226FE078A}"/>
              </a:ext>
            </a:extLst>
          </p:cNvPr>
          <p:cNvGrpSpPr/>
          <p:nvPr/>
        </p:nvGrpSpPr>
        <p:grpSpPr>
          <a:xfrm>
            <a:off x="9220235" y="4384338"/>
            <a:ext cx="2267071" cy="825589"/>
            <a:chOff x="8584216" y="4858315"/>
            <a:chExt cx="3085079" cy="1123478"/>
          </a:xfrm>
        </p:grpSpPr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FD53BCAB-BDED-EEE7-B555-E9ECD621E245}"/>
                </a:ext>
              </a:extLst>
            </p:cNvPr>
            <p:cNvSpPr/>
            <p:nvPr/>
          </p:nvSpPr>
          <p:spPr>
            <a:xfrm>
              <a:off x="8584216" y="4858315"/>
              <a:ext cx="3085079" cy="112347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scene3d>
              <a:camera prst="orthographicFront"/>
              <a:lightRig rig="threePt" dir="t"/>
            </a:scene3d>
            <a:sp3d>
              <a:bevelT w="127000" h="127000"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EF37CF9B-E9E0-6BBC-61F6-A7672E26E36B}"/>
                </a:ext>
              </a:extLst>
            </p:cNvPr>
            <p:cNvSpPr txBox="1"/>
            <p:nvPr/>
          </p:nvSpPr>
          <p:spPr>
            <a:xfrm>
              <a:off x="8686848" y="5022946"/>
              <a:ext cx="2817599" cy="7120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srgbClr val="FF0000"/>
                  </a:solidFill>
                  <a:latin typeface="Comic Neue" panose="02000000000000000000" pitchFamily="2" charset="0"/>
                </a:rPr>
                <a:t>in the yard</a:t>
              </a:r>
              <a:endParaRPr lang="zh-CN" altLang="en-US" sz="2800" b="1" dirty="0">
                <a:solidFill>
                  <a:srgbClr val="FF0000"/>
                </a:solidFill>
                <a:latin typeface="Comic Neue" panose="02000000000000000000" pitchFamily="2" charset="0"/>
              </a:endParaRPr>
            </a:p>
          </p:txBody>
        </p:sp>
      </p:grpSp>
      <p:pic>
        <p:nvPicPr>
          <p:cNvPr id="35" name="图形 34" descr="声音媒体 纯色填充">
            <a:extLst>
              <a:ext uri="{FF2B5EF4-FFF2-40B4-BE49-F238E27FC236}">
                <a16:creationId xmlns:a16="http://schemas.microsoft.com/office/drawing/2014/main" id="{96A2410C-16F9-3A8F-F506-7C5DF7A32B2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108718" y="6062321"/>
            <a:ext cx="534899" cy="534899"/>
          </a:xfrm>
          <a:prstGeom prst="rect">
            <a:avLst/>
          </a:prstGeom>
        </p:spPr>
      </p:pic>
      <p:pic>
        <p:nvPicPr>
          <p:cNvPr id="41" name="图片 40" descr="图示&#10;&#10;AI 生成的内容可能不正确。">
            <a:extLst>
              <a:ext uri="{FF2B5EF4-FFF2-40B4-BE49-F238E27FC236}">
                <a16:creationId xmlns:a16="http://schemas.microsoft.com/office/drawing/2014/main" id="{8BFF117F-21DF-AB97-B943-C684AC977C2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7975" y="2985972"/>
            <a:ext cx="2246497" cy="1220513"/>
          </a:xfrm>
          <a:prstGeom prst="rect">
            <a:avLst/>
          </a:prstGeom>
        </p:spPr>
      </p:pic>
      <p:sp>
        <p:nvSpPr>
          <p:cNvPr id="43" name="文本框 42">
            <a:extLst>
              <a:ext uri="{FF2B5EF4-FFF2-40B4-BE49-F238E27FC236}">
                <a16:creationId xmlns:a16="http://schemas.microsoft.com/office/drawing/2014/main" id="{1451F9E7-A3A9-43F0-4724-F648F0965655}"/>
              </a:ext>
            </a:extLst>
          </p:cNvPr>
          <p:cNvSpPr txBox="1"/>
          <p:nvPr/>
        </p:nvSpPr>
        <p:spPr>
          <a:xfrm>
            <a:off x="9374230" y="1464093"/>
            <a:ext cx="2001938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状语</a:t>
            </a:r>
            <a:endParaRPr lang="en-US" altLang="zh-CN" sz="2800" dirty="0"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i="0" u="none" strike="noStrike" kern="1200" cap="none" spc="0" normalizeH="0" baseline="0" noProof="0" dirty="0">
                <a:ln>
                  <a:noFill/>
                </a:ln>
                <a:solidFill>
                  <a:srgbClr val="196B24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</a:rPr>
              <a:t>=</a:t>
            </a:r>
            <a:r>
              <a:rPr kumimoji="0" lang="zh-CN" altLang="en-US" sz="1600" i="0" u="none" strike="noStrike" kern="1200" cap="none" spc="0" normalizeH="0" baseline="0" noProof="0" dirty="0">
                <a:ln>
                  <a:noFill/>
                </a:ln>
                <a:solidFill>
                  <a:srgbClr val="196B24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</a:rPr>
              <a:t>在什么地方</a:t>
            </a:r>
            <a:endParaRPr kumimoji="0" lang="en-US" altLang="zh-CN" sz="160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</a:rPr>
              <a:t>=</a:t>
            </a:r>
            <a:r>
              <a:rPr kumimoji="0" lang="zh-CN" altLang="en-US" sz="160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</a:rPr>
              <a:t>什么时间</a:t>
            </a:r>
            <a:endParaRPr kumimoji="0" lang="en-US" altLang="zh-CN" sz="160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</a:rPr>
              <a:t>=</a:t>
            </a:r>
            <a:r>
              <a:rPr kumimoji="0" lang="zh-CN" altLang="en-US" sz="16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</a:rPr>
              <a:t>怎么样</a:t>
            </a:r>
            <a:endParaRPr kumimoji="0" lang="en-US" altLang="zh-CN" sz="160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</a:rPr>
              <a:t>(</a:t>
            </a:r>
            <a:r>
              <a:rPr kumimoji="0" lang="zh-CN" altLang="en-US" sz="1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</a:rPr>
              <a:t>强调什么先说什么</a:t>
            </a:r>
            <a:r>
              <a:rPr kumimoji="0" lang="en-US" altLang="zh-CN" sz="1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</a:rPr>
              <a:t>)</a:t>
            </a: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89317C2C-EC48-964C-9A81-264F2B183DFF}"/>
              </a:ext>
            </a:extLst>
          </p:cNvPr>
          <p:cNvSpPr txBox="1"/>
          <p:nvPr/>
        </p:nvSpPr>
        <p:spPr>
          <a:xfrm>
            <a:off x="9823730" y="5258644"/>
            <a:ext cx="11029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在院子里</a:t>
            </a:r>
          </a:p>
        </p:txBody>
      </p:sp>
      <p:sp>
        <p:nvSpPr>
          <p:cNvPr id="46" name="箭头: 五边形 4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339B0F5-C582-8635-4C52-A2936266A9A6}"/>
              </a:ext>
            </a:extLst>
          </p:cNvPr>
          <p:cNvSpPr/>
          <p:nvPr/>
        </p:nvSpPr>
        <p:spPr>
          <a:xfrm>
            <a:off x="10838615" y="359288"/>
            <a:ext cx="968801" cy="324758"/>
          </a:xfrm>
          <a:prstGeom prst="homePlate">
            <a:avLst/>
          </a:prstGeom>
          <a:solidFill>
            <a:srgbClr val="0065B1"/>
          </a:solidFill>
          <a:ln w="12700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anose="030F0702030302020204" pitchFamily="66" charset="0"/>
                <a:ea typeface="等线" panose="02010600030101010101" pitchFamily="2" charset="-122"/>
                <a:cs typeface="+mn-cs"/>
              </a:rPr>
              <a:t>NEXT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 panose="030F0702030302020204" pitchFamily="66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A93F878F-F9C3-C143-203F-75377DC5CA23}"/>
              </a:ext>
            </a:extLst>
          </p:cNvPr>
          <p:cNvSpPr txBox="1"/>
          <p:nvPr/>
        </p:nvSpPr>
        <p:spPr>
          <a:xfrm>
            <a:off x="3717130" y="6053474"/>
            <a:ext cx="47577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中文翻译：他在院子里喝茶。</a:t>
            </a:r>
          </a:p>
        </p:txBody>
      </p:sp>
      <p:pic>
        <p:nvPicPr>
          <p:cNvPr id="2" name="he drinks tea in the yard">
            <a:hlinkClick r:id="" action="ppaction://media"/>
            <a:extLst>
              <a:ext uri="{FF2B5EF4-FFF2-40B4-BE49-F238E27FC236}">
                <a16:creationId xmlns:a16="http://schemas.microsoft.com/office/drawing/2014/main" id="{C3D78A27-5331-E30C-E690-4FC0BE89989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-1210127" y="174339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5119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" dur="500" tmFilter="0, 0; .2, .5; .8, .5; 1, 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250" autoRev="1" fill="hold"/>
                                        <p:tgtEl>
                                          <p:spTgt spid="3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95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5000">
              <a:schemeClr val="accent6">
                <a:lumMod val="0"/>
                <a:lumOff val="100000"/>
              </a:schemeClr>
            </a:gs>
            <a:gs pos="16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63BAE2-8169-44D8-1E2C-AAC2E56F03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extLst>
              <a:ext uri="{FF2B5EF4-FFF2-40B4-BE49-F238E27FC236}">
                <a16:creationId xmlns:a16="http://schemas.microsoft.com/office/drawing/2014/main" id="{EB4B9E51-B395-CB7D-1320-766B042E688A}"/>
              </a:ext>
            </a:extLst>
          </p:cNvPr>
          <p:cNvSpPr/>
          <p:nvPr/>
        </p:nvSpPr>
        <p:spPr>
          <a:xfrm>
            <a:off x="378929" y="1963712"/>
            <a:ext cx="2280390" cy="370165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effectLst>
            <a:outerShdw blurRad="50800" dist="38100" algn="l" rotWithShape="0">
              <a:schemeClr val="tx2">
                <a:lumMod val="25000"/>
                <a:lumOff val="75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90500" h="1905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3A2E6465-51D3-CAA1-7B40-3B47D0CFE46F}"/>
              </a:ext>
            </a:extLst>
          </p:cNvPr>
          <p:cNvSpPr/>
          <p:nvPr/>
        </p:nvSpPr>
        <p:spPr>
          <a:xfrm>
            <a:off x="2659319" y="1963712"/>
            <a:ext cx="2280390" cy="370165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outerShdw blurRad="50800" dist="38100" algn="l" rotWithShape="0">
              <a:srgbClr val="00B0F0">
                <a:alpha val="40000"/>
              </a:srgbClr>
            </a:outerShdw>
          </a:effectLst>
          <a:scene3d>
            <a:camera prst="orthographicFront"/>
            <a:lightRig rig="threePt" dir="t"/>
          </a:scene3d>
          <a:sp3d>
            <a:bevelT w="190500" h="1905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08C64ACC-FAD9-A239-BA49-7D513526135F}"/>
              </a:ext>
            </a:extLst>
          </p:cNvPr>
          <p:cNvSpPr/>
          <p:nvPr/>
        </p:nvSpPr>
        <p:spPr>
          <a:xfrm>
            <a:off x="4939712" y="1963712"/>
            <a:ext cx="2280390" cy="370165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outerShdw blurRad="50800" dist="38100" algn="l" rotWithShape="0">
              <a:srgbClr val="00B0F0">
                <a:alpha val="40000"/>
              </a:srgbClr>
            </a:outerShdw>
          </a:effectLst>
          <a:scene3d>
            <a:camera prst="orthographicFront"/>
            <a:lightRig rig="threePt" dir="t"/>
          </a:scene3d>
          <a:sp3d>
            <a:bevelT w="190500" h="1905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E28C474C-ACEC-6309-08BE-B152FA853973}"/>
              </a:ext>
            </a:extLst>
          </p:cNvPr>
          <p:cNvSpPr txBox="1"/>
          <p:nvPr/>
        </p:nvSpPr>
        <p:spPr>
          <a:xfrm>
            <a:off x="378928" y="2281448"/>
            <a:ext cx="22803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主语</a:t>
            </a:r>
            <a:r>
              <a:rPr lang="en-US" altLang="zh-CN" sz="20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=</a:t>
            </a: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谁</a:t>
            </a:r>
            <a:r>
              <a:rPr lang="en-US" altLang="zh-CN" sz="2000" dirty="0">
                <a:solidFill>
                  <a:schemeClr val="accent6">
                    <a:lumMod val="75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/</a:t>
            </a:r>
            <a:r>
              <a:rPr lang="zh-CN" altLang="en-US" sz="2000" dirty="0">
                <a:solidFill>
                  <a:schemeClr val="accent6">
                    <a:lumMod val="75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什么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3D170F76-A94E-9DF4-9C23-7D5E6AC2B874}"/>
              </a:ext>
            </a:extLst>
          </p:cNvPr>
          <p:cNvSpPr txBox="1"/>
          <p:nvPr/>
        </p:nvSpPr>
        <p:spPr>
          <a:xfrm>
            <a:off x="2659318" y="2281448"/>
            <a:ext cx="22803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谓语</a:t>
            </a:r>
            <a:r>
              <a:rPr lang="en-US" altLang="zh-CN" sz="20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=</a:t>
            </a:r>
            <a:r>
              <a:rPr lang="zh-CN" altLang="en-US" sz="2000" dirty="0">
                <a:solidFill>
                  <a:srgbClr val="FF0000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做什么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760334A2-E2EF-C0C6-D56D-B1B26282BD5F}"/>
              </a:ext>
            </a:extLst>
          </p:cNvPr>
          <p:cNvSpPr txBox="1"/>
          <p:nvPr/>
        </p:nvSpPr>
        <p:spPr>
          <a:xfrm>
            <a:off x="4939711" y="2281448"/>
            <a:ext cx="22803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宾语</a:t>
            </a:r>
            <a:r>
              <a:rPr lang="en-US" altLang="zh-CN" sz="20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=</a:t>
            </a:r>
            <a:r>
              <a:rPr lang="zh-CN" altLang="en-US" sz="2000" dirty="0">
                <a:solidFill>
                  <a:srgbClr val="7030A0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动作承受者</a:t>
            </a: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581F9C90-C752-2D28-5CB8-A66351DE0A82}"/>
              </a:ext>
            </a:extLst>
          </p:cNvPr>
          <p:cNvGrpSpPr/>
          <p:nvPr/>
        </p:nvGrpSpPr>
        <p:grpSpPr>
          <a:xfrm>
            <a:off x="584933" y="4546597"/>
            <a:ext cx="1825033" cy="664614"/>
            <a:chOff x="660707" y="4897098"/>
            <a:chExt cx="3085079" cy="1123478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7037B9C4-AC92-4A63-4877-8EDD1A03B268}"/>
                </a:ext>
              </a:extLst>
            </p:cNvPr>
            <p:cNvSpPr/>
            <p:nvPr/>
          </p:nvSpPr>
          <p:spPr>
            <a:xfrm>
              <a:off x="660707" y="4897098"/>
              <a:ext cx="3085079" cy="112347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scene3d>
              <a:camera prst="orthographicFront"/>
              <a:lightRig rig="threePt" dir="t"/>
            </a:scene3d>
            <a:sp3d>
              <a:bevelT w="127000" h="127000"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92B80149-131C-7A5E-DF82-FAD5220A9A91}"/>
                </a:ext>
              </a:extLst>
            </p:cNvPr>
            <p:cNvSpPr txBox="1"/>
            <p:nvPr/>
          </p:nvSpPr>
          <p:spPr>
            <a:xfrm>
              <a:off x="822852" y="5066111"/>
              <a:ext cx="2784932" cy="6763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latin typeface="Comic Neue" panose="02000000000000000000" pitchFamily="2" charset="0"/>
                </a:rPr>
                <a:t>He</a:t>
              </a:r>
              <a:endParaRPr lang="zh-CN" altLang="en-US" sz="2000" b="1" dirty="0">
                <a:latin typeface="Comic Neue" panose="02000000000000000000" pitchFamily="2" charset="0"/>
              </a:endParaRP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6E276F3F-D53B-2507-8B5D-D0B318D9370E}"/>
              </a:ext>
            </a:extLst>
          </p:cNvPr>
          <p:cNvGrpSpPr/>
          <p:nvPr/>
        </p:nvGrpSpPr>
        <p:grpSpPr>
          <a:xfrm>
            <a:off x="2886998" y="4535063"/>
            <a:ext cx="1825033" cy="664614"/>
            <a:chOff x="4553458" y="4897098"/>
            <a:chExt cx="3085079" cy="1123478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91D1868E-3323-CBA8-45EF-88CC4867A575}"/>
                </a:ext>
              </a:extLst>
            </p:cNvPr>
            <p:cNvSpPr/>
            <p:nvPr/>
          </p:nvSpPr>
          <p:spPr>
            <a:xfrm>
              <a:off x="4553458" y="4897098"/>
              <a:ext cx="3085079" cy="112347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scene3d>
              <a:camera prst="orthographicFront"/>
              <a:lightRig rig="threePt" dir="t"/>
            </a:scene3d>
            <a:sp3d>
              <a:bevelT w="127000" h="127000"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13FEBC65-B67A-BDA0-E3D3-CA105A76E7AE}"/>
                </a:ext>
              </a:extLst>
            </p:cNvPr>
            <p:cNvSpPr txBox="1"/>
            <p:nvPr/>
          </p:nvSpPr>
          <p:spPr>
            <a:xfrm>
              <a:off x="4689407" y="5063344"/>
              <a:ext cx="2835343" cy="6763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latin typeface="Comic Neue" panose="02000000000000000000" pitchFamily="2" charset="0"/>
                </a:rPr>
                <a:t>drinks</a:t>
              </a:r>
              <a:endParaRPr lang="zh-CN" altLang="en-US" sz="2000" b="1" dirty="0">
                <a:latin typeface="Comic Neue" panose="02000000000000000000" pitchFamily="2" charset="0"/>
              </a:endParaRP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4EBEA692-1F81-537E-1498-B31F3F0910C7}"/>
              </a:ext>
            </a:extLst>
          </p:cNvPr>
          <p:cNvGrpSpPr/>
          <p:nvPr/>
        </p:nvGrpSpPr>
        <p:grpSpPr>
          <a:xfrm>
            <a:off x="5183483" y="4535063"/>
            <a:ext cx="1825033" cy="664614"/>
            <a:chOff x="8584216" y="4858315"/>
            <a:chExt cx="3085079" cy="1123478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E9606687-C9D7-D521-8FF4-C95C4B17ADAA}"/>
                </a:ext>
              </a:extLst>
            </p:cNvPr>
            <p:cNvSpPr/>
            <p:nvPr/>
          </p:nvSpPr>
          <p:spPr>
            <a:xfrm>
              <a:off x="8584216" y="4858315"/>
              <a:ext cx="3085079" cy="112347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scene3d>
              <a:camera prst="orthographicFront"/>
              <a:lightRig rig="threePt" dir="t"/>
            </a:scene3d>
            <a:sp3d>
              <a:bevelT w="127000" h="127000"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630424A8-2671-8DA9-B947-F415DC1EABA4}"/>
                </a:ext>
              </a:extLst>
            </p:cNvPr>
            <p:cNvSpPr txBox="1"/>
            <p:nvPr/>
          </p:nvSpPr>
          <p:spPr>
            <a:xfrm>
              <a:off x="8713696" y="5063345"/>
              <a:ext cx="2817598" cy="6763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latin typeface="Comic Neue" panose="02000000000000000000" pitchFamily="2" charset="0"/>
                </a:rPr>
                <a:t>tea</a:t>
              </a:r>
              <a:endParaRPr lang="zh-CN" altLang="en-US" sz="2000" b="1" dirty="0">
                <a:latin typeface="Comic Neue" panose="02000000000000000000" pitchFamily="2" charset="0"/>
              </a:endParaRPr>
            </a:p>
          </p:txBody>
        </p:sp>
      </p:grpSp>
      <p:sp>
        <p:nvSpPr>
          <p:cNvPr id="24" name="文本框 23">
            <a:extLst>
              <a:ext uri="{FF2B5EF4-FFF2-40B4-BE49-F238E27FC236}">
                <a16:creationId xmlns:a16="http://schemas.microsoft.com/office/drawing/2014/main" id="{77283B9C-7053-6EA2-03C1-648E5FCB3E1E}"/>
              </a:ext>
            </a:extLst>
          </p:cNvPr>
          <p:cNvSpPr txBox="1"/>
          <p:nvPr/>
        </p:nvSpPr>
        <p:spPr>
          <a:xfrm>
            <a:off x="1154651" y="5201140"/>
            <a:ext cx="6682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他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39F5146C-0E70-B33F-B6A7-4AC0CE49E871}"/>
              </a:ext>
            </a:extLst>
          </p:cNvPr>
          <p:cNvSpPr txBox="1"/>
          <p:nvPr/>
        </p:nvSpPr>
        <p:spPr>
          <a:xfrm>
            <a:off x="3503984" y="5219915"/>
            <a:ext cx="6682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喝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DE880AE3-6914-49E5-0BC6-B9BE4EEC0223}"/>
              </a:ext>
            </a:extLst>
          </p:cNvPr>
          <p:cNvSpPr txBox="1"/>
          <p:nvPr/>
        </p:nvSpPr>
        <p:spPr>
          <a:xfrm>
            <a:off x="5806538" y="5266177"/>
            <a:ext cx="668208" cy="218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zh-CN" altLang="en-US" dirty="0"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4F85272-869A-D784-588A-8A88172910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756167" y="2983074"/>
            <a:ext cx="1347286" cy="1373267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sp>
        <p:nvSpPr>
          <p:cNvPr id="37" name="文本框 36">
            <a:extLst>
              <a:ext uri="{FF2B5EF4-FFF2-40B4-BE49-F238E27FC236}">
                <a16:creationId xmlns:a16="http://schemas.microsoft.com/office/drawing/2014/main" id="{0F9DAB31-CDB3-01C9-0721-6D38B0A6AD1A}"/>
              </a:ext>
            </a:extLst>
          </p:cNvPr>
          <p:cNvSpPr txBox="1"/>
          <p:nvPr/>
        </p:nvSpPr>
        <p:spPr>
          <a:xfrm>
            <a:off x="5776168" y="5219915"/>
            <a:ext cx="6682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茶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02B5A4A-1111-41D1-E194-89A20C563F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69210" y="3032779"/>
            <a:ext cx="1842822" cy="1036586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1C2009F3-34BD-2404-B1DC-35D3EAA87E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07240" y="2900748"/>
            <a:ext cx="1577521" cy="1356666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sp>
        <p:nvSpPr>
          <p:cNvPr id="22" name="矩形 21">
            <a:extLst>
              <a:ext uri="{FF2B5EF4-FFF2-40B4-BE49-F238E27FC236}">
                <a16:creationId xmlns:a16="http://schemas.microsoft.com/office/drawing/2014/main" id="{C2A241B1-1029-5CE6-36FB-20AED5BEAB61}"/>
              </a:ext>
            </a:extLst>
          </p:cNvPr>
          <p:cNvSpPr/>
          <p:nvPr/>
        </p:nvSpPr>
        <p:spPr>
          <a:xfrm>
            <a:off x="7252291" y="1963712"/>
            <a:ext cx="2280390" cy="370165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effectLst>
            <a:outerShdw blurRad="50800" dist="38100" algn="l" rotWithShape="0">
              <a:srgbClr val="00B0F0">
                <a:alpha val="40000"/>
              </a:srgbClr>
            </a:outerShdw>
          </a:effectLst>
          <a:scene3d>
            <a:camera prst="orthographicFront"/>
            <a:lightRig rig="threePt" dir="t"/>
          </a:scene3d>
          <a:sp3d>
            <a:bevelT w="190500" h="1905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3E9B1BED-CCEC-EE00-4850-09E226FE078A}"/>
              </a:ext>
            </a:extLst>
          </p:cNvPr>
          <p:cNvGrpSpPr/>
          <p:nvPr/>
        </p:nvGrpSpPr>
        <p:grpSpPr>
          <a:xfrm>
            <a:off x="7479969" y="4546596"/>
            <a:ext cx="1825033" cy="664615"/>
            <a:chOff x="8584216" y="4858315"/>
            <a:chExt cx="3085079" cy="1123478"/>
          </a:xfrm>
        </p:grpSpPr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FD53BCAB-BDED-EEE7-B555-E9ECD621E245}"/>
                </a:ext>
              </a:extLst>
            </p:cNvPr>
            <p:cNvSpPr/>
            <p:nvPr/>
          </p:nvSpPr>
          <p:spPr>
            <a:xfrm>
              <a:off x="8584216" y="4858315"/>
              <a:ext cx="3085079" cy="112347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scene3d>
              <a:camera prst="orthographicFront"/>
              <a:lightRig rig="threePt" dir="t"/>
            </a:scene3d>
            <a:sp3d>
              <a:bevelT w="127000" h="127000"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EF37CF9B-E9E0-6BBC-61F6-A7672E26E36B}"/>
                </a:ext>
              </a:extLst>
            </p:cNvPr>
            <p:cNvSpPr txBox="1"/>
            <p:nvPr/>
          </p:nvSpPr>
          <p:spPr>
            <a:xfrm>
              <a:off x="8713696" y="5063344"/>
              <a:ext cx="2817598" cy="6763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FF0000"/>
                  </a:solidFill>
                  <a:latin typeface="Comic Neue" panose="02000000000000000000" pitchFamily="2" charset="0"/>
                </a:rPr>
                <a:t>in the yard</a:t>
              </a:r>
              <a:endParaRPr lang="zh-CN" altLang="en-US" sz="2000" b="1" dirty="0">
                <a:solidFill>
                  <a:srgbClr val="FF0000"/>
                </a:solidFill>
                <a:latin typeface="Comic Neue" panose="02000000000000000000" pitchFamily="2" charset="0"/>
              </a:endParaRPr>
            </a:p>
          </p:txBody>
        </p:sp>
      </p:grpSp>
      <p:sp>
        <p:nvSpPr>
          <p:cNvPr id="36" name="文本框 35">
            <a:extLst>
              <a:ext uri="{FF2B5EF4-FFF2-40B4-BE49-F238E27FC236}">
                <a16:creationId xmlns:a16="http://schemas.microsoft.com/office/drawing/2014/main" id="{51A43183-26A7-F001-5DCF-099E0F10573E}"/>
              </a:ext>
            </a:extLst>
          </p:cNvPr>
          <p:cNvSpPr txBox="1"/>
          <p:nvPr/>
        </p:nvSpPr>
        <p:spPr>
          <a:xfrm>
            <a:off x="7366320" y="2113333"/>
            <a:ext cx="200193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/>
              <a:t>状语</a:t>
            </a:r>
            <a:endParaRPr lang="en-US" altLang="zh-CN" sz="2400" b="1" dirty="0"/>
          </a:p>
          <a:p>
            <a:r>
              <a:rPr lang="en-US" altLang="zh-CN" sz="1600" dirty="0">
                <a:solidFill>
                  <a:schemeClr val="accent3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=</a:t>
            </a:r>
            <a:r>
              <a:rPr lang="zh-CN" altLang="en-US" sz="1600" dirty="0">
                <a:solidFill>
                  <a:schemeClr val="accent3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在什么地方</a:t>
            </a:r>
            <a:endParaRPr lang="en-US" altLang="zh-CN" sz="1600" dirty="0">
              <a:solidFill>
                <a:srgbClr val="FF0000"/>
              </a:solidFill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  <a:p>
            <a:r>
              <a:rPr lang="en-US" altLang="zh-CN" sz="1600" dirty="0">
                <a:solidFill>
                  <a:srgbClr val="7030A0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=</a:t>
            </a:r>
            <a:r>
              <a:rPr lang="zh-CN" altLang="en-US" sz="1600" dirty="0">
                <a:solidFill>
                  <a:srgbClr val="7030A0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什么时间</a:t>
            </a:r>
            <a:endParaRPr lang="en-US" altLang="zh-CN" sz="1600" dirty="0">
              <a:solidFill>
                <a:srgbClr val="7030A0"/>
              </a:solidFill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  <a:p>
            <a:r>
              <a:rPr lang="en-US" altLang="zh-CN" sz="1600" dirty="0">
                <a:solidFill>
                  <a:srgbClr val="C00000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=</a:t>
            </a:r>
            <a:r>
              <a:rPr lang="zh-CN" altLang="en-US" sz="1600" dirty="0">
                <a:solidFill>
                  <a:srgbClr val="C00000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怎么样</a:t>
            </a:r>
            <a:endParaRPr lang="en-US" altLang="zh-CN" sz="1600" dirty="0">
              <a:solidFill>
                <a:srgbClr val="C00000"/>
              </a:solidFill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</a:rPr>
              <a:t>(</a:t>
            </a:r>
            <a:r>
              <a:rPr kumimoji="0" lang="zh-CN" altLang="en-US" sz="1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</a:rPr>
              <a:t>强调什么先说什么</a:t>
            </a:r>
            <a:r>
              <a:rPr kumimoji="0" lang="en-US" altLang="zh-CN" sz="1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</a:rPr>
              <a:t>)</a:t>
            </a:r>
          </a:p>
        </p:txBody>
      </p:sp>
      <p:pic>
        <p:nvPicPr>
          <p:cNvPr id="41" name="图片 40" descr="图示&#10;&#10;AI 生成的内容可能不正确。">
            <a:extLst>
              <a:ext uri="{FF2B5EF4-FFF2-40B4-BE49-F238E27FC236}">
                <a16:creationId xmlns:a16="http://schemas.microsoft.com/office/drawing/2014/main" id="{8BFF117F-21DF-AB97-B943-C684AC977C2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8807" y="3634852"/>
            <a:ext cx="1399844" cy="760530"/>
          </a:xfrm>
          <a:prstGeom prst="rect">
            <a:avLst/>
          </a:prstGeom>
        </p:spPr>
      </p:pic>
      <p:sp>
        <p:nvSpPr>
          <p:cNvPr id="19" name="矩形 18">
            <a:extLst>
              <a:ext uri="{FF2B5EF4-FFF2-40B4-BE49-F238E27FC236}">
                <a16:creationId xmlns:a16="http://schemas.microsoft.com/office/drawing/2014/main" id="{81E10B1C-3188-0854-4CD5-E7F2105D2C2A}"/>
              </a:ext>
            </a:extLst>
          </p:cNvPr>
          <p:cNvSpPr/>
          <p:nvPr/>
        </p:nvSpPr>
        <p:spPr>
          <a:xfrm>
            <a:off x="9532682" y="1963712"/>
            <a:ext cx="2280390" cy="3701658"/>
          </a:xfrm>
          <a:prstGeom prst="rect">
            <a:avLst/>
          </a:prstGeom>
          <a:solidFill>
            <a:srgbClr val="3F93B1"/>
          </a:solidFill>
          <a:effectLst>
            <a:outerShdw blurRad="50800" dist="38100" algn="l" rotWithShape="0">
              <a:srgbClr val="00B0F0">
                <a:alpha val="40000"/>
              </a:srgbClr>
            </a:outerShdw>
          </a:effectLst>
          <a:scene3d>
            <a:camera prst="orthographicFront"/>
            <a:lightRig rig="threePt" dir="t"/>
          </a:scene3d>
          <a:sp3d>
            <a:bevelT w="190500" h="1905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CE768153-3164-2FB0-927C-C0B6638808A1}"/>
              </a:ext>
            </a:extLst>
          </p:cNvPr>
          <p:cNvGrpSpPr/>
          <p:nvPr/>
        </p:nvGrpSpPr>
        <p:grpSpPr>
          <a:xfrm>
            <a:off x="9760359" y="4535063"/>
            <a:ext cx="1825033" cy="664615"/>
            <a:chOff x="8584216" y="4858315"/>
            <a:chExt cx="3085079" cy="1123478"/>
          </a:xfrm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CF7B9C46-6ADB-8C14-D9EA-7AFF75014D27}"/>
                </a:ext>
              </a:extLst>
            </p:cNvPr>
            <p:cNvSpPr/>
            <p:nvPr/>
          </p:nvSpPr>
          <p:spPr>
            <a:xfrm>
              <a:off x="8584216" y="4858315"/>
              <a:ext cx="3085079" cy="112347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scene3d>
              <a:camera prst="orthographicFront"/>
              <a:lightRig rig="threePt" dir="t"/>
            </a:scene3d>
            <a:sp3d>
              <a:bevelT w="127000" h="127000"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99CE8C07-BCC9-EA0B-F619-40F000011A89}"/>
                </a:ext>
              </a:extLst>
            </p:cNvPr>
            <p:cNvSpPr txBox="1"/>
            <p:nvPr/>
          </p:nvSpPr>
          <p:spPr>
            <a:xfrm>
              <a:off x="8713696" y="5063344"/>
              <a:ext cx="2817598" cy="6763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A84886"/>
                  </a:solidFill>
                  <a:latin typeface="Comic Neue" panose="02000000000000000000" pitchFamily="2" charset="0"/>
                </a:rPr>
                <a:t>at night.</a:t>
              </a:r>
              <a:endParaRPr lang="zh-CN" altLang="en-US" sz="2000" b="1" dirty="0">
                <a:solidFill>
                  <a:srgbClr val="A84886"/>
                </a:solidFill>
                <a:latin typeface="Comic Neue" panose="02000000000000000000" pitchFamily="2" charset="0"/>
              </a:endParaRPr>
            </a:p>
          </p:txBody>
        </p:sp>
      </p:grpSp>
      <p:sp>
        <p:nvSpPr>
          <p:cNvPr id="38" name="文本框 37">
            <a:extLst>
              <a:ext uri="{FF2B5EF4-FFF2-40B4-BE49-F238E27FC236}">
                <a16:creationId xmlns:a16="http://schemas.microsoft.com/office/drawing/2014/main" id="{BAEA2BEA-0158-2548-AB21-E237B2CA7A2F}"/>
              </a:ext>
            </a:extLst>
          </p:cNvPr>
          <p:cNvSpPr txBox="1"/>
          <p:nvPr/>
        </p:nvSpPr>
        <p:spPr>
          <a:xfrm>
            <a:off x="9641679" y="2245581"/>
            <a:ext cx="200193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/>
              <a:t>状语</a:t>
            </a:r>
            <a:endParaRPr lang="en-US" altLang="zh-CN" sz="2000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i="0" u="none" strike="noStrike" kern="1200" cap="none" spc="0" normalizeH="0" baseline="0" noProof="0" dirty="0">
                <a:ln>
                  <a:noFill/>
                </a:ln>
                <a:solidFill>
                  <a:srgbClr val="196B24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</a:rPr>
              <a:t>=</a:t>
            </a:r>
            <a:r>
              <a:rPr kumimoji="0" lang="zh-CN" altLang="en-US" sz="1600" i="0" u="none" strike="noStrike" kern="1200" cap="none" spc="0" normalizeH="0" baseline="0" noProof="0" dirty="0">
                <a:ln>
                  <a:noFill/>
                </a:ln>
                <a:solidFill>
                  <a:srgbClr val="196B24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</a:rPr>
              <a:t>在什么地方</a:t>
            </a:r>
            <a:endParaRPr kumimoji="0" lang="en-US" altLang="zh-CN" sz="160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</a:rPr>
              <a:t>=</a:t>
            </a:r>
            <a:r>
              <a:rPr kumimoji="0" lang="zh-CN" altLang="en-US" sz="160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</a:rPr>
              <a:t>什么时间</a:t>
            </a:r>
            <a:endParaRPr kumimoji="0" lang="en-US" altLang="zh-CN" sz="160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</a:rPr>
              <a:t>=</a:t>
            </a:r>
            <a:r>
              <a:rPr kumimoji="0" lang="zh-CN" altLang="en-US" sz="16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</a:rPr>
              <a:t>怎么样</a:t>
            </a:r>
            <a:endParaRPr kumimoji="0" lang="en-US" altLang="zh-CN" sz="160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</a:rPr>
              <a:t>(</a:t>
            </a:r>
            <a:r>
              <a:rPr kumimoji="0" lang="zh-CN" altLang="en-US" sz="1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</a:rPr>
              <a:t>强调什么先说什么</a:t>
            </a:r>
            <a:r>
              <a:rPr kumimoji="0" lang="en-US" altLang="zh-CN" sz="1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</a:rPr>
              <a:t>)</a:t>
            </a:r>
          </a:p>
        </p:txBody>
      </p:sp>
      <p:pic>
        <p:nvPicPr>
          <p:cNvPr id="42" name="图片 41" descr="徽标&#10;&#10;AI 生成的内容可能不正确。">
            <a:extLst>
              <a:ext uri="{FF2B5EF4-FFF2-40B4-BE49-F238E27FC236}">
                <a16:creationId xmlns:a16="http://schemas.microsoft.com/office/drawing/2014/main" id="{82CEAB63-51DA-F854-86ED-2E071BE39A6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1387" y="3305360"/>
            <a:ext cx="1404446" cy="1404446"/>
          </a:xfrm>
          <a:prstGeom prst="rect">
            <a:avLst/>
          </a:prstGeom>
        </p:spPr>
      </p:pic>
      <p:sp>
        <p:nvSpPr>
          <p:cNvPr id="43" name="文本框 42">
            <a:extLst>
              <a:ext uri="{FF2B5EF4-FFF2-40B4-BE49-F238E27FC236}">
                <a16:creationId xmlns:a16="http://schemas.microsoft.com/office/drawing/2014/main" id="{A512707D-33E4-AF38-CC4F-B55FF3386EA3}"/>
              </a:ext>
            </a:extLst>
          </p:cNvPr>
          <p:cNvSpPr txBox="1"/>
          <p:nvPr/>
        </p:nvSpPr>
        <p:spPr>
          <a:xfrm>
            <a:off x="7963687" y="5224086"/>
            <a:ext cx="9100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在院子里</a:t>
            </a: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80A0E253-F481-0F40-0210-1B32924E7CBC}"/>
              </a:ext>
            </a:extLst>
          </p:cNvPr>
          <p:cNvSpPr txBox="1"/>
          <p:nvPr/>
        </p:nvSpPr>
        <p:spPr>
          <a:xfrm>
            <a:off x="10215313" y="5245473"/>
            <a:ext cx="9100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在晚上</a:t>
            </a:r>
          </a:p>
        </p:txBody>
      </p:sp>
      <p:sp>
        <p:nvSpPr>
          <p:cNvPr id="47" name="箭头: 五边形 4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7B227F7-2253-E36C-93D1-DD4F66A5E38E}"/>
              </a:ext>
            </a:extLst>
          </p:cNvPr>
          <p:cNvSpPr/>
          <p:nvPr/>
        </p:nvSpPr>
        <p:spPr>
          <a:xfrm>
            <a:off x="10838615" y="359288"/>
            <a:ext cx="968801" cy="324758"/>
          </a:xfrm>
          <a:prstGeom prst="homePlate">
            <a:avLst/>
          </a:prstGeom>
          <a:solidFill>
            <a:srgbClr val="0065B1"/>
          </a:solidFill>
          <a:ln w="12700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anose="030F0702030302020204" pitchFamily="66" charset="0"/>
                <a:ea typeface="等线" panose="02010600030101010101" pitchFamily="2" charset="-122"/>
                <a:cs typeface="+mn-cs"/>
              </a:rPr>
              <a:t>NEXT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 panose="030F0702030302020204" pitchFamily="66" charset="0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48" name="图形 47" descr="声音媒体 纯色填充">
            <a:extLst>
              <a:ext uri="{FF2B5EF4-FFF2-40B4-BE49-F238E27FC236}">
                <a16:creationId xmlns:a16="http://schemas.microsoft.com/office/drawing/2014/main" id="{D24B5EAB-D826-0E69-7E4F-DCE8F12119B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108718" y="6062321"/>
            <a:ext cx="534899" cy="534899"/>
          </a:xfrm>
          <a:prstGeom prst="rect">
            <a:avLst/>
          </a:prstGeom>
        </p:spPr>
      </p:pic>
      <p:sp>
        <p:nvSpPr>
          <p:cNvPr id="49" name="文本框 48">
            <a:extLst>
              <a:ext uri="{FF2B5EF4-FFF2-40B4-BE49-F238E27FC236}">
                <a16:creationId xmlns:a16="http://schemas.microsoft.com/office/drawing/2014/main" id="{ACA968FA-44F1-819D-3FA4-3A9367816255}"/>
              </a:ext>
            </a:extLst>
          </p:cNvPr>
          <p:cNvSpPr txBox="1"/>
          <p:nvPr/>
        </p:nvSpPr>
        <p:spPr>
          <a:xfrm>
            <a:off x="3717130" y="6053474"/>
            <a:ext cx="47577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中文翻译：他晚上在院子里喝茶。</a:t>
            </a:r>
          </a:p>
        </p:txBody>
      </p:sp>
      <p:pic>
        <p:nvPicPr>
          <p:cNvPr id="2" name="he drinks tea in the yard at night">
            <a:hlinkClick r:id="" action="ppaction://media"/>
            <a:extLst>
              <a:ext uri="{FF2B5EF4-FFF2-40B4-BE49-F238E27FC236}">
                <a16:creationId xmlns:a16="http://schemas.microsoft.com/office/drawing/2014/main" id="{B6E78DD0-6630-ECEC-3537-07E72F771F4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953702" y="167567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9146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" dur="500" tmFilter="0, 0; .2, .5; .8, .5; 1, 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250" autoRev="1" fill="hold"/>
                                        <p:tgtEl>
                                          <p:spTgt spid="4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04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5000">
              <a:schemeClr val="accent6">
                <a:lumMod val="0"/>
                <a:lumOff val="100000"/>
              </a:schemeClr>
            </a:gs>
            <a:gs pos="16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63BAE2-8169-44D8-1E2C-AAC2E56F03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extLst>
              <a:ext uri="{FF2B5EF4-FFF2-40B4-BE49-F238E27FC236}">
                <a16:creationId xmlns:a16="http://schemas.microsoft.com/office/drawing/2014/main" id="{EB4B9E51-B395-CB7D-1320-766B042E688A}"/>
              </a:ext>
            </a:extLst>
          </p:cNvPr>
          <p:cNvSpPr/>
          <p:nvPr/>
        </p:nvSpPr>
        <p:spPr>
          <a:xfrm>
            <a:off x="252616" y="1047170"/>
            <a:ext cx="1929352" cy="313183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effectLst>
            <a:outerShdw blurRad="50800" dist="38100" algn="l" rotWithShape="0">
              <a:schemeClr val="tx2">
                <a:lumMod val="25000"/>
                <a:lumOff val="75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90500" h="1905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3A2E6465-51D3-CAA1-7B40-3B47D0CFE46F}"/>
              </a:ext>
            </a:extLst>
          </p:cNvPr>
          <p:cNvSpPr/>
          <p:nvPr/>
        </p:nvSpPr>
        <p:spPr>
          <a:xfrm>
            <a:off x="2181968" y="1047170"/>
            <a:ext cx="1929352" cy="313183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outerShdw blurRad="50800" dist="38100" algn="l" rotWithShape="0">
              <a:srgbClr val="00B0F0">
                <a:alpha val="40000"/>
              </a:srgbClr>
            </a:outerShdw>
          </a:effectLst>
          <a:scene3d>
            <a:camera prst="orthographicFront"/>
            <a:lightRig rig="threePt" dir="t"/>
          </a:scene3d>
          <a:sp3d>
            <a:bevelT w="190500" h="1905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08C64ACC-FAD9-A239-BA49-7D513526135F}"/>
              </a:ext>
            </a:extLst>
          </p:cNvPr>
          <p:cNvSpPr/>
          <p:nvPr/>
        </p:nvSpPr>
        <p:spPr>
          <a:xfrm>
            <a:off x="4111323" y="1047170"/>
            <a:ext cx="1929352" cy="313183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outerShdw blurRad="50800" dist="38100" algn="l" rotWithShape="0">
              <a:srgbClr val="00B0F0">
                <a:alpha val="40000"/>
              </a:srgbClr>
            </a:outerShdw>
          </a:effectLst>
          <a:scene3d>
            <a:camera prst="orthographicFront"/>
            <a:lightRig rig="threePt" dir="t"/>
          </a:scene3d>
          <a:sp3d>
            <a:bevelT w="190500" h="1905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E28C474C-ACEC-6309-08BE-B152FA853973}"/>
              </a:ext>
            </a:extLst>
          </p:cNvPr>
          <p:cNvSpPr txBox="1"/>
          <p:nvPr/>
        </p:nvSpPr>
        <p:spPr>
          <a:xfrm>
            <a:off x="252615" y="1315995"/>
            <a:ext cx="19293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主语</a:t>
            </a:r>
            <a:r>
              <a:rPr lang="en-US" altLang="zh-CN" sz="20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=</a:t>
            </a:r>
            <a:r>
              <a:rPr lang="zh-CN" altLang="en-US" sz="1600" dirty="0">
                <a:solidFill>
                  <a:schemeClr val="accent6">
                    <a:lumMod val="75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谁</a:t>
            </a:r>
            <a:r>
              <a:rPr lang="en-US" altLang="zh-CN" sz="1600" dirty="0">
                <a:solidFill>
                  <a:schemeClr val="accent6">
                    <a:lumMod val="75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/</a:t>
            </a:r>
            <a:r>
              <a:rPr lang="zh-CN" altLang="en-US" sz="1600" dirty="0">
                <a:solidFill>
                  <a:schemeClr val="accent6">
                    <a:lumMod val="75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什么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3D170F76-A94E-9DF4-9C23-7D5E6AC2B874}"/>
              </a:ext>
            </a:extLst>
          </p:cNvPr>
          <p:cNvSpPr txBox="1"/>
          <p:nvPr/>
        </p:nvSpPr>
        <p:spPr>
          <a:xfrm>
            <a:off x="2181967" y="1315995"/>
            <a:ext cx="19293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谓语</a:t>
            </a:r>
            <a:r>
              <a:rPr lang="en-US" altLang="zh-CN" sz="20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=</a:t>
            </a:r>
            <a:r>
              <a:rPr lang="zh-CN" altLang="en-US" sz="1600" dirty="0">
                <a:solidFill>
                  <a:srgbClr val="FF0000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做什么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760334A2-E2EF-C0C6-D56D-B1B26282BD5F}"/>
              </a:ext>
            </a:extLst>
          </p:cNvPr>
          <p:cNvSpPr txBox="1"/>
          <p:nvPr/>
        </p:nvSpPr>
        <p:spPr>
          <a:xfrm>
            <a:off x="4111322" y="1315995"/>
            <a:ext cx="19293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宾语</a:t>
            </a:r>
            <a:r>
              <a:rPr lang="en-US" altLang="zh-CN" sz="20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=</a:t>
            </a:r>
            <a:r>
              <a:rPr lang="zh-CN" altLang="en-US" sz="1600" dirty="0">
                <a:solidFill>
                  <a:srgbClr val="7030A0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动作承受者</a:t>
            </a: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581F9C90-C752-2D28-5CB8-A66351DE0A82}"/>
              </a:ext>
            </a:extLst>
          </p:cNvPr>
          <p:cNvGrpSpPr/>
          <p:nvPr/>
        </p:nvGrpSpPr>
        <p:grpSpPr>
          <a:xfrm>
            <a:off x="426908" y="3232452"/>
            <a:ext cx="1544092" cy="562304"/>
            <a:chOff x="660707" y="4897098"/>
            <a:chExt cx="3085079" cy="1123478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7037B9C4-AC92-4A63-4877-8EDD1A03B268}"/>
                </a:ext>
              </a:extLst>
            </p:cNvPr>
            <p:cNvSpPr/>
            <p:nvPr/>
          </p:nvSpPr>
          <p:spPr>
            <a:xfrm>
              <a:off x="660707" y="4897098"/>
              <a:ext cx="3085079" cy="112347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scene3d>
              <a:camera prst="orthographicFront"/>
              <a:lightRig rig="threePt" dir="t"/>
            </a:scene3d>
            <a:sp3d>
              <a:bevelT w="127000" h="127000"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92B80149-131C-7A5E-DF82-FAD5220A9A91}"/>
                </a:ext>
              </a:extLst>
            </p:cNvPr>
            <p:cNvSpPr txBox="1"/>
            <p:nvPr/>
          </p:nvSpPr>
          <p:spPr>
            <a:xfrm>
              <a:off x="822852" y="5066111"/>
              <a:ext cx="2784932" cy="6763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latin typeface="Comic Neue" panose="02000000000000000000" pitchFamily="2" charset="0"/>
                </a:rPr>
                <a:t>He</a:t>
              </a:r>
              <a:endParaRPr lang="zh-CN" altLang="en-US" sz="2000" b="1" dirty="0">
                <a:latin typeface="Comic Neue" panose="02000000000000000000" pitchFamily="2" charset="0"/>
              </a:endParaRP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6E276F3F-D53B-2507-8B5D-D0B318D9370E}"/>
              </a:ext>
            </a:extLst>
          </p:cNvPr>
          <p:cNvGrpSpPr/>
          <p:nvPr/>
        </p:nvGrpSpPr>
        <p:grpSpPr>
          <a:xfrm>
            <a:off x="2374599" y="3222694"/>
            <a:ext cx="1544092" cy="562304"/>
            <a:chOff x="4553458" y="4897098"/>
            <a:chExt cx="3085079" cy="1123478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91D1868E-3323-CBA8-45EF-88CC4867A575}"/>
                </a:ext>
              </a:extLst>
            </p:cNvPr>
            <p:cNvSpPr/>
            <p:nvPr/>
          </p:nvSpPr>
          <p:spPr>
            <a:xfrm>
              <a:off x="4553458" y="4897098"/>
              <a:ext cx="3085079" cy="112347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scene3d>
              <a:camera prst="orthographicFront"/>
              <a:lightRig rig="threePt" dir="t"/>
            </a:scene3d>
            <a:sp3d>
              <a:bevelT w="127000" h="127000"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13FEBC65-B67A-BDA0-E3D3-CA105A76E7AE}"/>
                </a:ext>
              </a:extLst>
            </p:cNvPr>
            <p:cNvSpPr txBox="1"/>
            <p:nvPr/>
          </p:nvSpPr>
          <p:spPr>
            <a:xfrm>
              <a:off x="4689407" y="5063344"/>
              <a:ext cx="2835343" cy="6763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latin typeface="Comic Neue" panose="02000000000000000000" pitchFamily="2" charset="0"/>
                </a:rPr>
                <a:t>drinks</a:t>
              </a:r>
              <a:endParaRPr lang="zh-CN" altLang="en-US" sz="2000" b="1" dirty="0">
                <a:latin typeface="Comic Neue" panose="02000000000000000000" pitchFamily="2" charset="0"/>
              </a:endParaRP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4EBEA692-1F81-537E-1498-B31F3F0910C7}"/>
              </a:ext>
            </a:extLst>
          </p:cNvPr>
          <p:cNvGrpSpPr/>
          <p:nvPr/>
        </p:nvGrpSpPr>
        <p:grpSpPr>
          <a:xfrm>
            <a:off x="4317568" y="3222694"/>
            <a:ext cx="1544092" cy="562304"/>
            <a:chOff x="8584216" y="4858315"/>
            <a:chExt cx="3085079" cy="1123478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E9606687-C9D7-D521-8FF4-C95C4B17ADAA}"/>
                </a:ext>
              </a:extLst>
            </p:cNvPr>
            <p:cNvSpPr/>
            <p:nvPr/>
          </p:nvSpPr>
          <p:spPr>
            <a:xfrm>
              <a:off x="8584216" y="4858315"/>
              <a:ext cx="3085079" cy="112347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scene3d>
              <a:camera prst="orthographicFront"/>
              <a:lightRig rig="threePt" dir="t"/>
            </a:scene3d>
            <a:sp3d>
              <a:bevelT w="127000" h="127000"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630424A8-2671-8DA9-B947-F415DC1EABA4}"/>
                </a:ext>
              </a:extLst>
            </p:cNvPr>
            <p:cNvSpPr txBox="1"/>
            <p:nvPr/>
          </p:nvSpPr>
          <p:spPr>
            <a:xfrm>
              <a:off x="8713696" y="5063345"/>
              <a:ext cx="2817598" cy="6763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latin typeface="Comic Neue" panose="02000000000000000000" pitchFamily="2" charset="0"/>
                </a:rPr>
                <a:t>tea.</a:t>
              </a:r>
              <a:endParaRPr lang="zh-CN" altLang="en-US" sz="2000" b="1" dirty="0">
                <a:latin typeface="Comic Neue" panose="02000000000000000000" pitchFamily="2" charset="0"/>
              </a:endParaRPr>
            </a:p>
          </p:txBody>
        </p:sp>
      </p:grpSp>
      <p:sp>
        <p:nvSpPr>
          <p:cNvPr id="24" name="文本框 23">
            <a:extLst>
              <a:ext uri="{FF2B5EF4-FFF2-40B4-BE49-F238E27FC236}">
                <a16:creationId xmlns:a16="http://schemas.microsoft.com/office/drawing/2014/main" id="{77283B9C-7053-6EA2-03C1-648E5FCB3E1E}"/>
              </a:ext>
            </a:extLst>
          </p:cNvPr>
          <p:cNvSpPr txBox="1"/>
          <p:nvPr/>
        </p:nvSpPr>
        <p:spPr>
          <a:xfrm>
            <a:off x="908925" y="3786236"/>
            <a:ext cx="565346" cy="260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他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39F5146C-0E70-B33F-B6A7-4AC0CE49E871}"/>
              </a:ext>
            </a:extLst>
          </p:cNvPr>
          <p:cNvSpPr txBox="1"/>
          <p:nvPr/>
        </p:nvSpPr>
        <p:spPr>
          <a:xfrm>
            <a:off x="2896607" y="3802122"/>
            <a:ext cx="565346" cy="260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00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喝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DE880AE3-6914-49E5-0BC6-B9BE4EEC0223}"/>
              </a:ext>
            </a:extLst>
          </p:cNvPr>
          <p:cNvSpPr txBox="1"/>
          <p:nvPr/>
        </p:nvSpPr>
        <p:spPr>
          <a:xfrm>
            <a:off x="4844712" y="3841262"/>
            <a:ext cx="565346" cy="1848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zh-CN" altLang="en-US" dirty="0"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4F85272-869A-D784-588A-8A88172910E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571782" y="1909614"/>
            <a:ext cx="1139888" cy="1161870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sp>
        <p:nvSpPr>
          <p:cNvPr id="37" name="文本框 36">
            <a:extLst>
              <a:ext uri="{FF2B5EF4-FFF2-40B4-BE49-F238E27FC236}">
                <a16:creationId xmlns:a16="http://schemas.microsoft.com/office/drawing/2014/main" id="{0F9DAB31-CDB3-01C9-0721-6D38B0A6AD1A}"/>
              </a:ext>
            </a:extLst>
          </p:cNvPr>
          <p:cNvSpPr txBox="1"/>
          <p:nvPr/>
        </p:nvSpPr>
        <p:spPr>
          <a:xfrm>
            <a:off x="4819017" y="3802122"/>
            <a:ext cx="565346" cy="260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00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茶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02B5A4A-1111-41D1-E194-89A20C563F1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59549" y="1951668"/>
            <a:ext cx="1559142" cy="877016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1C2009F3-34BD-2404-B1DC-35D3EAA87E1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22274" y="1839961"/>
            <a:ext cx="1334681" cy="1147824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sp>
        <p:nvSpPr>
          <p:cNvPr id="22" name="矩形 21">
            <a:extLst>
              <a:ext uri="{FF2B5EF4-FFF2-40B4-BE49-F238E27FC236}">
                <a16:creationId xmlns:a16="http://schemas.microsoft.com/office/drawing/2014/main" id="{C2A241B1-1029-5CE6-36FB-20AED5BEAB61}"/>
              </a:ext>
            </a:extLst>
          </p:cNvPr>
          <p:cNvSpPr/>
          <p:nvPr/>
        </p:nvSpPr>
        <p:spPr>
          <a:xfrm>
            <a:off x="6067909" y="1047170"/>
            <a:ext cx="1929352" cy="313183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effectLst>
            <a:outerShdw blurRad="50800" dist="38100" algn="l" rotWithShape="0">
              <a:srgbClr val="00B0F0">
                <a:alpha val="40000"/>
              </a:srgbClr>
            </a:outerShdw>
          </a:effectLst>
          <a:scene3d>
            <a:camera prst="orthographicFront"/>
            <a:lightRig rig="threePt" dir="t"/>
          </a:scene3d>
          <a:sp3d>
            <a:bevelT w="190500" h="1905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3E9B1BED-CCEC-EE00-4850-09E226FE078A}"/>
              </a:ext>
            </a:extLst>
          </p:cNvPr>
          <p:cNvGrpSpPr/>
          <p:nvPr/>
        </p:nvGrpSpPr>
        <p:grpSpPr>
          <a:xfrm>
            <a:off x="6260539" y="3232451"/>
            <a:ext cx="1544092" cy="562306"/>
            <a:chOff x="8584216" y="4858315"/>
            <a:chExt cx="3085079" cy="1123478"/>
          </a:xfrm>
        </p:grpSpPr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FD53BCAB-BDED-EEE7-B555-E9ECD621E245}"/>
                </a:ext>
              </a:extLst>
            </p:cNvPr>
            <p:cNvSpPr/>
            <p:nvPr/>
          </p:nvSpPr>
          <p:spPr>
            <a:xfrm>
              <a:off x="8584216" y="4858315"/>
              <a:ext cx="3085079" cy="112347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scene3d>
              <a:camera prst="orthographicFront"/>
              <a:lightRig rig="threePt" dir="t"/>
            </a:scene3d>
            <a:sp3d>
              <a:bevelT w="127000" h="127000"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EF37CF9B-E9E0-6BBC-61F6-A7672E26E36B}"/>
                </a:ext>
              </a:extLst>
            </p:cNvPr>
            <p:cNvSpPr txBox="1"/>
            <p:nvPr/>
          </p:nvSpPr>
          <p:spPr>
            <a:xfrm>
              <a:off x="8713696" y="5063344"/>
              <a:ext cx="2817598" cy="6763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FF0000"/>
                  </a:solidFill>
                  <a:latin typeface="Comic Neue" panose="02000000000000000000" pitchFamily="2" charset="0"/>
                </a:rPr>
                <a:t>in the yard</a:t>
              </a:r>
              <a:endParaRPr lang="zh-CN" altLang="en-US" sz="2000" b="1" dirty="0">
                <a:solidFill>
                  <a:srgbClr val="FF0000"/>
                </a:solidFill>
                <a:latin typeface="Comic Neue" panose="02000000000000000000" pitchFamily="2" charset="0"/>
              </a:endParaRPr>
            </a:p>
          </p:txBody>
        </p:sp>
      </p:grpSp>
      <p:sp>
        <p:nvSpPr>
          <p:cNvPr id="36" name="文本框 35">
            <a:extLst>
              <a:ext uri="{FF2B5EF4-FFF2-40B4-BE49-F238E27FC236}">
                <a16:creationId xmlns:a16="http://schemas.microsoft.com/office/drawing/2014/main" id="{51A43183-26A7-F001-5DCF-099E0F10573E}"/>
              </a:ext>
            </a:extLst>
          </p:cNvPr>
          <p:cNvSpPr txBox="1"/>
          <p:nvPr/>
        </p:nvSpPr>
        <p:spPr>
          <a:xfrm>
            <a:off x="6164385" y="1173759"/>
            <a:ext cx="169376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状语</a:t>
            </a:r>
            <a:endParaRPr lang="en-US" altLang="zh-CN" sz="2000" b="1" dirty="0"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  <a:p>
            <a:r>
              <a:rPr lang="en-US" altLang="zh-CN" sz="1200" dirty="0">
                <a:solidFill>
                  <a:schemeClr val="accent3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=</a:t>
            </a:r>
            <a:r>
              <a:rPr lang="zh-CN" altLang="en-US" sz="1200" dirty="0">
                <a:solidFill>
                  <a:schemeClr val="accent3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在什么地方</a:t>
            </a:r>
            <a:endParaRPr lang="en-US" altLang="zh-CN" sz="1200" dirty="0">
              <a:solidFill>
                <a:srgbClr val="FF0000"/>
              </a:solidFill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  <a:p>
            <a:r>
              <a:rPr lang="en-US" altLang="zh-CN" sz="1200" dirty="0">
                <a:solidFill>
                  <a:srgbClr val="7030A0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=</a:t>
            </a:r>
            <a:r>
              <a:rPr lang="zh-CN" altLang="en-US" sz="1200" dirty="0">
                <a:solidFill>
                  <a:srgbClr val="7030A0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什么时间</a:t>
            </a:r>
            <a:endParaRPr lang="en-US" altLang="zh-CN" sz="1200" dirty="0">
              <a:solidFill>
                <a:srgbClr val="7030A0"/>
              </a:solidFill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  <a:p>
            <a:r>
              <a:rPr lang="en-US" altLang="zh-CN" sz="1200" dirty="0">
                <a:solidFill>
                  <a:srgbClr val="C00000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=</a:t>
            </a:r>
            <a:r>
              <a:rPr lang="zh-CN" altLang="en-US" sz="1200" dirty="0">
                <a:solidFill>
                  <a:srgbClr val="C00000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怎么样</a:t>
            </a:r>
            <a:endParaRPr lang="en-US" altLang="zh-CN" sz="1200" dirty="0">
              <a:solidFill>
                <a:srgbClr val="C00000"/>
              </a:solidFill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</a:rPr>
              <a:t>(</a:t>
            </a:r>
            <a:r>
              <a:rPr kumimoji="0" lang="zh-CN" altLang="en-US" sz="1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</a:rPr>
              <a:t>强调什么先说什么</a:t>
            </a:r>
            <a:r>
              <a:rPr kumimoji="0" lang="en-US" altLang="zh-CN" sz="1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</a:rPr>
              <a:t>)</a:t>
            </a:r>
          </a:p>
        </p:txBody>
      </p:sp>
      <p:pic>
        <p:nvPicPr>
          <p:cNvPr id="41" name="图片 40" descr="图示&#10;&#10;AI 生成的内容可能不正确。">
            <a:extLst>
              <a:ext uri="{FF2B5EF4-FFF2-40B4-BE49-F238E27FC236}">
                <a16:creationId xmlns:a16="http://schemas.microsoft.com/office/drawing/2014/main" id="{8BFF117F-21DF-AB97-B943-C684AC977C2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5128" y="2578102"/>
            <a:ext cx="1184355" cy="643456"/>
          </a:xfrm>
          <a:prstGeom prst="rect">
            <a:avLst/>
          </a:prstGeom>
        </p:spPr>
      </p:pic>
      <p:sp>
        <p:nvSpPr>
          <p:cNvPr id="19" name="矩形 18">
            <a:extLst>
              <a:ext uri="{FF2B5EF4-FFF2-40B4-BE49-F238E27FC236}">
                <a16:creationId xmlns:a16="http://schemas.microsoft.com/office/drawing/2014/main" id="{81E10B1C-3188-0854-4CD5-E7F2105D2C2A}"/>
              </a:ext>
            </a:extLst>
          </p:cNvPr>
          <p:cNvSpPr/>
          <p:nvPr/>
        </p:nvSpPr>
        <p:spPr>
          <a:xfrm>
            <a:off x="7997262" y="1047170"/>
            <a:ext cx="1929352" cy="3131834"/>
          </a:xfrm>
          <a:prstGeom prst="rect">
            <a:avLst/>
          </a:prstGeom>
          <a:solidFill>
            <a:srgbClr val="3F93B1"/>
          </a:solidFill>
          <a:effectLst>
            <a:outerShdw blurRad="50800" dist="38100" algn="l" rotWithShape="0">
              <a:srgbClr val="00B0F0">
                <a:alpha val="40000"/>
              </a:srgbClr>
            </a:outerShdw>
          </a:effectLst>
          <a:scene3d>
            <a:camera prst="orthographicFront"/>
            <a:lightRig rig="threePt" dir="t"/>
          </a:scene3d>
          <a:sp3d>
            <a:bevelT w="190500" h="1905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CE768153-3164-2FB0-927C-C0B6638808A1}"/>
              </a:ext>
            </a:extLst>
          </p:cNvPr>
          <p:cNvGrpSpPr/>
          <p:nvPr/>
        </p:nvGrpSpPr>
        <p:grpSpPr>
          <a:xfrm>
            <a:off x="8189891" y="3222694"/>
            <a:ext cx="1544092" cy="562306"/>
            <a:chOff x="8584216" y="4858315"/>
            <a:chExt cx="3085079" cy="1123478"/>
          </a:xfrm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CF7B9C46-6ADB-8C14-D9EA-7AFF75014D27}"/>
                </a:ext>
              </a:extLst>
            </p:cNvPr>
            <p:cNvSpPr/>
            <p:nvPr/>
          </p:nvSpPr>
          <p:spPr>
            <a:xfrm>
              <a:off x="8584216" y="4858315"/>
              <a:ext cx="3085079" cy="112347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scene3d>
              <a:camera prst="orthographicFront"/>
              <a:lightRig rig="threePt" dir="t"/>
            </a:scene3d>
            <a:sp3d>
              <a:bevelT w="127000" h="127000"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99CE8C07-BCC9-EA0B-F619-40F000011A89}"/>
                </a:ext>
              </a:extLst>
            </p:cNvPr>
            <p:cNvSpPr txBox="1"/>
            <p:nvPr/>
          </p:nvSpPr>
          <p:spPr>
            <a:xfrm>
              <a:off x="8713696" y="5063344"/>
              <a:ext cx="2817598" cy="7994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A84886"/>
                  </a:solidFill>
                  <a:latin typeface="Comic Neue" panose="02000000000000000000" pitchFamily="2" charset="0"/>
                </a:rPr>
                <a:t>at night</a:t>
              </a:r>
              <a:endParaRPr lang="zh-CN" altLang="en-US" sz="2000" b="1" dirty="0">
                <a:solidFill>
                  <a:srgbClr val="A84886"/>
                </a:solidFill>
                <a:latin typeface="Comic Neue" panose="02000000000000000000" pitchFamily="2" charset="0"/>
              </a:endParaRPr>
            </a:p>
          </p:txBody>
        </p:sp>
      </p:grpSp>
      <p:sp>
        <p:nvSpPr>
          <p:cNvPr id="38" name="文本框 37">
            <a:extLst>
              <a:ext uri="{FF2B5EF4-FFF2-40B4-BE49-F238E27FC236}">
                <a16:creationId xmlns:a16="http://schemas.microsoft.com/office/drawing/2014/main" id="{BAEA2BEA-0158-2548-AB21-E237B2CA7A2F}"/>
              </a:ext>
            </a:extLst>
          </p:cNvPr>
          <p:cNvSpPr txBox="1"/>
          <p:nvPr/>
        </p:nvSpPr>
        <p:spPr>
          <a:xfrm>
            <a:off x="8130414" y="1145995"/>
            <a:ext cx="169376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状语</a:t>
            </a:r>
            <a:endParaRPr lang="en-US" altLang="zh-CN" sz="2000" b="1" dirty="0"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i="0" u="none" strike="noStrike" kern="1200" cap="none" spc="0" normalizeH="0" baseline="0" noProof="0" dirty="0">
                <a:ln>
                  <a:noFill/>
                </a:ln>
                <a:solidFill>
                  <a:srgbClr val="196B24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</a:rPr>
              <a:t>=</a:t>
            </a:r>
            <a:r>
              <a:rPr kumimoji="0" lang="zh-CN" altLang="en-US" sz="1200" i="0" u="none" strike="noStrike" kern="1200" cap="none" spc="0" normalizeH="0" baseline="0" noProof="0" dirty="0">
                <a:ln>
                  <a:noFill/>
                </a:ln>
                <a:solidFill>
                  <a:srgbClr val="196B24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</a:rPr>
              <a:t>在什么地方</a:t>
            </a:r>
            <a:endParaRPr kumimoji="0" lang="en-US" altLang="zh-CN" sz="120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</a:rPr>
              <a:t>=</a:t>
            </a:r>
            <a:r>
              <a:rPr kumimoji="0" lang="zh-CN" altLang="en-US" sz="120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</a:rPr>
              <a:t>什么时间</a:t>
            </a:r>
            <a:endParaRPr kumimoji="0" lang="en-US" altLang="zh-CN" sz="120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</a:rPr>
              <a:t>=</a:t>
            </a:r>
            <a:r>
              <a:rPr kumimoji="0" lang="zh-CN" altLang="en-US" sz="12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</a:rPr>
              <a:t>怎么样</a:t>
            </a:r>
            <a:endParaRPr kumimoji="0" lang="en-US" altLang="zh-CN" sz="120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</a:rPr>
              <a:t>(</a:t>
            </a:r>
            <a:r>
              <a:rPr kumimoji="0" lang="zh-CN" altLang="en-US" sz="1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</a:rPr>
              <a:t>强调什么先说什么</a:t>
            </a:r>
            <a:r>
              <a:rPr kumimoji="0" lang="en-US" altLang="zh-CN" sz="1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</a:rPr>
              <a:t>)</a:t>
            </a:r>
          </a:p>
        </p:txBody>
      </p:sp>
      <p:pic>
        <p:nvPicPr>
          <p:cNvPr id="42" name="图片 41" descr="徽标&#10;&#10;AI 生成的内容可能不正确。">
            <a:extLst>
              <a:ext uri="{FF2B5EF4-FFF2-40B4-BE49-F238E27FC236}">
                <a16:creationId xmlns:a16="http://schemas.microsoft.com/office/drawing/2014/main" id="{82CEAB63-51DA-F854-86ED-2E071BE39A6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4480" y="2189578"/>
            <a:ext cx="1188249" cy="1188249"/>
          </a:xfrm>
          <a:prstGeom prst="rect">
            <a:avLst/>
          </a:prstGeom>
        </p:spPr>
      </p:pic>
      <p:sp>
        <p:nvSpPr>
          <p:cNvPr id="43" name="文本框 42">
            <a:extLst>
              <a:ext uri="{FF2B5EF4-FFF2-40B4-BE49-F238E27FC236}">
                <a16:creationId xmlns:a16="http://schemas.microsoft.com/office/drawing/2014/main" id="{A512707D-33E4-AF38-CC4F-B55FF3386EA3}"/>
              </a:ext>
            </a:extLst>
          </p:cNvPr>
          <p:cNvSpPr txBox="1"/>
          <p:nvPr/>
        </p:nvSpPr>
        <p:spPr>
          <a:xfrm>
            <a:off x="6669794" y="3805650"/>
            <a:ext cx="769987" cy="260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00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在院子里</a:t>
            </a: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80A0E253-F481-0F40-0210-1B32924E7CBC}"/>
              </a:ext>
            </a:extLst>
          </p:cNvPr>
          <p:cNvSpPr txBox="1"/>
          <p:nvPr/>
        </p:nvSpPr>
        <p:spPr>
          <a:xfrm>
            <a:off x="8574810" y="3823745"/>
            <a:ext cx="769987" cy="260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00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在晚上</a:t>
            </a: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83EDD3E9-4122-989D-D2DE-77AAA3309EB0}"/>
              </a:ext>
            </a:extLst>
          </p:cNvPr>
          <p:cNvSpPr/>
          <p:nvPr/>
        </p:nvSpPr>
        <p:spPr>
          <a:xfrm>
            <a:off x="9963290" y="1034398"/>
            <a:ext cx="1929352" cy="313183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effectLst>
            <a:outerShdw blurRad="50800" dist="38100" algn="l" rotWithShape="0">
              <a:srgbClr val="00B0F0">
                <a:alpha val="40000"/>
              </a:srgbClr>
            </a:outerShdw>
          </a:effectLst>
          <a:scene3d>
            <a:camera prst="orthographicFront"/>
            <a:lightRig rig="threePt" dir="t"/>
          </a:scene3d>
          <a:sp3d>
            <a:bevelT w="190500" h="1905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4BC1AC54-B005-F878-261C-54E24491B627}"/>
              </a:ext>
            </a:extLst>
          </p:cNvPr>
          <p:cNvSpPr txBox="1"/>
          <p:nvPr/>
        </p:nvSpPr>
        <p:spPr>
          <a:xfrm>
            <a:off x="10157540" y="1123866"/>
            <a:ext cx="169376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状语</a:t>
            </a:r>
            <a:endParaRPr lang="en-US" altLang="zh-CN" sz="2000" b="1" dirty="0"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i="0" u="none" strike="noStrike" kern="1200" cap="none" spc="0" normalizeH="0" baseline="0" noProof="0" dirty="0">
                <a:ln>
                  <a:noFill/>
                </a:ln>
                <a:solidFill>
                  <a:srgbClr val="196B24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</a:rPr>
              <a:t>=</a:t>
            </a:r>
            <a:r>
              <a:rPr kumimoji="0" lang="zh-CN" altLang="en-US" sz="1200" i="0" u="none" strike="noStrike" kern="1200" cap="none" spc="0" normalizeH="0" baseline="0" noProof="0" dirty="0">
                <a:ln>
                  <a:noFill/>
                </a:ln>
                <a:solidFill>
                  <a:srgbClr val="196B24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</a:rPr>
              <a:t>在什么地方</a:t>
            </a:r>
            <a:endParaRPr kumimoji="0" lang="en-US" altLang="zh-CN" sz="120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</a:rPr>
              <a:t>=</a:t>
            </a:r>
            <a:r>
              <a:rPr kumimoji="0" lang="zh-CN" altLang="en-US" sz="120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</a:rPr>
              <a:t>什么时间</a:t>
            </a:r>
            <a:endParaRPr kumimoji="0" lang="en-US" altLang="zh-CN" sz="120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</a:rPr>
              <a:t>=</a:t>
            </a:r>
            <a:r>
              <a:rPr kumimoji="0" lang="zh-CN" altLang="en-US" sz="12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</a:rPr>
              <a:t>怎么样</a:t>
            </a:r>
            <a:endParaRPr kumimoji="0" lang="en-US" altLang="zh-CN" sz="120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</a:rPr>
              <a:t>(</a:t>
            </a:r>
            <a:r>
              <a:rPr kumimoji="0" lang="zh-CN" altLang="en-US" sz="1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</a:rPr>
              <a:t>强调什么先说什么</a:t>
            </a:r>
            <a:r>
              <a:rPr kumimoji="0" lang="en-US" altLang="zh-CN" sz="1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</a:rPr>
              <a:t>)</a:t>
            </a:r>
          </a:p>
        </p:txBody>
      </p: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4804BA7B-BF5E-928A-7141-2C87CAE95025}"/>
              </a:ext>
            </a:extLst>
          </p:cNvPr>
          <p:cNvGrpSpPr/>
          <p:nvPr/>
        </p:nvGrpSpPr>
        <p:grpSpPr>
          <a:xfrm>
            <a:off x="10130036" y="3233951"/>
            <a:ext cx="1544092" cy="562306"/>
            <a:chOff x="8584216" y="4858315"/>
            <a:chExt cx="3085079" cy="1123478"/>
          </a:xfrm>
        </p:grpSpPr>
        <p:sp>
          <p:nvSpPr>
            <p:cNvPr id="45" name="矩形 44">
              <a:extLst>
                <a:ext uri="{FF2B5EF4-FFF2-40B4-BE49-F238E27FC236}">
                  <a16:creationId xmlns:a16="http://schemas.microsoft.com/office/drawing/2014/main" id="{C38E9B27-085C-3630-A086-88180369AD3B}"/>
                </a:ext>
              </a:extLst>
            </p:cNvPr>
            <p:cNvSpPr/>
            <p:nvPr/>
          </p:nvSpPr>
          <p:spPr>
            <a:xfrm>
              <a:off x="8584216" y="4858315"/>
              <a:ext cx="3085079" cy="112347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scene3d>
              <a:camera prst="orthographicFront"/>
              <a:lightRig rig="threePt" dir="t"/>
            </a:scene3d>
            <a:sp3d>
              <a:bevelT w="127000" h="127000"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20A6A349-4DDC-9064-445D-0D31496C3494}"/>
                </a:ext>
              </a:extLst>
            </p:cNvPr>
            <p:cNvSpPr txBox="1"/>
            <p:nvPr/>
          </p:nvSpPr>
          <p:spPr>
            <a:xfrm>
              <a:off x="8713696" y="5063344"/>
              <a:ext cx="2817598" cy="7994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7030A0"/>
                  </a:solidFill>
                  <a:latin typeface="Comic Neue" panose="02000000000000000000" pitchFamily="2" charset="0"/>
                </a:rPr>
                <a:t>slowly</a:t>
              </a:r>
              <a:r>
                <a:rPr lang="en-US" altLang="zh-CN" sz="2000" b="1" dirty="0">
                  <a:solidFill>
                    <a:srgbClr val="A84886"/>
                  </a:solidFill>
                  <a:latin typeface="Comic Neue" panose="02000000000000000000" pitchFamily="2" charset="0"/>
                </a:rPr>
                <a:t>.</a:t>
              </a:r>
              <a:endParaRPr lang="zh-CN" altLang="en-US" sz="2000" b="1" dirty="0">
                <a:solidFill>
                  <a:srgbClr val="A84886"/>
                </a:solidFill>
                <a:latin typeface="Comic Neue" panose="02000000000000000000" pitchFamily="2" charset="0"/>
              </a:endParaRPr>
            </a:p>
          </p:txBody>
        </p:sp>
      </p:grpSp>
      <p:sp>
        <p:nvSpPr>
          <p:cNvPr id="50" name="文本框 49">
            <a:extLst>
              <a:ext uri="{FF2B5EF4-FFF2-40B4-BE49-F238E27FC236}">
                <a16:creationId xmlns:a16="http://schemas.microsoft.com/office/drawing/2014/main" id="{4A318120-0E4D-D400-07F2-7A416D6F50F4}"/>
              </a:ext>
            </a:extLst>
          </p:cNvPr>
          <p:cNvSpPr txBox="1"/>
          <p:nvPr/>
        </p:nvSpPr>
        <p:spPr>
          <a:xfrm>
            <a:off x="3866210" y="6157044"/>
            <a:ext cx="4404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中文翻译：他晚上在院子里慢慢的喝茶。</a:t>
            </a: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05ECCB80-EED4-70F1-D244-94F3430F9E99}"/>
              </a:ext>
            </a:extLst>
          </p:cNvPr>
          <p:cNvSpPr txBox="1"/>
          <p:nvPr/>
        </p:nvSpPr>
        <p:spPr>
          <a:xfrm>
            <a:off x="10542972" y="3802121"/>
            <a:ext cx="76998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00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慢慢地</a:t>
            </a: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DD1BEB75-C752-4A29-9BB2-26A2492C3843}"/>
              </a:ext>
            </a:extLst>
          </p:cNvPr>
          <p:cNvSpPr txBox="1"/>
          <p:nvPr/>
        </p:nvSpPr>
        <p:spPr>
          <a:xfrm>
            <a:off x="426908" y="4573014"/>
            <a:ext cx="6596541" cy="1384995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  <a:effectLst>
            <a:outerShdw blurRad="50800" dist="12700" dir="5400000" algn="ctr" rotWithShape="0">
              <a:srgbClr val="000000">
                <a:alpha val="43137"/>
              </a:srgbClr>
            </a:outerShdw>
          </a:effectLst>
          <a:scene3d>
            <a:camera prst="orthographicFront"/>
            <a:lightRig rig="threePt" dir="t"/>
          </a:scene3d>
          <a:sp3d>
            <a:bevelT w="127000" h="127000" prst="angle"/>
          </a:sp3d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Comic Neue" panose="02000000000000000000" pitchFamily="2" charset="0"/>
              </a:rPr>
              <a:t>He drinks tea in the yard at night slowly.</a:t>
            </a:r>
          </a:p>
          <a:p>
            <a:r>
              <a:rPr lang="en-US" altLang="zh-CN" sz="2800" dirty="0">
                <a:latin typeface="Comic Neue" panose="02000000000000000000" pitchFamily="2" charset="0"/>
              </a:rPr>
              <a:t>He drinks tea at night in the yard slowly.</a:t>
            </a:r>
          </a:p>
          <a:p>
            <a:r>
              <a:rPr lang="en-US" altLang="zh-CN" sz="2800" dirty="0">
                <a:latin typeface="Comic Neue" panose="02000000000000000000" pitchFamily="2" charset="0"/>
              </a:rPr>
              <a:t>He drinks tea slowly in the yard at night</a:t>
            </a:r>
            <a:r>
              <a:rPr lang="en-US" altLang="zh-CN" dirty="0">
                <a:latin typeface="Comic Neue" panose="02000000000000000000" pitchFamily="2" charset="0"/>
              </a:rPr>
              <a:t>.</a:t>
            </a: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CE77C2B4-D7A6-47F4-DB12-995DC18D5F11}"/>
              </a:ext>
            </a:extLst>
          </p:cNvPr>
          <p:cNvSpPr txBox="1"/>
          <p:nvPr/>
        </p:nvSpPr>
        <p:spPr>
          <a:xfrm>
            <a:off x="7681972" y="4333999"/>
            <a:ext cx="2861000" cy="1846659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  <a:scene3d>
            <a:camera prst="orthographicFront"/>
            <a:lightRig rig="threePt" dir="t"/>
          </a:scene3d>
          <a:sp3d>
            <a:bevelT w="127000" h="127000" prst="angle"/>
          </a:sp3d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状语</a:t>
            </a:r>
            <a:endParaRPr lang="en-US" altLang="zh-CN" sz="2000" b="1" dirty="0"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i="0" u="none" strike="noStrike" kern="1200" cap="none" spc="0" normalizeH="0" baseline="0" noProof="0" dirty="0">
                <a:ln>
                  <a:noFill/>
                </a:ln>
                <a:solidFill>
                  <a:srgbClr val="196B24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</a:rPr>
              <a:t>=</a:t>
            </a:r>
            <a:r>
              <a:rPr kumimoji="0" lang="zh-CN" altLang="en-US" sz="2000" i="0" u="none" strike="noStrike" kern="1200" cap="none" spc="0" normalizeH="0" baseline="0" noProof="0" dirty="0">
                <a:ln>
                  <a:noFill/>
                </a:ln>
                <a:solidFill>
                  <a:srgbClr val="196B24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</a:rPr>
              <a:t>在什么地方</a:t>
            </a:r>
            <a:endParaRPr kumimoji="0" lang="en-US" altLang="zh-CN" sz="200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</a:rPr>
              <a:t>=</a:t>
            </a:r>
            <a:r>
              <a:rPr kumimoji="0" lang="zh-CN" altLang="en-US" sz="200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</a:rPr>
              <a:t>什么时间</a:t>
            </a:r>
            <a:endParaRPr kumimoji="0" lang="en-US" altLang="zh-CN" sz="200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</a:rPr>
              <a:t>=</a:t>
            </a:r>
            <a:r>
              <a:rPr kumimoji="0" lang="zh-CN" altLang="en-US" sz="20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</a:rPr>
              <a:t>怎么样</a:t>
            </a:r>
            <a:endParaRPr kumimoji="0" lang="en-US" altLang="zh-CN" sz="200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</a:rPr>
              <a:t>(</a:t>
            </a:r>
            <a:r>
              <a:rPr kumimoji="0" lang="zh-CN" altLang="en-US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</a:rPr>
              <a:t>强调什么先说什么</a:t>
            </a:r>
            <a:r>
              <a:rPr kumimoji="0" lang="en-US" altLang="zh-CN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</a:rPr>
              <a:t>)</a:t>
            </a:r>
          </a:p>
          <a:p>
            <a:pPr algn="ctr"/>
            <a:endParaRPr lang="en-US" altLang="zh-CN" sz="1400" b="1" dirty="0"/>
          </a:p>
        </p:txBody>
      </p:sp>
      <p:pic>
        <p:nvPicPr>
          <p:cNvPr id="54" name="图片 53" descr="标志上写着字&#10;&#10;AI 生成的内容可能不正确。">
            <a:extLst>
              <a:ext uri="{FF2B5EF4-FFF2-40B4-BE49-F238E27FC236}">
                <a16:creationId xmlns:a16="http://schemas.microsoft.com/office/drawing/2014/main" id="{9EB96B36-27E1-538A-703F-82705EF6FC7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3559" y="2408231"/>
            <a:ext cx="801104" cy="801104"/>
          </a:xfrm>
          <a:prstGeom prst="rect">
            <a:avLst/>
          </a:prstGeom>
        </p:spPr>
      </p:pic>
      <p:sp>
        <p:nvSpPr>
          <p:cNvPr id="55" name="箭头: 五边形 5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B0F27F8-E3B9-2AF6-6B4F-894902458ECE}"/>
              </a:ext>
            </a:extLst>
          </p:cNvPr>
          <p:cNvSpPr/>
          <p:nvPr/>
        </p:nvSpPr>
        <p:spPr>
          <a:xfrm>
            <a:off x="10838615" y="359288"/>
            <a:ext cx="968801" cy="324758"/>
          </a:xfrm>
          <a:prstGeom prst="homePlate">
            <a:avLst/>
          </a:prstGeom>
          <a:solidFill>
            <a:srgbClr val="0065B1"/>
          </a:solidFill>
          <a:ln w="12700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anose="030F0702030302020204" pitchFamily="66" charset="0"/>
                <a:ea typeface="等线" panose="02010600030101010101" pitchFamily="2" charset="-122"/>
                <a:cs typeface="+mn-cs"/>
              </a:rPr>
              <a:t>NEXT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 panose="030F0702030302020204" pitchFamily="66" charset="0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57" name="图形 56" descr="声音媒体 纯色填充">
            <a:extLst>
              <a:ext uri="{FF2B5EF4-FFF2-40B4-BE49-F238E27FC236}">
                <a16:creationId xmlns:a16="http://schemas.microsoft.com/office/drawing/2014/main" id="{C7579F0D-FF7E-D788-5AF3-672E95460EE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023449" y="4623349"/>
            <a:ext cx="412738" cy="412738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pic>
        <p:nvPicPr>
          <p:cNvPr id="58" name="图形 57" descr="声音媒体 纯色填充">
            <a:extLst>
              <a:ext uri="{FF2B5EF4-FFF2-40B4-BE49-F238E27FC236}">
                <a16:creationId xmlns:a16="http://schemas.microsoft.com/office/drawing/2014/main" id="{A4C63DD7-7151-A561-FE85-CE3E40C707C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023449" y="5084310"/>
            <a:ext cx="412738" cy="412738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pic>
        <p:nvPicPr>
          <p:cNvPr id="59" name="图形 58" descr="声音媒体 纯色填充">
            <a:extLst>
              <a:ext uri="{FF2B5EF4-FFF2-40B4-BE49-F238E27FC236}">
                <a16:creationId xmlns:a16="http://schemas.microsoft.com/office/drawing/2014/main" id="{319E433F-A3A4-D673-538B-9B05022B956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023449" y="5545271"/>
            <a:ext cx="412738" cy="412738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pic>
        <p:nvPicPr>
          <p:cNvPr id="2" name="he drinkds tea at night in the yard slowly">
            <a:hlinkClick r:id="" action="ppaction://media"/>
            <a:extLst>
              <a:ext uri="{FF2B5EF4-FFF2-40B4-BE49-F238E27FC236}">
                <a16:creationId xmlns:a16="http://schemas.microsoft.com/office/drawing/2014/main" id="{E662F45D-6372-411B-0C4C-8F067064940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-1502098" y="4318549"/>
            <a:ext cx="609600" cy="609600"/>
          </a:xfrm>
          <a:prstGeom prst="rect">
            <a:avLst/>
          </a:prstGeom>
        </p:spPr>
      </p:pic>
      <p:pic>
        <p:nvPicPr>
          <p:cNvPr id="39" name="he drinks tea in yard at the night slowly">
            <a:hlinkClick r:id="" action="ppaction://media"/>
            <a:extLst>
              <a:ext uri="{FF2B5EF4-FFF2-40B4-BE49-F238E27FC236}">
                <a16:creationId xmlns:a16="http://schemas.microsoft.com/office/drawing/2014/main" id="{0C2631D0-576A-57E9-0860-3EC83A01CF1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-1502098" y="1286567"/>
            <a:ext cx="609600" cy="609600"/>
          </a:xfrm>
          <a:prstGeom prst="rect">
            <a:avLst/>
          </a:prstGeom>
        </p:spPr>
      </p:pic>
      <p:pic>
        <p:nvPicPr>
          <p:cNvPr id="48" name="he drinks tea slowly in the yard at night">
            <a:hlinkClick r:id="" action="ppaction://media"/>
            <a:extLst>
              <a:ext uri="{FF2B5EF4-FFF2-40B4-BE49-F238E27FC236}">
                <a16:creationId xmlns:a16="http://schemas.microsoft.com/office/drawing/2014/main" id="{53BC8C92-4727-D74B-9F27-504ABB30D6D9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-1626460" y="33963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292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9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8"/>
                </p:tgtEl>
              </p:cMediaNode>
            </p:audio>
            <p:seq concurrent="1" nextAc="seek">
              <p:cTn id="5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" fill="hold">
                      <p:stCondLst>
                        <p:cond delay="0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5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041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5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51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5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4832" fill="hold"/>
                                        <p:tgtEl>
                                          <p:spTgt spid="4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5000">
              <a:schemeClr val="accent6">
                <a:lumMod val="0"/>
                <a:lumOff val="100000"/>
              </a:schemeClr>
            </a:gs>
            <a:gs pos="16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63BAE2-8169-44D8-1E2C-AAC2E56F03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extLst>
              <a:ext uri="{FF2B5EF4-FFF2-40B4-BE49-F238E27FC236}">
                <a16:creationId xmlns:a16="http://schemas.microsoft.com/office/drawing/2014/main" id="{EB4B9E51-B395-CB7D-1320-766B042E688A}"/>
              </a:ext>
            </a:extLst>
          </p:cNvPr>
          <p:cNvSpPr/>
          <p:nvPr/>
        </p:nvSpPr>
        <p:spPr>
          <a:xfrm>
            <a:off x="343751" y="1630891"/>
            <a:ext cx="1929352" cy="313183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effectLst>
            <a:outerShdw blurRad="50800" dist="38100" algn="l" rotWithShape="0">
              <a:schemeClr val="tx2">
                <a:lumMod val="25000"/>
                <a:lumOff val="75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90500" h="1905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3A2E6465-51D3-CAA1-7B40-3B47D0CFE46F}"/>
              </a:ext>
            </a:extLst>
          </p:cNvPr>
          <p:cNvSpPr/>
          <p:nvPr/>
        </p:nvSpPr>
        <p:spPr>
          <a:xfrm>
            <a:off x="2273103" y="1630891"/>
            <a:ext cx="1929352" cy="313183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outerShdw blurRad="50800" dist="38100" algn="l" rotWithShape="0">
              <a:srgbClr val="00B0F0">
                <a:alpha val="40000"/>
              </a:srgbClr>
            </a:outerShdw>
          </a:effectLst>
          <a:scene3d>
            <a:camera prst="orthographicFront"/>
            <a:lightRig rig="threePt" dir="t"/>
          </a:scene3d>
          <a:sp3d>
            <a:bevelT w="190500" h="1905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08C64ACC-FAD9-A239-BA49-7D513526135F}"/>
              </a:ext>
            </a:extLst>
          </p:cNvPr>
          <p:cNvSpPr/>
          <p:nvPr/>
        </p:nvSpPr>
        <p:spPr>
          <a:xfrm>
            <a:off x="4202458" y="1630891"/>
            <a:ext cx="1929352" cy="313183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outerShdw blurRad="50800" dist="38100" algn="l" rotWithShape="0">
              <a:srgbClr val="00B0F0">
                <a:alpha val="40000"/>
              </a:srgbClr>
            </a:outerShdw>
          </a:effectLst>
          <a:scene3d>
            <a:camera prst="orthographicFront"/>
            <a:lightRig rig="threePt" dir="t"/>
          </a:scene3d>
          <a:sp3d>
            <a:bevelT w="190500" h="1905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E28C474C-ACEC-6309-08BE-B152FA853973}"/>
              </a:ext>
            </a:extLst>
          </p:cNvPr>
          <p:cNvSpPr txBox="1"/>
          <p:nvPr/>
        </p:nvSpPr>
        <p:spPr>
          <a:xfrm>
            <a:off x="343750" y="1899716"/>
            <a:ext cx="19293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主语</a:t>
            </a:r>
            <a:r>
              <a:rPr lang="en-US" altLang="zh-CN" sz="20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=</a:t>
            </a:r>
            <a:r>
              <a:rPr lang="zh-CN" altLang="en-US" sz="1600" dirty="0">
                <a:solidFill>
                  <a:schemeClr val="accent6">
                    <a:lumMod val="75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谁</a:t>
            </a:r>
            <a:r>
              <a:rPr lang="en-US" altLang="zh-CN" sz="1600" dirty="0">
                <a:solidFill>
                  <a:schemeClr val="accent6">
                    <a:lumMod val="75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/</a:t>
            </a:r>
            <a:r>
              <a:rPr lang="zh-CN" altLang="en-US" sz="1600" dirty="0">
                <a:solidFill>
                  <a:schemeClr val="accent6">
                    <a:lumMod val="75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什么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3D170F76-A94E-9DF4-9C23-7D5E6AC2B874}"/>
              </a:ext>
            </a:extLst>
          </p:cNvPr>
          <p:cNvSpPr txBox="1"/>
          <p:nvPr/>
        </p:nvSpPr>
        <p:spPr>
          <a:xfrm>
            <a:off x="2273102" y="1899716"/>
            <a:ext cx="19293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谓语</a:t>
            </a:r>
            <a:r>
              <a:rPr lang="en-US" altLang="zh-CN" sz="20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=</a:t>
            </a:r>
            <a:r>
              <a:rPr lang="zh-CN" altLang="en-US" sz="1600" dirty="0">
                <a:solidFill>
                  <a:srgbClr val="FF0000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做什么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760334A2-E2EF-C0C6-D56D-B1B26282BD5F}"/>
              </a:ext>
            </a:extLst>
          </p:cNvPr>
          <p:cNvSpPr txBox="1"/>
          <p:nvPr/>
        </p:nvSpPr>
        <p:spPr>
          <a:xfrm>
            <a:off x="4202457" y="1899716"/>
            <a:ext cx="19293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宾语</a:t>
            </a:r>
            <a:r>
              <a:rPr lang="en-US" altLang="zh-CN" sz="20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=</a:t>
            </a:r>
            <a:r>
              <a:rPr lang="zh-CN" altLang="en-US" sz="1600" dirty="0">
                <a:solidFill>
                  <a:srgbClr val="7030A0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动作承受者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7037B9C4-AC92-4A63-4877-8EDD1A03B268}"/>
              </a:ext>
            </a:extLst>
          </p:cNvPr>
          <p:cNvSpPr/>
          <p:nvPr/>
        </p:nvSpPr>
        <p:spPr>
          <a:xfrm>
            <a:off x="518043" y="3816173"/>
            <a:ext cx="1544092" cy="56230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27000" h="1270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2B80149-131C-7A5E-DF82-FAD5220A9A91}"/>
              </a:ext>
            </a:extLst>
          </p:cNvPr>
          <p:cNvSpPr txBox="1"/>
          <p:nvPr/>
        </p:nvSpPr>
        <p:spPr>
          <a:xfrm>
            <a:off x="599197" y="3900764"/>
            <a:ext cx="13938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latin typeface="Comic Neue" panose="02000000000000000000" pitchFamily="2" charset="0"/>
              </a:rPr>
              <a:t>?</a:t>
            </a:r>
            <a:endParaRPr lang="zh-CN" altLang="en-US" sz="2000" b="1" dirty="0">
              <a:latin typeface="Comic Neue" panose="02000000000000000000" pitchFamily="2" charset="0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91D1868E-3323-CBA8-45EF-88CC4867A575}"/>
              </a:ext>
            </a:extLst>
          </p:cNvPr>
          <p:cNvSpPr/>
          <p:nvPr/>
        </p:nvSpPr>
        <p:spPr>
          <a:xfrm>
            <a:off x="2465734" y="3806415"/>
            <a:ext cx="1544092" cy="56230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27000" h="1270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3FEBC65-B67A-BDA0-E3D3-CA105A76E7AE}"/>
              </a:ext>
            </a:extLst>
          </p:cNvPr>
          <p:cNvSpPr txBox="1"/>
          <p:nvPr/>
        </p:nvSpPr>
        <p:spPr>
          <a:xfrm>
            <a:off x="2528229" y="3869250"/>
            <a:ext cx="14190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latin typeface="Comic Neue" panose="02000000000000000000" pitchFamily="2" charset="0"/>
              </a:rPr>
              <a:t>?</a:t>
            </a:r>
            <a:endParaRPr lang="zh-CN" altLang="en-US" sz="2000" b="1" dirty="0">
              <a:latin typeface="Comic Neue" panose="02000000000000000000" pitchFamily="2" charset="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E9606687-C9D7-D521-8FF4-C95C4B17ADAA}"/>
              </a:ext>
            </a:extLst>
          </p:cNvPr>
          <p:cNvSpPr/>
          <p:nvPr/>
        </p:nvSpPr>
        <p:spPr>
          <a:xfrm>
            <a:off x="4408703" y="3806415"/>
            <a:ext cx="1544092" cy="56230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27000" h="1270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630424A8-2671-8DA9-B947-F415DC1EABA4}"/>
              </a:ext>
            </a:extLst>
          </p:cNvPr>
          <p:cNvSpPr txBox="1"/>
          <p:nvPr/>
        </p:nvSpPr>
        <p:spPr>
          <a:xfrm>
            <a:off x="4475640" y="3858214"/>
            <a:ext cx="14102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latin typeface="Comic Neue" panose="02000000000000000000" pitchFamily="2" charset="0"/>
              </a:rPr>
              <a:t>?</a:t>
            </a:r>
            <a:endParaRPr lang="zh-CN" altLang="en-US" sz="2000" b="1" dirty="0">
              <a:latin typeface="Comic Neue" panose="02000000000000000000" pitchFamily="2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77283B9C-7053-6EA2-03C1-648E5FCB3E1E}"/>
              </a:ext>
            </a:extLst>
          </p:cNvPr>
          <p:cNvSpPr txBox="1"/>
          <p:nvPr/>
        </p:nvSpPr>
        <p:spPr>
          <a:xfrm>
            <a:off x="1000060" y="4369957"/>
            <a:ext cx="56534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00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我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39F5146C-0E70-B33F-B6A7-4AC0CE49E871}"/>
              </a:ext>
            </a:extLst>
          </p:cNvPr>
          <p:cNvSpPr txBox="1"/>
          <p:nvPr/>
        </p:nvSpPr>
        <p:spPr>
          <a:xfrm>
            <a:off x="2987742" y="4385843"/>
            <a:ext cx="565346" cy="260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00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喝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DE880AE3-6914-49E5-0BC6-B9BE4EEC0223}"/>
              </a:ext>
            </a:extLst>
          </p:cNvPr>
          <p:cNvSpPr txBox="1"/>
          <p:nvPr/>
        </p:nvSpPr>
        <p:spPr>
          <a:xfrm>
            <a:off x="4935847" y="4424983"/>
            <a:ext cx="565346" cy="1848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zh-CN" altLang="en-US" dirty="0"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0F9DAB31-CDB3-01C9-0721-6D38B0A6AD1A}"/>
              </a:ext>
            </a:extLst>
          </p:cNvPr>
          <p:cNvSpPr txBox="1"/>
          <p:nvPr/>
        </p:nvSpPr>
        <p:spPr>
          <a:xfrm>
            <a:off x="4910152" y="4385843"/>
            <a:ext cx="56534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00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咖啡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C2A241B1-1029-5CE6-36FB-20AED5BEAB61}"/>
              </a:ext>
            </a:extLst>
          </p:cNvPr>
          <p:cNvSpPr/>
          <p:nvPr/>
        </p:nvSpPr>
        <p:spPr>
          <a:xfrm>
            <a:off x="6159044" y="1630891"/>
            <a:ext cx="1929352" cy="313183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effectLst>
            <a:outerShdw blurRad="50800" dist="38100" algn="l" rotWithShape="0">
              <a:srgbClr val="00B0F0">
                <a:alpha val="40000"/>
              </a:srgbClr>
            </a:outerShdw>
          </a:effectLst>
          <a:scene3d>
            <a:camera prst="orthographicFront"/>
            <a:lightRig rig="threePt" dir="t"/>
          </a:scene3d>
          <a:sp3d>
            <a:bevelT w="190500" h="1905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3E9B1BED-CCEC-EE00-4850-09E226FE078A}"/>
              </a:ext>
            </a:extLst>
          </p:cNvPr>
          <p:cNvGrpSpPr/>
          <p:nvPr/>
        </p:nvGrpSpPr>
        <p:grpSpPr>
          <a:xfrm>
            <a:off x="6351674" y="3816172"/>
            <a:ext cx="1544092" cy="562306"/>
            <a:chOff x="8584216" y="4858315"/>
            <a:chExt cx="3085079" cy="1123478"/>
          </a:xfrm>
        </p:grpSpPr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FD53BCAB-BDED-EEE7-B555-E9ECD621E245}"/>
                </a:ext>
              </a:extLst>
            </p:cNvPr>
            <p:cNvSpPr/>
            <p:nvPr/>
          </p:nvSpPr>
          <p:spPr>
            <a:xfrm>
              <a:off x="8584216" y="4858315"/>
              <a:ext cx="3085079" cy="112347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scene3d>
              <a:camera prst="orthographicFront"/>
              <a:lightRig rig="threePt" dir="t"/>
            </a:scene3d>
            <a:sp3d>
              <a:bevelT w="127000" h="127000"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EF37CF9B-E9E0-6BBC-61F6-A7672E26E36B}"/>
                </a:ext>
              </a:extLst>
            </p:cNvPr>
            <p:cNvSpPr txBox="1"/>
            <p:nvPr/>
          </p:nvSpPr>
          <p:spPr>
            <a:xfrm>
              <a:off x="8762315" y="4951119"/>
              <a:ext cx="2817598" cy="7994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latin typeface="Comic Neue" panose="02000000000000000000" pitchFamily="2" charset="0"/>
                </a:rPr>
                <a:t>slowly</a:t>
              </a:r>
              <a:endParaRPr lang="zh-CN" altLang="en-US" sz="2000" b="1" dirty="0">
                <a:latin typeface="Comic Neue" panose="02000000000000000000" pitchFamily="2" charset="0"/>
              </a:endParaRPr>
            </a:p>
          </p:txBody>
        </p:sp>
      </p:grpSp>
      <p:sp>
        <p:nvSpPr>
          <p:cNvPr id="36" name="文本框 35">
            <a:extLst>
              <a:ext uri="{FF2B5EF4-FFF2-40B4-BE49-F238E27FC236}">
                <a16:creationId xmlns:a16="http://schemas.microsoft.com/office/drawing/2014/main" id="{51A43183-26A7-F001-5DCF-099E0F10573E}"/>
              </a:ext>
            </a:extLst>
          </p:cNvPr>
          <p:cNvSpPr txBox="1"/>
          <p:nvPr/>
        </p:nvSpPr>
        <p:spPr>
          <a:xfrm>
            <a:off x="6255520" y="1757480"/>
            <a:ext cx="16937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状语</a:t>
            </a:r>
            <a:endParaRPr lang="en-US" altLang="zh-CN" sz="2400" b="1" dirty="0"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  <a:p>
            <a:r>
              <a:rPr lang="en-US" altLang="zh-CN" sz="1200" dirty="0">
                <a:solidFill>
                  <a:schemeClr val="accent3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=</a:t>
            </a:r>
            <a:r>
              <a:rPr lang="zh-CN" altLang="en-US" sz="1200" dirty="0">
                <a:solidFill>
                  <a:schemeClr val="accent3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在什么地方</a:t>
            </a:r>
            <a:endParaRPr lang="en-US" altLang="zh-CN" sz="1200" dirty="0">
              <a:solidFill>
                <a:srgbClr val="FF0000"/>
              </a:solidFill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  <a:p>
            <a:r>
              <a:rPr lang="en-US" altLang="zh-CN" sz="1200" dirty="0">
                <a:solidFill>
                  <a:srgbClr val="7030A0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=</a:t>
            </a:r>
            <a:r>
              <a:rPr lang="zh-CN" altLang="en-US" sz="1200" dirty="0">
                <a:solidFill>
                  <a:srgbClr val="7030A0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什么时间</a:t>
            </a:r>
            <a:endParaRPr lang="en-US" altLang="zh-CN" sz="1200" dirty="0">
              <a:solidFill>
                <a:srgbClr val="7030A0"/>
              </a:solidFill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  <a:p>
            <a:r>
              <a:rPr lang="en-US" altLang="zh-CN" sz="1200" dirty="0">
                <a:solidFill>
                  <a:srgbClr val="C00000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=</a:t>
            </a:r>
            <a:r>
              <a:rPr lang="zh-CN" altLang="en-US" sz="1200" dirty="0">
                <a:solidFill>
                  <a:srgbClr val="C00000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怎么样</a:t>
            </a:r>
            <a:endParaRPr lang="en-US" altLang="zh-CN" sz="1200" dirty="0">
              <a:solidFill>
                <a:srgbClr val="C00000"/>
              </a:solidFill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</a:rPr>
              <a:t>(</a:t>
            </a:r>
            <a:r>
              <a:rPr kumimoji="0" lang="zh-CN" altLang="en-US" sz="1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</a:rPr>
              <a:t>强调什么先说什么</a:t>
            </a:r>
            <a:r>
              <a:rPr kumimoji="0" lang="en-US" altLang="zh-CN" sz="1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</a:rPr>
              <a:t>)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81E10B1C-3188-0854-4CD5-E7F2105D2C2A}"/>
              </a:ext>
            </a:extLst>
          </p:cNvPr>
          <p:cNvSpPr/>
          <p:nvPr/>
        </p:nvSpPr>
        <p:spPr>
          <a:xfrm>
            <a:off x="8088397" y="1630891"/>
            <a:ext cx="1929352" cy="3131834"/>
          </a:xfrm>
          <a:prstGeom prst="rect">
            <a:avLst/>
          </a:prstGeom>
          <a:solidFill>
            <a:srgbClr val="3F93B1"/>
          </a:solidFill>
          <a:effectLst>
            <a:outerShdw blurRad="50800" dist="38100" algn="l" rotWithShape="0">
              <a:srgbClr val="00B0F0">
                <a:alpha val="40000"/>
              </a:srgbClr>
            </a:outerShdw>
          </a:effectLst>
          <a:scene3d>
            <a:camera prst="orthographicFront"/>
            <a:lightRig rig="threePt" dir="t"/>
          </a:scene3d>
          <a:sp3d>
            <a:bevelT w="190500" h="1905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CF7B9C46-6ADB-8C14-D9EA-7AFF75014D27}"/>
              </a:ext>
            </a:extLst>
          </p:cNvPr>
          <p:cNvSpPr/>
          <p:nvPr/>
        </p:nvSpPr>
        <p:spPr>
          <a:xfrm>
            <a:off x="8281026" y="3806415"/>
            <a:ext cx="1544092" cy="56230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27000" h="1270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99CE8C07-BCC9-EA0B-F619-40F000011A89}"/>
              </a:ext>
            </a:extLst>
          </p:cNvPr>
          <p:cNvSpPr txBox="1"/>
          <p:nvPr/>
        </p:nvSpPr>
        <p:spPr>
          <a:xfrm>
            <a:off x="8378515" y="3858214"/>
            <a:ext cx="14102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002060"/>
                </a:solidFill>
                <a:latin typeface="Comic Neue" panose="02000000000000000000" pitchFamily="2" charset="0"/>
              </a:rPr>
              <a:t>in the ? </a:t>
            </a:r>
            <a:endParaRPr lang="zh-CN" altLang="en-US" sz="2000" b="1" dirty="0">
              <a:solidFill>
                <a:srgbClr val="002060"/>
              </a:solidFill>
              <a:latin typeface="Comic Neue" panose="02000000000000000000" pitchFamily="2" charset="0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BAEA2BEA-0158-2548-AB21-E237B2CA7A2F}"/>
              </a:ext>
            </a:extLst>
          </p:cNvPr>
          <p:cNvSpPr txBox="1"/>
          <p:nvPr/>
        </p:nvSpPr>
        <p:spPr>
          <a:xfrm>
            <a:off x="8221549" y="1729716"/>
            <a:ext cx="16937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状语</a:t>
            </a:r>
            <a:endParaRPr lang="en-US" altLang="zh-CN" sz="2400" b="1" dirty="0"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i="0" u="none" strike="noStrike" kern="1200" cap="none" spc="0" normalizeH="0" baseline="0" noProof="0" dirty="0">
                <a:ln>
                  <a:noFill/>
                </a:ln>
                <a:solidFill>
                  <a:srgbClr val="196B24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</a:rPr>
              <a:t>=</a:t>
            </a:r>
            <a:r>
              <a:rPr kumimoji="0" lang="zh-CN" altLang="en-US" sz="1200" i="0" u="none" strike="noStrike" kern="1200" cap="none" spc="0" normalizeH="0" baseline="0" noProof="0" dirty="0">
                <a:ln>
                  <a:noFill/>
                </a:ln>
                <a:solidFill>
                  <a:srgbClr val="196B24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</a:rPr>
              <a:t>在什么地方</a:t>
            </a:r>
            <a:endParaRPr kumimoji="0" lang="en-US" altLang="zh-CN" sz="120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</a:rPr>
              <a:t>=</a:t>
            </a:r>
            <a:r>
              <a:rPr kumimoji="0" lang="zh-CN" altLang="en-US" sz="120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</a:rPr>
              <a:t>什么时间</a:t>
            </a:r>
            <a:endParaRPr kumimoji="0" lang="en-US" altLang="zh-CN" sz="120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</a:rPr>
              <a:t>=</a:t>
            </a:r>
            <a:r>
              <a:rPr kumimoji="0" lang="zh-CN" altLang="en-US" sz="12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</a:rPr>
              <a:t>怎么样</a:t>
            </a:r>
            <a:endParaRPr kumimoji="0" lang="en-US" altLang="zh-CN" sz="120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</a:rPr>
              <a:t>(</a:t>
            </a:r>
            <a:r>
              <a:rPr kumimoji="0" lang="zh-CN" altLang="en-US" sz="1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</a:rPr>
              <a:t>强调什么先说什么</a:t>
            </a:r>
            <a:r>
              <a:rPr kumimoji="0" lang="en-US" altLang="zh-CN" sz="1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</a:rPr>
              <a:t>)</a:t>
            </a: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A512707D-33E4-AF38-CC4F-B55FF3386EA3}"/>
              </a:ext>
            </a:extLst>
          </p:cNvPr>
          <p:cNvSpPr txBox="1"/>
          <p:nvPr/>
        </p:nvSpPr>
        <p:spPr>
          <a:xfrm>
            <a:off x="6760929" y="4389371"/>
            <a:ext cx="76998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00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慢慢地</a:t>
            </a: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80A0E253-F481-0F40-0210-1B32924E7CBC}"/>
              </a:ext>
            </a:extLst>
          </p:cNvPr>
          <p:cNvSpPr txBox="1"/>
          <p:nvPr/>
        </p:nvSpPr>
        <p:spPr>
          <a:xfrm>
            <a:off x="8665945" y="4407466"/>
            <a:ext cx="769987" cy="260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00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在车里</a:t>
            </a: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83EDD3E9-4122-989D-D2DE-77AAA3309EB0}"/>
              </a:ext>
            </a:extLst>
          </p:cNvPr>
          <p:cNvSpPr/>
          <p:nvPr/>
        </p:nvSpPr>
        <p:spPr>
          <a:xfrm>
            <a:off x="10054425" y="1618119"/>
            <a:ext cx="1929352" cy="3131834"/>
          </a:xfrm>
          <a:prstGeom prst="rect">
            <a:avLst/>
          </a:prstGeom>
          <a:solidFill>
            <a:srgbClr val="3F93B1"/>
          </a:solidFill>
          <a:effectLst>
            <a:outerShdw blurRad="50800" dist="38100" algn="l" rotWithShape="0">
              <a:srgbClr val="00B0F0">
                <a:alpha val="40000"/>
              </a:srgbClr>
            </a:outerShdw>
          </a:effectLst>
          <a:scene3d>
            <a:camera prst="orthographicFront"/>
            <a:lightRig rig="threePt" dir="t"/>
          </a:scene3d>
          <a:sp3d>
            <a:bevelT w="190500" h="1905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4BC1AC54-B005-F878-261C-54E24491B627}"/>
              </a:ext>
            </a:extLst>
          </p:cNvPr>
          <p:cNvSpPr txBox="1"/>
          <p:nvPr/>
        </p:nvSpPr>
        <p:spPr>
          <a:xfrm>
            <a:off x="10248675" y="1707587"/>
            <a:ext cx="1693765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状语</a:t>
            </a:r>
            <a:endParaRPr lang="en-US" altLang="zh-CN" sz="2400" b="1" dirty="0"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i="0" u="none" strike="noStrike" kern="1200" cap="none" spc="0" normalizeH="0" baseline="0" noProof="0" dirty="0">
                <a:ln>
                  <a:noFill/>
                </a:ln>
                <a:solidFill>
                  <a:srgbClr val="196B24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</a:rPr>
              <a:t>=</a:t>
            </a:r>
            <a:r>
              <a:rPr kumimoji="0" lang="zh-CN" altLang="en-US" sz="1200" i="0" u="none" strike="noStrike" kern="1200" cap="none" spc="0" normalizeH="0" baseline="0" noProof="0" dirty="0">
                <a:ln>
                  <a:noFill/>
                </a:ln>
                <a:solidFill>
                  <a:srgbClr val="196B24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</a:rPr>
              <a:t>在什么地方</a:t>
            </a:r>
            <a:endParaRPr kumimoji="0" lang="en-US" altLang="zh-CN" sz="120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</a:rPr>
              <a:t>=</a:t>
            </a:r>
            <a:r>
              <a:rPr kumimoji="0" lang="zh-CN" altLang="en-US" sz="120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</a:rPr>
              <a:t>什么时间</a:t>
            </a:r>
            <a:endParaRPr kumimoji="0" lang="en-US" altLang="zh-CN" sz="120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</a:rPr>
              <a:t>=</a:t>
            </a:r>
            <a:r>
              <a:rPr kumimoji="0" lang="zh-CN" altLang="en-US" sz="120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</a:rPr>
              <a:t>怎么样</a:t>
            </a:r>
            <a:endParaRPr kumimoji="0" lang="en-US" altLang="zh-CN" sz="120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</a:rPr>
              <a:t>(</a:t>
            </a:r>
            <a:r>
              <a:rPr kumimoji="0" lang="zh-CN" altLang="en-US" sz="1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</a:rPr>
              <a:t>强调什么先说什么</a:t>
            </a:r>
            <a:r>
              <a:rPr kumimoji="0" lang="en-US" altLang="zh-CN" sz="1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</a:rPr>
              <a:t>)</a:t>
            </a:r>
          </a:p>
          <a:p>
            <a:pPr algn="ctr"/>
            <a:endParaRPr lang="en-US" altLang="zh-CN" sz="1400" b="1" dirty="0"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</p:txBody>
      </p: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4804BA7B-BF5E-928A-7141-2C87CAE95025}"/>
              </a:ext>
            </a:extLst>
          </p:cNvPr>
          <p:cNvGrpSpPr/>
          <p:nvPr/>
        </p:nvGrpSpPr>
        <p:grpSpPr>
          <a:xfrm>
            <a:off x="10221171" y="3817672"/>
            <a:ext cx="1544092" cy="562306"/>
            <a:chOff x="8584216" y="4858315"/>
            <a:chExt cx="3085079" cy="1123478"/>
          </a:xfrm>
        </p:grpSpPr>
        <p:sp>
          <p:nvSpPr>
            <p:cNvPr id="45" name="矩形 44">
              <a:extLst>
                <a:ext uri="{FF2B5EF4-FFF2-40B4-BE49-F238E27FC236}">
                  <a16:creationId xmlns:a16="http://schemas.microsoft.com/office/drawing/2014/main" id="{C38E9B27-085C-3630-A086-88180369AD3B}"/>
                </a:ext>
              </a:extLst>
            </p:cNvPr>
            <p:cNvSpPr/>
            <p:nvPr/>
          </p:nvSpPr>
          <p:spPr>
            <a:xfrm>
              <a:off x="8584216" y="4858315"/>
              <a:ext cx="3085079" cy="112347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scene3d>
              <a:camera prst="orthographicFront"/>
              <a:lightRig rig="threePt" dir="t"/>
            </a:scene3d>
            <a:sp3d>
              <a:bevelT w="127000" h="127000"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/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20A6A349-4DDC-9064-445D-0D31496C3494}"/>
                </a:ext>
              </a:extLst>
            </p:cNvPr>
            <p:cNvSpPr txBox="1"/>
            <p:nvPr/>
          </p:nvSpPr>
          <p:spPr>
            <a:xfrm>
              <a:off x="8769669" y="4891909"/>
              <a:ext cx="2817598" cy="7994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b="1" dirty="0">
                  <a:latin typeface="Comic Neue" panose="02000000000000000000" pitchFamily="2" charset="0"/>
                </a:rPr>
                <a:t>every morning</a:t>
              </a:r>
              <a:r>
                <a:rPr lang="en-US" altLang="zh-CN" sz="2000" b="1" dirty="0">
                  <a:latin typeface="Comic Neue" panose="02000000000000000000" pitchFamily="2" charset="0"/>
                </a:rPr>
                <a:t>.</a:t>
              </a:r>
              <a:endParaRPr lang="zh-CN" altLang="en-US" sz="2000" b="1" dirty="0">
                <a:latin typeface="Comic Neue" panose="02000000000000000000" pitchFamily="2" charset="0"/>
              </a:endParaRPr>
            </a:p>
          </p:txBody>
        </p:sp>
      </p:grpSp>
      <p:sp>
        <p:nvSpPr>
          <p:cNvPr id="50" name="文本框 49">
            <a:extLst>
              <a:ext uri="{FF2B5EF4-FFF2-40B4-BE49-F238E27FC236}">
                <a16:creationId xmlns:a16="http://schemas.microsoft.com/office/drawing/2014/main" id="{4A318120-0E4D-D400-07F2-7A416D6F50F4}"/>
              </a:ext>
            </a:extLst>
          </p:cNvPr>
          <p:cNvSpPr txBox="1"/>
          <p:nvPr/>
        </p:nvSpPr>
        <p:spPr>
          <a:xfrm>
            <a:off x="3717130" y="6053474"/>
            <a:ext cx="47577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中文翻译</a:t>
            </a:r>
            <a:r>
              <a:rPr lang="en-US" altLang="zh-CN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:</a:t>
            </a:r>
            <a:r>
              <a:rPr lang="zh-CN" altLang="en-US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我每天早上在车里慢慢地喝咖啡。</a:t>
            </a: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05ECCB80-EED4-70F1-D244-94F3430F9E99}"/>
              </a:ext>
            </a:extLst>
          </p:cNvPr>
          <p:cNvSpPr txBox="1"/>
          <p:nvPr/>
        </p:nvSpPr>
        <p:spPr>
          <a:xfrm>
            <a:off x="10634107" y="4385842"/>
            <a:ext cx="76998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00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每天早上</a:t>
            </a:r>
          </a:p>
        </p:txBody>
      </p:sp>
      <p:pic>
        <p:nvPicPr>
          <p:cNvPr id="59" name="图片 58" descr="卡通人物&#10;&#10;AI 生成的内容可能不正确。">
            <a:extLst>
              <a:ext uri="{FF2B5EF4-FFF2-40B4-BE49-F238E27FC236}">
                <a16:creationId xmlns:a16="http://schemas.microsoft.com/office/drawing/2014/main" id="{E3AAABB9-3B17-EFE0-A27D-1BAF271F86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8357" y="3071339"/>
            <a:ext cx="1158535" cy="640091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sp>
        <p:nvSpPr>
          <p:cNvPr id="62" name="文本框 61">
            <a:extLst>
              <a:ext uri="{FF2B5EF4-FFF2-40B4-BE49-F238E27FC236}">
                <a16:creationId xmlns:a16="http://schemas.microsoft.com/office/drawing/2014/main" id="{6838AAF1-2562-07CB-E226-6011531051E0}"/>
              </a:ext>
            </a:extLst>
          </p:cNvPr>
          <p:cNvSpPr txBox="1"/>
          <p:nvPr/>
        </p:nvSpPr>
        <p:spPr>
          <a:xfrm>
            <a:off x="3717129" y="800851"/>
            <a:ext cx="47577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accent2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试试你会不会说这么长的句子？你一定会的</a:t>
            </a:r>
            <a:r>
              <a:rPr lang="en-US" altLang="zh-CN" b="1" dirty="0">
                <a:solidFill>
                  <a:schemeClr val="accent2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!</a:t>
            </a:r>
            <a:endParaRPr lang="zh-CN" altLang="en-US" b="1" dirty="0">
              <a:solidFill>
                <a:schemeClr val="accent2"/>
              </a:solidFill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</p:txBody>
      </p:sp>
      <p:pic>
        <p:nvPicPr>
          <p:cNvPr id="63" name="图形 62" descr="带太阳镜的脸轮廓 轮廓">
            <a:extLst>
              <a:ext uri="{FF2B5EF4-FFF2-40B4-BE49-F238E27FC236}">
                <a16:creationId xmlns:a16="http://schemas.microsoft.com/office/drawing/2014/main" id="{DA0937DC-FA52-646B-035E-EEC2A1093B3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027359" y="514426"/>
            <a:ext cx="781803" cy="781803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pic>
        <p:nvPicPr>
          <p:cNvPr id="65" name="图片 64" descr="卡通人物&#10;&#10;AI 生成的内容可能不正确。">
            <a:extLst>
              <a:ext uri="{FF2B5EF4-FFF2-40B4-BE49-F238E27FC236}">
                <a16:creationId xmlns:a16="http://schemas.microsoft.com/office/drawing/2014/main" id="{81767605-5F1D-4810-D8FD-5BEA63D1D72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7709" y="2764879"/>
            <a:ext cx="1114935" cy="1054010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sp>
        <p:nvSpPr>
          <p:cNvPr id="66" name="箭头: 五边形 6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DCBDC1A7-8F92-0F16-0616-E8163E1438DE}"/>
              </a:ext>
            </a:extLst>
          </p:cNvPr>
          <p:cNvSpPr/>
          <p:nvPr/>
        </p:nvSpPr>
        <p:spPr>
          <a:xfrm>
            <a:off x="10838615" y="359288"/>
            <a:ext cx="968801" cy="324758"/>
          </a:xfrm>
          <a:prstGeom prst="homePlate">
            <a:avLst/>
          </a:prstGeom>
          <a:solidFill>
            <a:srgbClr val="0065B1"/>
          </a:solidFill>
          <a:ln w="12700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anose="030F0702030302020204" pitchFamily="66" charset="0"/>
                <a:ea typeface="等线" panose="02010600030101010101" pitchFamily="2" charset="-122"/>
                <a:cs typeface="+mn-cs"/>
              </a:rPr>
              <a:t>NEXT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 panose="030F0702030302020204" pitchFamily="66" charset="0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67" name="图形 66" descr="声音媒体 纯色填充">
            <a:extLst>
              <a:ext uri="{FF2B5EF4-FFF2-40B4-BE49-F238E27FC236}">
                <a16:creationId xmlns:a16="http://schemas.microsoft.com/office/drawing/2014/main" id="{38C98F59-E976-E6D8-5EC9-911545C3A97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108718" y="6062321"/>
            <a:ext cx="534899" cy="534899"/>
          </a:xfrm>
          <a:prstGeom prst="rect">
            <a:avLst/>
          </a:prstGeom>
        </p:spPr>
      </p:pic>
      <p:pic>
        <p:nvPicPr>
          <p:cNvPr id="2" name="图片 1" descr="图片包含 徽标&#10;&#10;AI 生成的内容可能不正确。">
            <a:extLst>
              <a:ext uri="{FF2B5EF4-FFF2-40B4-BE49-F238E27FC236}">
                <a16:creationId xmlns:a16="http://schemas.microsoft.com/office/drawing/2014/main" id="{31EB74B2-0656-17BF-DD17-6526D0CE934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62" t="1829" r="39095" b="34854"/>
          <a:stretch>
            <a:fillRect/>
          </a:stretch>
        </p:blipFill>
        <p:spPr>
          <a:xfrm>
            <a:off x="869431" y="2502044"/>
            <a:ext cx="841910" cy="1075473"/>
          </a:xfrm>
          <a:prstGeom prst="rect">
            <a:avLst/>
          </a:prstGeom>
          <a:effectLst/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910B151A-2DC9-53A4-DDA4-86C686FD02A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96847" y="2534400"/>
            <a:ext cx="1681861" cy="946046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pic>
        <p:nvPicPr>
          <p:cNvPr id="13" name="图片 12" descr="图片包含 游戏机, 食物&#10;&#10;AI 生成的内容可能不正确。">
            <a:extLst>
              <a:ext uri="{FF2B5EF4-FFF2-40B4-BE49-F238E27FC236}">
                <a16:creationId xmlns:a16="http://schemas.microsoft.com/office/drawing/2014/main" id="{4FA0194C-B5BE-B4D5-C5A3-E4FF398EDB3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2415" y="2439801"/>
            <a:ext cx="1137847" cy="1179116"/>
          </a:xfrm>
          <a:prstGeom prst="rect">
            <a:avLst/>
          </a:prstGeom>
        </p:spPr>
      </p:pic>
      <p:pic>
        <p:nvPicPr>
          <p:cNvPr id="33" name="图片 32" descr="标志上写着字&#10;&#10;AI 生成的内容可能不正确。">
            <a:extLst>
              <a:ext uri="{FF2B5EF4-FFF2-40B4-BE49-F238E27FC236}">
                <a16:creationId xmlns:a16="http://schemas.microsoft.com/office/drawing/2014/main" id="{2066036E-02C1-7561-B73D-4F6392029E7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2885" y="2945618"/>
            <a:ext cx="847330" cy="847330"/>
          </a:xfrm>
          <a:prstGeom prst="rect">
            <a:avLst/>
          </a:prstGeom>
        </p:spPr>
      </p:pic>
      <p:pic>
        <p:nvPicPr>
          <p:cNvPr id="41" name="i drink coffee slowly in the car every morning">
            <a:hlinkClick r:id="" action="ppaction://media"/>
            <a:extLst>
              <a:ext uri="{FF2B5EF4-FFF2-40B4-BE49-F238E27FC236}">
                <a16:creationId xmlns:a16="http://schemas.microsoft.com/office/drawing/2014/main" id="{34034C73-FF30-0B83-A0C1-31A1622A4AE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-2195202" y="1702011"/>
            <a:ext cx="609600" cy="60960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F6D25649-DE35-9256-064F-602F1938EA0C}"/>
              </a:ext>
            </a:extLst>
          </p:cNvPr>
          <p:cNvSpPr txBox="1"/>
          <p:nvPr/>
        </p:nvSpPr>
        <p:spPr>
          <a:xfrm>
            <a:off x="510687" y="3887512"/>
            <a:ext cx="15440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latin typeface="Comic Neue" panose="02000000000000000000" pitchFamily="2" charset="0"/>
              </a:rPr>
              <a:t>I</a:t>
            </a:r>
            <a:endParaRPr lang="zh-CN" altLang="en-US" sz="2000" b="1" dirty="0">
              <a:latin typeface="Comic Neue" panose="02000000000000000000" pitchFamily="2" charset="0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776D6A6D-40C7-960A-EAD6-AF51B50CFA4F}"/>
              </a:ext>
            </a:extLst>
          </p:cNvPr>
          <p:cNvSpPr txBox="1"/>
          <p:nvPr/>
        </p:nvSpPr>
        <p:spPr>
          <a:xfrm>
            <a:off x="2446163" y="3841763"/>
            <a:ext cx="15440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latin typeface="Comic Neue" panose="02000000000000000000" pitchFamily="2" charset="0"/>
              </a:rPr>
              <a:t>drink</a:t>
            </a:r>
            <a:endParaRPr lang="zh-CN" altLang="en-US" sz="2000" b="1" dirty="0">
              <a:latin typeface="Comic Neue" panose="02000000000000000000" pitchFamily="2" charset="0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2B974311-739E-2A43-272A-9D3BA984FF66}"/>
              </a:ext>
            </a:extLst>
          </p:cNvPr>
          <p:cNvSpPr txBox="1"/>
          <p:nvPr/>
        </p:nvSpPr>
        <p:spPr>
          <a:xfrm>
            <a:off x="4416086" y="3849142"/>
            <a:ext cx="15440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latin typeface="Comic Neue" panose="02000000000000000000" pitchFamily="2" charset="0"/>
              </a:rPr>
              <a:t>coffee</a:t>
            </a:r>
            <a:endParaRPr lang="zh-CN" altLang="en-US" sz="2000" b="1" dirty="0">
              <a:latin typeface="Comic Neue" panose="02000000000000000000" pitchFamily="2" charset="0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1BF6D5C9-F433-788B-210E-5EF0052CEA42}"/>
              </a:ext>
            </a:extLst>
          </p:cNvPr>
          <p:cNvSpPr txBox="1"/>
          <p:nvPr/>
        </p:nvSpPr>
        <p:spPr>
          <a:xfrm>
            <a:off x="8278892" y="3850184"/>
            <a:ext cx="15440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latin typeface="Comic Neue" panose="02000000000000000000" pitchFamily="2" charset="0"/>
              </a:rPr>
              <a:t>in the car</a:t>
            </a:r>
            <a:endParaRPr lang="zh-CN" altLang="en-US" sz="2000" b="1" dirty="0">
              <a:latin typeface="Comic Neue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43348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"/>
                </p:tgtEl>
              </p:cMediaNode>
            </p:audi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" dur="500" tmFilter="0, 0; .2, .5; .8, .5; 1, 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250" autoRev="1" fill="hold"/>
                                        <p:tgtEl>
                                          <p:spTgt spid="6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5276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276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276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276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276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12" grpId="0"/>
      <p:bldP spid="32" grpId="0"/>
      <p:bldP spid="4" grpId="0"/>
      <p:bldP spid="39" grpId="0"/>
      <p:bldP spid="42" grpId="0"/>
      <p:bldP spid="4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5000">
              <a:schemeClr val="accent6">
                <a:lumMod val="0"/>
                <a:lumOff val="100000"/>
              </a:schemeClr>
            </a:gs>
            <a:gs pos="16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415C2A0-0C7B-99C7-2B6A-398CD13D11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>
            <a:extLst>
              <a:ext uri="{FF2B5EF4-FFF2-40B4-BE49-F238E27FC236}">
                <a16:creationId xmlns:a16="http://schemas.microsoft.com/office/drawing/2014/main" id="{773033D7-EE27-EDD8-DC76-CC09B03A5BBE}"/>
              </a:ext>
            </a:extLst>
          </p:cNvPr>
          <p:cNvSpPr/>
          <p:nvPr/>
        </p:nvSpPr>
        <p:spPr>
          <a:xfrm>
            <a:off x="4168588" y="300318"/>
            <a:ext cx="3854824" cy="625736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outerShdw blurRad="50800" dist="38100" algn="l" rotWithShape="0">
              <a:srgbClr val="00B0F0">
                <a:alpha val="40000"/>
              </a:srgbClr>
            </a:outerShdw>
          </a:effectLst>
          <a:scene3d>
            <a:camera prst="orthographicFront"/>
            <a:lightRig rig="threePt" dir="t"/>
          </a:scene3d>
          <a:sp3d>
            <a:bevelT w="190500" h="1905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1" name="图片 20" descr="形状&#10;&#10;AI 生成的内容可能不正确。">
            <a:extLst>
              <a:ext uri="{FF2B5EF4-FFF2-40B4-BE49-F238E27FC236}">
                <a16:creationId xmlns:a16="http://schemas.microsoft.com/office/drawing/2014/main" id="{8E0FC60E-22C2-2267-CA17-F45C969539FE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8148" y="878402"/>
            <a:ext cx="3429000" cy="3429000"/>
          </a:xfrm>
          <a:prstGeom prst="rect">
            <a:avLst/>
          </a:prstGeom>
          <a:effectLst/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97838E60-B67D-DAFE-4F70-2D6892B90E62}"/>
              </a:ext>
            </a:extLst>
          </p:cNvPr>
          <p:cNvSpPr/>
          <p:nvPr/>
        </p:nvSpPr>
        <p:spPr>
          <a:xfrm>
            <a:off x="313764" y="300317"/>
            <a:ext cx="3854824" cy="625736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effectLst>
            <a:outerShdw blurRad="50800" dist="38100" algn="l" rotWithShape="0">
              <a:schemeClr val="tx2">
                <a:lumMod val="25000"/>
                <a:lumOff val="75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90500" h="1905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3C32F98A-F36D-6491-5BD2-18720E2A69C3}"/>
              </a:ext>
            </a:extLst>
          </p:cNvPr>
          <p:cNvSpPr txBox="1"/>
          <p:nvPr/>
        </p:nvSpPr>
        <p:spPr>
          <a:xfrm>
            <a:off x="4452022" y="834795"/>
            <a:ext cx="32879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系动词（</a:t>
            </a:r>
            <a:r>
              <a:rPr lang="zh-CN" altLang="en-US" sz="2400" b="1" dirty="0">
                <a:solidFill>
                  <a:srgbClr val="FF0000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联系</a:t>
            </a:r>
            <a:r>
              <a:rPr lang="zh-CN" altLang="en-US" sz="24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动词）</a:t>
            </a:r>
            <a:endParaRPr lang="zh-CN" altLang="en-US" sz="2400" b="1" dirty="0">
              <a:solidFill>
                <a:srgbClr val="FF0000"/>
              </a:solidFill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7B7670D5-C47C-8B4A-D2ED-0DB06F87340A}"/>
              </a:ext>
            </a:extLst>
          </p:cNvPr>
          <p:cNvSpPr/>
          <p:nvPr/>
        </p:nvSpPr>
        <p:spPr>
          <a:xfrm>
            <a:off x="8023411" y="300317"/>
            <a:ext cx="3854824" cy="625736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outerShdw blurRad="50800" dist="38100" algn="l" rotWithShape="0">
              <a:srgbClr val="00B0F0">
                <a:alpha val="40000"/>
              </a:srgbClr>
            </a:outerShdw>
          </a:effectLst>
          <a:scene3d>
            <a:camera prst="orthographicFront"/>
            <a:lightRig rig="threePt" dir="t"/>
          </a:scene3d>
          <a:sp3d>
            <a:bevelT w="190500" h="1905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A121DCBA-74DF-EC68-F692-AB95AB3B3A14}"/>
              </a:ext>
            </a:extLst>
          </p:cNvPr>
          <p:cNvSpPr txBox="1"/>
          <p:nvPr/>
        </p:nvSpPr>
        <p:spPr>
          <a:xfrm>
            <a:off x="8023410" y="834795"/>
            <a:ext cx="38548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  表语（</a:t>
            </a:r>
            <a:r>
              <a:rPr lang="zh-CN" altLang="en-US" sz="2400" b="1" dirty="0">
                <a:solidFill>
                  <a:srgbClr val="7030A0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形容主语的话）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51C8EA36-07CF-5A90-CB7B-8CE1A8F57089}"/>
              </a:ext>
            </a:extLst>
          </p:cNvPr>
          <p:cNvSpPr txBox="1"/>
          <p:nvPr/>
        </p:nvSpPr>
        <p:spPr>
          <a:xfrm>
            <a:off x="4337515" y="3648700"/>
            <a:ext cx="3428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像一个系个结</a:t>
            </a:r>
            <a:endParaRPr lang="en-US" altLang="zh-CN" dirty="0"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  <a:p>
            <a:pPr algn="ctr"/>
            <a:r>
              <a:rPr lang="zh-CN" altLang="en-US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把主语和形容它的话链接起来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A3942E07-2139-178A-4ED3-9218C71E24D7}"/>
              </a:ext>
            </a:extLst>
          </p:cNvPr>
          <p:cNvSpPr txBox="1"/>
          <p:nvPr/>
        </p:nvSpPr>
        <p:spPr>
          <a:xfrm>
            <a:off x="9488715" y="5882878"/>
            <a:ext cx="112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zh-CN" altLang="en-US" dirty="0"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</p:txBody>
      </p:sp>
      <p:pic>
        <p:nvPicPr>
          <p:cNvPr id="56" name="图片 55" descr="卡通人物&#10;&#10;AI 生成的内容可能不正确。">
            <a:extLst>
              <a:ext uri="{FF2B5EF4-FFF2-40B4-BE49-F238E27FC236}">
                <a16:creationId xmlns:a16="http://schemas.microsoft.com/office/drawing/2014/main" id="{422D0686-81DB-D238-4845-F3F16C186B48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9795" y="1389979"/>
            <a:ext cx="1196446" cy="1336811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pic>
        <p:nvPicPr>
          <p:cNvPr id="58" name="图片 57" descr="卡通人物&#10;&#10;AI 生成的内容可能不正确。">
            <a:extLst>
              <a:ext uri="{FF2B5EF4-FFF2-40B4-BE49-F238E27FC236}">
                <a16:creationId xmlns:a16="http://schemas.microsoft.com/office/drawing/2014/main" id="{8C053189-4488-4246-139D-368E3E5B6F6F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2995" y="3528601"/>
            <a:ext cx="1382881" cy="1111490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pic>
        <p:nvPicPr>
          <p:cNvPr id="60" name="图片 59" descr="徽标&#10;&#10;AI 生成的内容可能不正确。">
            <a:extLst>
              <a:ext uri="{FF2B5EF4-FFF2-40B4-BE49-F238E27FC236}">
                <a16:creationId xmlns:a16="http://schemas.microsoft.com/office/drawing/2014/main" id="{4821643B-A9BF-2E15-75FC-F7634D27156A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7997" y="1654283"/>
            <a:ext cx="1038482" cy="1505046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pic>
        <p:nvPicPr>
          <p:cNvPr id="62" name="图片 61" descr="卡通人物&#10;&#10;AI 生成的内容可能不正确。">
            <a:extLst>
              <a:ext uri="{FF2B5EF4-FFF2-40B4-BE49-F238E27FC236}">
                <a16:creationId xmlns:a16="http://schemas.microsoft.com/office/drawing/2014/main" id="{894539C6-53BC-267E-10BE-16DEB202FA34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5936" y="3309676"/>
            <a:ext cx="1181393" cy="2527483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pic>
        <p:nvPicPr>
          <p:cNvPr id="64" name="图片 63" descr="徽标&#10;&#10;AI 生成的内容可能不正确。">
            <a:extLst>
              <a:ext uri="{FF2B5EF4-FFF2-40B4-BE49-F238E27FC236}">
                <a16:creationId xmlns:a16="http://schemas.microsoft.com/office/drawing/2014/main" id="{051131BA-CB23-F7DC-595D-210F04E9A783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58312" flipH="1">
            <a:off x="10157566" y="4864234"/>
            <a:ext cx="1134474" cy="1238170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sp>
        <p:nvSpPr>
          <p:cNvPr id="65" name="文本框 64">
            <a:extLst>
              <a:ext uri="{FF2B5EF4-FFF2-40B4-BE49-F238E27FC236}">
                <a16:creationId xmlns:a16="http://schemas.microsoft.com/office/drawing/2014/main" id="{2170F41F-E902-E748-5B90-B72F0BA2D26D}"/>
              </a:ext>
            </a:extLst>
          </p:cNvPr>
          <p:cNvSpPr txBox="1"/>
          <p:nvPr/>
        </p:nvSpPr>
        <p:spPr>
          <a:xfrm>
            <a:off x="4398040" y="4441638"/>
            <a:ext cx="342899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latin typeface="Comic Neue" panose="02000000000000000000" pitchFamily="2" charset="0"/>
                <a:ea typeface="思源黑体 VF" panose="020B0200000000000000" pitchFamily="34" charset="-122"/>
              </a:rPr>
              <a:t>我</a:t>
            </a:r>
            <a:r>
              <a:rPr lang="en-US" altLang="zh-CN" sz="2400" dirty="0">
                <a:latin typeface="Comic Neue" panose="02000000000000000000" pitchFamily="2" charset="0"/>
                <a:ea typeface="思源黑体 VF" panose="020B0200000000000000" pitchFamily="34" charset="-122"/>
              </a:rPr>
              <a:t>-</a:t>
            </a:r>
            <a:r>
              <a:rPr lang="en-US" altLang="zh-CN" sz="2400" b="1" dirty="0">
                <a:solidFill>
                  <a:srgbClr val="FF0000"/>
                </a:solidFill>
                <a:latin typeface="Comic Neue" panose="02000000000000000000" pitchFamily="2" charset="0"/>
                <a:ea typeface="思源黑体 VF" panose="020B0200000000000000" pitchFamily="34" charset="-122"/>
              </a:rPr>
              <a:t>am</a:t>
            </a:r>
          </a:p>
          <a:p>
            <a:pPr algn="ctr"/>
            <a:r>
              <a:rPr lang="zh-CN" altLang="en-US" sz="2400" dirty="0">
                <a:latin typeface="Comic Neue" panose="02000000000000000000" pitchFamily="2" charset="0"/>
                <a:ea typeface="思源黑体 VF" panose="020B0200000000000000" pitchFamily="34" charset="-122"/>
              </a:rPr>
              <a:t>你</a:t>
            </a:r>
            <a:r>
              <a:rPr lang="en-US" altLang="zh-CN" sz="2400" dirty="0">
                <a:latin typeface="Comic Neue" panose="02000000000000000000" pitchFamily="2" charset="0"/>
                <a:ea typeface="思源黑体 VF" panose="020B0200000000000000" pitchFamily="34" charset="-122"/>
              </a:rPr>
              <a:t>-</a:t>
            </a:r>
            <a:r>
              <a:rPr lang="en-US" altLang="zh-CN" sz="2400" b="1" dirty="0">
                <a:solidFill>
                  <a:schemeClr val="accent5">
                    <a:lumMod val="75000"/>
                  </a:schemeClr>
                </a:solidFill>
                <a:latin typeface="Comic Neue" panose="02000000000000000000" pitchFamily="2" charset="0"/>
                <a:ea typeface="思源黑体 VF" panose="020B0200000000000000" pitchFamily="34" charset="-122"/>
              </a:rPr>
              <a:t>are</a:t>
            </a:r>
          </a:p>
          <a:p>
            <a:pPr algn="ctr"/>
            <a:r>
              <a:rPr lang="zh-CN" altLang="en-US" sz="2400" dirty="0">
                <a:latin typeface="Comic Neue" panose="02000000000000000000" pitchFamily="2" charset="0"/>
                <a:ea typeface="思源黑体 VF" panose="020B0200000000000000" pitchFamily="34" charset="-122"/>
              </a:rPr>
              <a:t>她</a:t>
            </a:r>
            <a:r>
              <a:rPr lang="en-US" altLang="zh-CN" sz="2400" dirty="0">
                <a:latin typeface="Comic Neue" panose="02000000000000000000" pitchFamily="2" charset="0"/>
                <a:ea typeface="思源黑体 VF" panose="020B0200000000000000" pitchFamily="34" charset="-122"/>
              </a:rPr>
              <a:t>/</a:t>
            </a:r>
            <a:r>
              <a:rPr lang="zh-CN" altLang="en-US" sz="2400" dirty="0">
                <a:latin typeface="Comic Neue" panose="02000000000000000000" pitchFamily="2" charset="0"/>
                <a:ea typeface="思源黑体 VF" panose="020B0200000000000000" pitchFamily="34" charset="-122"/>
              </a:rPr>
              <a:t>他</a:t>
            </a:r>
            <a:r>
              <a:rPr lang="en-US" altLang="zh-CN" sz="2400" dirty="0">
                <a:latin typeface="Comic Neue" panose="02000000000000000000" pitchFamily="2" charset="0"/>
                <a:ea typeface="思源黑体 VF" panose="020B0200000000000000" pitchFamily="34" charset="-122"/>
              </a:rPr>
              <a:t>/</a:t>
            </a:r>
            <a:r>
              <a:rPr lang="zh-CN" altLang="en-US" sz="2400" dirty="0">
                <a:latin typeface="Comic Neue" panose="02000000000000000000" pitchFamily="2" charset="0"/>
                <a:ea typeface="思源黑体 VF" panose="020B0200000000000000" pitchFamily="34" charset="-122"/>
              </a:rPr>
              <a:t>它</a:t>
            </a:r>
            <a:r>
              <a:rPr lang="en-US" altLang="zh-CN" sz="2400" dirty="0">
                <a:latin typeface="Comic Neue" panose="02000000000000000000" pitchFamily="2" charset="0"/>
                <a:ea typeface="思源黑体 VF" panose="020B0200000000000000" pitchFamily="34" charset="-122"/>
              </a:rPr>
              <a:t>-</a:t>
            </a:r>
            <a:r>
              <a:rPr lang="en-US" altLang="zh-CN" sz="2400" b="1" dirty="0">
                <a:solidFill>
                  <a:srgbClr val="156082"/>
                </a:solidFill>
                <a:latin typeface="Comic Neue" panose="02000000000000000000" pitchFamily="2" charset="0"/>
                <a:ea typeface="思源黑体 VF" panose="020B0200000000000000" pitchFamily="34" charset="-122"/>
              </a:rPr>
              <a:t>is</a:t>
            </a:r>
          </a:p>
          <a:p>
            <a:pPr algn="ctr"/>
            <a:r>
              <a:rPr lang="zh-CN" altLang="en-US" sz="2400" dirty="0">
                <a:latin typeface="Comic Neue" panose="02000000000000000000" pitchFamily="2" charset="0"/>
                <a:ea typeface="思源黑体 VF" panose="020B0200000000000000" pitchFamily="34" charset="-122"/>
              </a:rPr>
              <a:t>多个</a:t>
            </a:r>
            <a:r>
              <a:rPr lang="en-US" altLang="zh-CN" sz="2400" dirty="0">
                <a:latin typeface="Comic Neue" panose="02000000000000000000" pitchFamily="2" charset="0"/>
                <a:ea typeface="思源黑体 VF" panose="020B0200000000000000" pitchFamily="34" charset="-122"/>
              </a:rPr>
              <a:t>-</a:t>
            </a:r>
            <a:r>
              <a:rPr lang="en-US" altLang="zh-CN" sz="2400" b="1" dirty="0">
                <a:solidFill>
                  <a:srgbClr val="7030A0"/>
                </a:solidFill>
                <a:latin typeface="Comic Neue" panose="02000000000000000000" pitchFamily="2" charset="0"/>
                <a:ea typeface="思源黑体 VF" panose="020B0200000000000000" pitchFamily="34" charset="-122"/>
              </a:rPr>
              <a:t>are</a:t>
            </a:r>
          </a:p>
          <a:p>
            <a:pPr algn="ctr"/>
            <a:r>
              <a:rPr lang="zh-CN" altLang="en-US" sz="2400" dirty="0">
                <a:solidFill>
                  <a:srgbClr val="156082"/>
                </a:solidFill>
                <a:latin typeface="Comic Neue" panose="02000000000000000000" pitchFamily="2" charset="0"/>
                <a:ea typeface="思源黑体 VF" panose="020B0200000000000000" pitchFamily="34" charset="-122"/>
              </a:rPr>
              <a:t>表示（是，很，在）</a:t>
            </a:r>
          </a:p>
        </p:txBody>
      </p:sp>
      <p:sp>
        <p:nvSpPr>
          <p:cNvPr id="100" name="文本框 99">
            <a:extLst>
              <a:ext uri="{FF2B5EF4-FFF2-40B4-BE49-F238E27FC236}">
                <a16:creationId xmlns:a16="http://schemas.microsoft.com/office/drawing/2014/main" id="{1BCAE5C6-C0B5-B479-D297-A4257B3E288B}"/>
              </a:ext>
            </a:extLst>
          </p:cNvPr>
          <p:cNvSpPr txBox="1"/>
          <p:nvPr/>
        </p:nvSpPr>
        <p:spPr>
          <a:xfrm>
            <a:off x="8370681" y="2756125"/>
            <a:ext cx="12258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7030A0"/>
                </a:solidFill>
                <a:latin typeface="Comic Neue" panose="02000000000000000000" pitchFamily="2" charset="0"/>
              </a:rPr>
              <a:t>fear</a:t>
            </a:r>
            <a:endParaRPr lang="zh-CN" altLang="en-US" sz="2400" b="1" dirty="0">
              <a:solidFill>
                <a:srgbClr val="7030A0"/>
              </a:solidFill>
              <a:latin typeface="Comic Neue" panose="02000000000000000000" pitchFamily="2" charset="0"/>
            </a:endParaRPr>
          </a:p>
        </p:txBody>
      </p:sp>
      <p:sp>
        <p:nvSpPr>
          <p:cNvPr id="101" name="文本框 100">
            <a:extLst>
              <a:ext uri="{FF2B5EF4-FFF2-40B4-BE49-F238E27FC236}">
                <a16:creationId xmlns:a16="http://schemas.microsoft.com/office/drawing/2014/main" id="{6C20F5C1-32A7-3561-662F-2A971C679559}"/>
              </a:ext>
            </a:extLst>
          </p:cNvPr>
          <p:cNvSpPr txBox="1"/>
          <p:nvPr/>
        </p:nvSpPr>
        <p:spPr>
          <a:xfrm>
            <a:off x="10039530" y="3047601"/>
            <a:ext cx="12258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7030A0"/>
                </a:solidFill>
                <a:latin typeface="Comic Neue" panose="02000000000000000000" pitchFamily="2" charset="0"/>
              </a:rPr>
              <a:t>tired</a:t>
            </a:r>
            <a:endParaRPr lang="zh-CN" altLang="en-US" sz="2400" b="1" dirty="0">
              <a:solidFill>
                <a:srgbClr val="7030A0"/>
              </a:solidFill>
              <a:latin typeface="Comic Neue" panose="02000000000000000000" pitchFamily="2" charset="0"/>
            </a:endParaRPr>
          </a:p>
        </p:txBody>
      </p:sp>
      <p:sp>
        <p:nvSpPr>
          <p:cNvPr id="102" name="文本框 101">
            <a:extLst>
              <a:ext uri="{FF2B5EF4-FFF2-40B4-BE49-F238E27FC236}">
                <a16:creationId xmlns:a16="http://schemas.microsoft.com/office/drawing/2014/main" id="{1A52470B-91AF-D33E-B0D8-19DA4C0BF18E}"/>
              </a:ext>
            </a:extLst>
          </p:cNvPr>
          <p:cNvSpPr txBox="1"/>
          <p:nvPr/>
        </p:nvSpPr>
        <p:spPr>
          <a:xfrm>
            <a:off x="8471525" y="5836711"/>
            <a:ext cx="12258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7030A0"/>
                </a:solidFill>
                <a:latin typeface="Comic Neue" panose="02000000000000000000" pitchFamily="2" charset="0"/>
              </a:rPr>
              <a:t>good</a:t>
            </a:r>
            <a:endParaRPr lang="zh-CN" altLang="en-US" sz="2400" b="1" dirty="0">
              <a:solidFill>
                <a:srgbClr val="7030A0"/>
              </a:solidFill>
              <a:latin typeface="Comic Neue" panose="02000000000000000000" pitchFamily="2" charset="0"/>
            </a:endParaRPr>
          </a:p>
        </p:txBody>
      </p:sp>
      <p:sp>
        <p:nvSpPr>
          <p:cNvPr id="103" name="文本框 102">
            <a:extLst>
              <a:ext uri="{FF2B5EF4-FFF2-40B4-BE49-F238E27FC236}">
                <a16:creationId xmlns:a16="http://schemas.microsoft.com/office/drawing/2014/main" id="{35E9880A-9241-CFE7-9468-FD9DCA35C9F8}"/>
              </a:ext>
            </a:extLst>
          </p:cNvPr>
          <p:cNvSpPr txBox="1"/>
          <p:nvPr/>
        </p:nvSpPr>
        <p:spPr>
          <a:xfrm>
            <a:off x="10039530" y="4564856"/>
            <a:ext cx="12258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7030A0"/>
                </a:solidFill>
                <a:latin typeface="Comic Neue" panose="02000000000000000000" pitchFamily="2" charset="0"/>
              </a:rPr>
              <a:t>happy</a:t>
            </a:r>
            <a:endParaRPr lang="zh-CN" altLang="en-US" sz="2400" b="1" dirty="0">
              <a:solidFill>
                <a:srgbClr val="7030A0"/>
              </a:solidFill>
              <a:latin typeface="Comic Neue" panose="02000000000000000000" pitchFamily="2" charset="0"/>
            </a:endParaRPr>
          </a:p>
        </p:txBody>
      </p:sp>
      <p:sp>
        <p:nvSpPr>
          <p:cNvPr id="104" name="文本框 103">
            <a:extLst>
              <a:ext uri="{FF2B5EF4-FFF2-40B4-BE49-F238E27FC236}">
                <a16:creationId xmlns:a16="http://schemas.microsoft.com/office/drawing/2014/main" id="{0E98CCA3-A123-4757-9697-1CD16AFFA4EB}"/>
              </a:ext>
            </a:extLst>
          </p:cNvPr>
          <p:cNvSpPr txBox="1"/>
          <p:nvPr/>
        </p:nvSpPr>
        <p:spPr>
          <a:xfrm>
            <a:off x="10090072" y="5918965"/>
            <a:ext cx="12258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7030A0"/>
                </a:solidFill>
                <a:latin typeface="Comic Neue" panose="02000000000000000000" pitchFamily="2" charset="0"/>
              </a:rPr>
              <a:t>strong</a:t>
            </a:r>
            <a:endParaRPr lang="zh-CN" altLang="en-US" sz="2400" b="1" dirty="0">
              <a:solidFill>
                <a:srgbClr val="7030A0"/>
              </a:solidFill>
              <a:latin typeface="Comic Neue" panose="02000000000000000000" pitchFamily="2" charset="0"/>
            </a:endParaRPr>
          </a:p>
        </p:txBody>
      </p:sp>
      <p:sp>
        <p:nvSpPr>
          <p:cNvPr id="2" name="箭头: 五边形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513F5E9B-6F68-7141-78FA-0180DE157CC4}"/>
              </a:ext>
            </a:extLst>
          </p:cNvPr>
          <p:cNvSpPr/>
          <p:nvPr/>
        </p:nvSpPr>
        <p:spPr>
          <a:xfrm>
            <a:off x="10618268" y="136197"/>
            <a:ext cx="1290728" cy="432673"/>
          </a:xfrm>
          <a:prstGeom prst="homePlate">
            <a:avLst/>
          </a:prstGeom>
          <a:solidFill>
            <a:srgbClr val="0065B1"/>
          </a:solidFill>
          <a:ln w="12700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anose="030F0702030302020204" pitchFamily="66" charset="0"/>
                <a:ea typeface="等线" panose="02010600030101010101" pitchFamily="2" charset="-122"/>
                <a:cs typeface="+mn-cs"/>
              </a:rPr>
              <a:t>NEXT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 panose="030F0702030302020204" pitchFamily="66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580B9FFA-5BF6-EC97-F366-92B8217F7363}"/>
              </a:ext>
            </a:extLst>
          </p:cNvPr>
          <p:cNvSpPr txBox="1"/>
          <p:nvPr/>
        </p:nvSpPr>
        <p:spPr>
          <a:xfrm>
            <a:off x="313763" y="834795"/>
            <a:ext cx="3854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主语</a:t>
            </a:r>
            <a:r>
              <a:rPr lang="en-US" altLang="zh-CN" sz="24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(</a:t>
            </a:r>
            <a:r>
              <a:rPr lang="zh-CN" altLang="en-US" sz="2400" b="1" dirty="0">
                <a:solidFill>
                  <a:srgbClr val="156082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谁</a:t>
            </a:r>
            <a:r>
              <a:rPr lang="en-US" altLang="zh-CN" sz="2400" b="1" dirty="0">
                <a:solidFill>
                  <a:srgbClr val="156082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/</a:t>
            </a:r>
            <a:r>
              <a:rPr lang="zh-CN" altLang="en-US" sz="2400" b="1" dirty="0">
                <a:solidFill>
                  <a:srgbClr val="156082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什么</a:t>
            </a:r>
            <a:r>
              <a:rPr lang="en-US" altLang="zh-CN" sz="24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)</a:t>
            </a:r>
            <a:endParaRPr lang="zh-CN" altLang="en-US" sz="2400" b="1" dirty="0"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D9AE660E-51C0-CA21-147F-485261BCD685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2334657" y="1593201"/>
            <a:ext cx="647482" cy="659967"/>
          </a:xfrm>
          <a:prstGeom prst="rect">
            <a:avLst/>
          </a:prstGeom>
          <a:effectLst/>
        </p:spPr>
      </p:pic>
      <p:pic>
        <p:nvPicPr>
          <p:cNvPr id="6" name="图片 5" descr="卡通人物&#10;&#10;AI 生成的内容可能不正确。">
            <a:extLst>
              <a:ext uri="{FF2B5EF4-FFF2-40B4-BE49-F238E27FC236}">
                <a16:creationId xmlns:a16="http://schemas.microsoft.com/office/drawing/2014/main" id="{12EBA471-8E02-E833-9E3D-9342DD16A295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255" y="1627584"/>
            <a:ext cx="620590" cy="649833"/>
          </a:xfrm>
          <a:prstGeom prst="rect">
            <a:avLst/>
          </a:prstGeom>
          <a:effectLst/>
        </p:spPr>
      </p:pic>
      <p:pic>
        <p:nvPicPr>
          <p:cNvPr id="7" name="图片 6" descr="卡通人物&#10;&#10;AI 生成的内容可能不正确。">
            <a:extLst>
              <a:ext uri="{FF2B5EF4-FFF2-40B4-BE49-F238E27FC236}">
                <a16:creationId xmlns:a16="http://schemas.microsoft.com/office/drawing/2014/main" id="{B7C74389-ACEF-ECCD-0192-77DAF0FCF88E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6616" y="2708700"/>
            <a:ext cx="781229" cy="509090"/>
          </a:xfrm>
          <a:prstGeom prst="rect">
            <a:avLst/>
          </a:prstGeom>
          <a:effectLst/>
        </p:spPr>
      </p:pic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9ADD4446-4871-6EF7-5A6E-D4A6CF2CAF5E}"/>
              </a:ext>
            </a:extLst>
          </p:cNvPr>
          <p:cNvCxnSpPr>
            <a:cxnSpLocks/>
          </p:cNvCxnSpPr>
          <p:nvPr/>
        </p:nvCxnSpPr>
        <p:spPr>
          <a:xfrm>
            <a:off x="1279468" y="1998509"/>
            <a:ext cx="339684" cy="0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69F35766-8126-53D7-1DBF-5090F859ACEB}"/>
              </a:ext>
            </a:extLst>
          </p:cNvPr>
          <p:cNvSpPr txBox="1"/>
          <p:nvPr/>
        </p:nvSpPr>
        <p:spPr>
          <a:xfrm>
            <a:off x="1445742" y="1748806"/>
            <a:ext cx="8351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Comic Neue" panose="02000000000000000000" pitchFamily="2" charset="0"/>
              </a:rPr>
              <a:t> She</a:t>
            </a:r>
            <a:endParaRPr lang="zh-CN" altLang="en-US" sz="2400" b="1" dirty="0">
              <a:latin typeface="Comic Neue" panose="02000000000000000000" pitchFamily="2" charset="0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E9340AD7-0B24-470A-7F9B-FF0AF1EED4FD}"/>
              </a:ext>
            </a:extLst>
          </p:cNvPr>
          <p:cNvGrpSpPr/>
          <p:nvPr/>
        </p:nvGrpSpPr>
        <p:grpSpPr>
          <a:xfrm>
            <a:off x="521742" y="2527822"/>
            <a:ext cx="769582" cy="567576"/>
            <a:chOff x="612054" y="4284734"/>
            <a:chExt cx="1365766" cy="1007269"/>
          </a:xfrm>
          <a:effectLst/>
        </p:grpSpPr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E97483BB-455B-A874-E951-19C6342CB239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flipH="1">
              <a:off x="1142658" y="4400230"/>
              <a:ext cx="835162" cy="851267"/>
            </a:xfrm>
            <a:prstGeom prst="rect">
              <a:avLst/>
            </a:prstGeom>
            <a:effectLst>
              <a:outerShdw blurRad="50800" dist="38100" sx="110000" sy="110000" algn="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3" name="图片 12" descr="卡通人物&#10;&#10;AI 生成的内容可能不正确。">
              <a:extLst>
                <a:ext uri="{FF2B5EF4-FFF2-40B4-BE49-F238E27FC236}">
                  <a16:creationId xmlns:a16="http://schemas.microsoft.com/office/drawing/2014/main" id="{BF078193-2732-8FA7-A3C0-4310395D77EB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2054" y="4284734"/>
              <a:ext cx="961942" cy="1007269"/>
            </a:xfrm>
            <a:prstGeom prst="rect">
              <a:avLst/>
            </a:prstGeom>
          </p:spPr>
        </p:pic>
      </p:grpSp>
      <p:pic>
        <p:nvPicPr>
          <p:cNvPr id="15" name="图片 14" descr="图片包含 徽标&#10;&#10;AI 生成的内容可能不正确。">
            <a:extLst>
              <a:ext uri="{FF2B5EF4-FFF2-40B4-BE49-F238E27FC236}">
                <a16:creationId xmlns:a16="http://schemas.microsoft.com/office/drawing/2014/main" id="{B39D4E70-033E-CDE5-49CA-CA345253968A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62" t="1829" r="39095" b="34854"/>
          <a:stretch>
            <a:fillRect/>
          </a:stretch>
        </p:blipFill>
        <p:spPr>
          <a:xfrm>
            <a:off x="2379220" y="3720537"/>
            <a:ext cx="621099" cy="793405"/>
          </a:xfrm>
          <a:prstGeom prst="rect">
            <a:avLst/>
          </a:prstGeom>
          <a:effectLst/>
        </p:spPr>
      </p:pic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1E467C0F-F96F-A2D6-A626-78B5DD6A45C7}"/>
              </a:ext>
            </a:extLst>
          </p:cNvPr>
          <p:cNvCxnSpPr/>
          <p:nvPr/>
        </p:nvCxnSpPr>
        <p:spPr>
          <a:xfrm>
            <a:off x="2283429" y="5109564"/>
            <a:ext cx="587664" cy="0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id="{FF6904F9-94E3-4CC0-9220-89E60E0B0576}"/>
              </a:ext>
            </a:extLst>
          </p:cNvPr>
          <p:cNvSpPr txBox="1"/>
          <p:nvPr/>
        </p:nvSpPr>
        <p:spPr>
          <a:xfrm>
            <a:off x="3045409" y="4890446"/>
            <a:ext cx="8351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Comic Neue" panose="02000000000000000000" pitchFamily="2" charset="0"/>
              </a:rPr>
              <a:t>they</a:t>
            </a:r>
            <a:endParaRPr lang="zh-CN" altLang="en-US" sz="2400" b="1" dirty="0">
              <a:latin typeface="Comic Neue" panose="02000000000000000000" pitchFamily="2" charset="0"/>
            </a:endParaRPr>
          </a:p>
        </p:txBody>
      </p:sp>
      <p:pic>
        <p:nvPicPr>
          <p:cNvPr id="20" name="图片 19" descr="形状&#10;&#10;AI 生成的内容可能不正确。">
            <a:extLst>
              <a:ext uri="{FF2B5EF4-FFF2-40B4-BE49-F238E27FC236}">
                <a16:creationId xmlns:a16="http://schemas.microsoft.com/office/drawing/2014/main" id="{1E7C1CCC-357E-FB33-160B-17314FF89672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062"/>
          <a:stretch>
            <a:fillRect/>
          </a:stretch>
        </p:blipFill>
        <p:spPr>
          <a:xfrm>
            <a:off x="579255" y="4619388"/>
            <a:ext cx="1594835" cy="732723"/>
          </a:xfrm>
          <a:prstGeom prst="rect">
            <a:avLst/>
          </a:prstGeom>
        </p:spPr>
      </p:pic>
      <p:pic>
        <p:nvPicPr>
          <p:cNvPr id="22" name="图片 21" descr="卡通人物&#10;&#10;AI 生成的内容可能不正确。">
            <a:extLst>
              <a:ext uri="{FF2B5EF4-FFF2-40B4-BE49-F238E27FC236}">
                <a16:creationId xmlns:a16="http://schemas.microsoft.com/office/drawing/2014/main" id="{81D68129-2C01-B250-5E19-F4C7187EFB7F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172" y="3310620"/>
            <a:ext cx="890542" cy="1258716"/>
          </a:xfrm>
          <a:prstGeom prst="rect">
            <a:avLst/>
          </a:prstGeom>
        </p:spPr>
      </p:pic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E171A18D-1544-29E6-D91A-0F9595A39AF6}"/>
              </a:ext>
            </a:extLst>
          </p:cNvPr>
          <p:cNvCxnSpPr>
            <a:cxnSpLocks/>
          </p:cNvCxnSpPr>
          <p:nvPr/>
        </p:nvCxnSpPr>
        <p:spPr>
          <a:xfrm>
            <a:off x="3075123" y="1984845"/>
            <a:ext cx="339684" cy="0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文本框 26">
            <a:extLst>
              <a:ext uri="{FF2B5EF4-FFF2-40B4-BE49-F238E27FC236}">
                <a16:creationId xmlns:a16="http://schemas.microsoft.com/office/drawing/2014/main" id="{965FE82E-D487-8B83-98B0-B8B468A6E3F8}"/>
              </a:ext>
            </a:extLst>
          </p:cNvPr>
          <p:cNvSpPr txBox="1"/>
          <p:nvPr/>
        </p:nvSpPr>
        <p:spPr>
          <a:xfrm>
            <a:off x="3241397" y="1735142"/>
            <a:ext cx="8351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Comic Neue" panose="02000000000000000000" pitchFamily="2" charset="0"/>
              </a:rPr>
              <a:t>He</a:t>
            </a:r>
            <a:endParaRPr lang="zh-CN" altLang="en-US" sz="2400" b="1" dirty="0">
              <a:latin typeface="Comic Neue" panose="02000000000000000000" pitchFamily="2" charset="0"/>
            </a:endParaRPr>
          </a:p>
        </p:txBody>
      </p: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id="{DC046FF5-3647-755E-FC28-F95E088A771B}"/>
              </a:ext>
            </a:extLst>
          </p:cNvPr>
          <p:cNvCxnSpPr>
            <a:cxnSpLocks/>
          </p:cNvCxnSpPr>
          <p:nvPr/>
        </p:nvCxnSpPr>
        <p:spPr>
          <a:xfrm>
            <a:off x="1279468" y="4122281"/>
            <a:ext cx="339684" cy="0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文本框 31">
            <a:extLst>
              <a:ext uri="{FF2B5EF4-FFF2-40B4-BE49-F238E27FC236}">
                <a16:creationId xmlns:a16="http://schemas.microsoft.com/office/drawing/2014/main" id="{9F30185B-6862-7792-272E-AAF7560CB98D}"/>
              </a:ext>
            </a:extLst>
          </p:cNvPr>
          <p:cNvSpPr txBox="1"/>
          <p:nvPr/>
        </p:nvSpPr>
        <p:spPr>
          <a:xfrm>
            <a:off x="1445742" y="3872578"/>
            <a:ext cx="8351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Comic Neue" panose="02000000000000000000" pitchFamily="2" charset="0"/>
              </a:rPr>
              <a:t> You</a:t>
            </a:r>
            <a:endParaRPr lang="zh-CN" altLang="en-US" sz="2400" b="1" dirty="0">
              <a:latin typeface="Comic Neue" panose="02000000000000000000" pitchFamily="2" charset="0"/>
            </a:endParaRPr>
          </a:p>
        </p:txBody>
      </p:sp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id="{E9AA2A23-E6A5-9CEE-326A-53D46385551D}"/>
              </a:ext>
            </a:extLst>
          </p:cNvPr>
          <p:cNvCxnSpPr>
            <a:cxnSpLocks/>
          </p:cNvCxnSpPr>
          <p:nvPr/>
        </p:nvCxnSpPr>
        <p:spPr>
          <a:xfrm>
            <a:off x="3075123" y="3065694"/>
            <a:ext cx="339684" cy="0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文本框 33">
            <a:extLst>
              <a:ext uri="{FF2B5EF4-FFF2-40B4-BE49-F238E27FC236}">
                <a16:creationId xmlns:a16="http://schemas.microsoft.com/office/drawing/2014/main" id="{C5299CAA-5509-63E6-18CE-A86D4686A381}"/>
              </a:ext>
            </a:extLst>
          </p:cNvPr>
          <p:cNvSpPr txBox="1"/>
          <p:nvPr/>
        </p:nvSpPr>
        <p:spPr>
          <a:xfrm>
            <a:off x="3241397" y="2815991"/>
            <a:ext cx="8351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Comic Neue" panose="02000000000000000000" pitchFamily="2" charset="0"/>
              </a:rPr>
              <a:t>It</a:t>
            </a:r>
            <a:endParaRPr lang="zh-CN" altLang="en-US" sz="2400" b="1" dirty="0">
              <a:latin typeface="Comic Neue" panose="02000000000000000000" pitchFamily="2" charset="0"/>
            </a:endParaRPr>
          </a:p>
        </p:txBody>
      </p:sp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id="{521DC39D-0FDA-8725-A86D-296CE1950D32}"/>
              </a:ext>
            </a:extLst>
          </p:cNvPr>
          <p:cNvCxnSpPr>
            <a:cxnSpLocks/>
          </p:cNvCxnSpPr>
          <p:nvPr/>
        </p:nvCxnSpPr>
        <p:spPr>
          <a:xfrm>
            <a:off x="1279468" y="3060395"/>
            <a:ext cx="339684" cy="0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文本框 36">
            <a:extLst>
              <a:ext uri="{FF2B5EF4-FFF2-40B4-BE49-F238E27FC236}">
                <a16:creationId xmlns:a16="http://schemas.microsoft.com/office/drawing/2014/main" id="{664FA720-F5D7-ADC6-7490-69206827D454}"/>
              </a:ext>
            </a:extLst>
          </p:cNvPr>
          <p:cNvSpPr txBox="1"/>
          <p:nvPr/>
        </p:nvSpPr>
        <p:spPr>
          <a:xfrm>
            <a:off x="1445742" y="2810692"/>
            <a:ext cx="8351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Comic Neue" panose="02000000000000000000" pitchFamily="2" charset="0"/>
              </a:rPr>
              <a:t> We</a:t>
            </a:r>
            <a:endParaRPr lang="zh-CN" altLang="en-US" sz="2400" b="1" dirty="0">
              <a:latin typeface="Comic Neue" panose="02000000000000000000" pitchFamily="2" charset="0"/>
            </a:endParaRPr>
          </a:p>
        </p:txBody>
      </p:sp>
      <p:cxnSp>
        <p:nvCxnSpPr>
          <p:cNvPr id="39" name="直接连接符 38">
            <a:extLst>
              <a:ext uri="{FF2B5EF4-FFF2-40B4-BE49-F238E27FC236}">
                <a16:creationId xmlns:a16="http://schemas.microsoft.com/office/drawing/2014/main" id="{41DBA74C-6271-6862-904B-1542140C48CD}"/>
              </a:ext>
            </a:extLst>
          </p:cNvPr>
          <p:cNvCxnSpPr>
            <a:cxnSpLocks/>
          </p:cNvCxnSpPr>
          <p:nvPr/>
        </p:nvCxnSpPr>
        <p:spPr>
          <a:xfrm>
            <a:off x="3065184" y="4146542"/>
            <a:ext cx="339684" cy="0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文本框 39">
            <a:extLst>
              <a:ext uri="{FF2B5EF4-FFF2-40B4-BE49-F238E27FC236}">
                <a16:creationId xmlns:a16="http://schemas.microsoft.com/office/drawing/2014/main" id="{1C828183-3F9B-B626-8DAA-0F23E778503C}"/>
              </a:ext>
            </a:extLst>
          </p:cNvPr>
          <p:cNvSpPr txBox="1"/>
          <p:nvPr/>
        </p:nvSpPr>
        <p:spPr>
          <a:xfrm>
            <a:off x="3251336" y="3896839"/>
            <a:ext cx="8351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Comic Neue" panose="02000000000000000000" pitchFamily="2" charset="0"/>
              </a:rPr>
              <a:t>I</a:t>
            </a:r>
            <a:endParaRPr lang="zh-CN" altLang="en-US" sz="2400" b="1" dirty="0">
              <a:latin typeface="Comic Neue" panose="02000000000000000000" pitchFamily="2" charset="0"/>
            </a:endParaRPr>
          </a:p>
        </p:txBody>
      </p:sp>
      <p:pic>
        <p:nvPicPr>
          <p:cNvPr id="41" name="图片 40" descr="图标&#10;&#10;AI 生成的内容可能不正确。">
            <a:extLst>
              <a:ext uri="{FF2B5EF4-FFF2-40B4-BE49-F238E27FC236}">
                <a16:creationId xmlns:a16="http://schemas.microsoft.com/office/drawing/2014/main" id="{524CB98D-FD2C-BB69-D06B-75D5717C4E88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724"/>
          <a:stretch>
            <a:fillRect/>
          </a:stretch>
        </p:blipFill>
        <p:spPr>
          <a:xfrm>
            <a:off x="580690" y="5446177"/>
            <a:ext cx="1593400" cy="792241"/>
          </a:xfrm>
          <a:prstGeom prst="rect">
            <a:avLst/>
          </a:prstGeom>
        </p:spPr>
      </p:pic>
      <p:cxnSp>
        <p:nvCxnSpPr>
          <p:cNvPr id="44" name="直接连接符 43">
            <a:extLst>
              <a:ext uri="{FF2B5EF4-FFF2-40B4-BE49-F238E27FC236}">
                <a16:creationId xmlns:a16="http://schemas.microsoft.com/office/drawing/2014/main" id="{85F724FF-EE7C-32CF-7ED0-A54189CE0A46}"/>
              </a:ext>
            </a:extLst>
          </p:cNvPr>
          <p:cNvCxnSpPr/>
          <p:nvPr/>
        </p:nvCxnSpPr>
        <p:spPr>
          <a:xfrm>
            <a:off x="2283429" y="5907841"/>
            <a:ext cx="587664" cy="0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文本框 44">
            <a:extLst>
              <a:ext uri="{FF2B5EF4-FFF2-40B4-BE49-F238E27FC236}">
                <a16:creationId xmlns:a16="http://schemas.microsoft.com/office/drawing/2014/main" id="{612487B7-FC18-EF8F-70DD-82918EF4D1C5}"/>
              </a:ext>
            </a:extLst>
          </p:cNvPr>
          <p:cNvSpPr txBox="1"/>
          <p:nvPr/>
        </p:nvSpPr>
        <p:spPr>
          <a:xfrm>
            <a:off x="3045409" y="5688723"/>
            <a:ext cx="8351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Comic Neue" panose="02000000000000000000" pitchFamily="2" charset="0"/>
              </a:rPr>
              <a:t>You</a:t>
            </a:r>
            <a:endParaRPr lang="zh-CN" altLang="en-US" sz="2400" b="1" dirty="0">
              <a:latin typeface="Comic Neue" panose="02000000000000000000" pitchFamily="2" charset="0"/>
            </a:endParaRPr>
          </a:p>
        </p:txBody>
      </p:sp>
      <p:cxnSp>
        <p:nvCxnSpPr>
          <p:cNvPr id="46" name="直接连接符 45">
            <a:extLst>
              <a:ext uri="{FF2B5EF4-FFF2-40B4-BE49-F238E27FC236}">
                <a16:creationId xmlns:a16="http://schemas.microsoft.com/office/drawing/2014/main" id="{757AFA18-2013-AFD0-9E05-B11DE0ECA3AC}"/>
              </a:ext>
            </a:extLst>
          </p:cNvPr>
          <p:cNvCxnSpPr>
            <a:cxnSpLocks/>
          </p:cNvCxnSpPr>
          <p:nvPr/>
        </p:nvCxnSpPr>
        <p:spPr>
          <a:xfrm>
            <a:off x="2267179" y="2084662"/>
            <a:ext cx="0" cy="2142056"/>
          </a:xfrm>
          <a:prstGeom prst="line">
            <a:avLst/>
          </a:prstGeom>
          <a:ln w="12700" cap="flat" cmpd="sng" algn="ctr">
            <a:solidFill>
              <a:schemeClr val="accent1"/>
            </a:solidFill>
            <a:prstDash val="lg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47" name="she">
            <a:hlinkClick r:id="" action="ppaction://media"/>
            <a:extLst>
              <a:ext uri="{FF2B5EF4-FFF2-40B4-BE49-F238E27FC236}">
                <a16:creationId xmlns:a16="http://schemas.microsoft.com/office/drawing/2014/main" id="{80694F92-4981-4FB7-80FA-9FE7CFA2CBD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39"/>
          <a:stretch>
            <a:fillRect/>
          </a:stretch>
        </p:blipFill>
        <p:spPr>
          <a:xfrm>
            <a:off x="-1184771" y="264070"/>
            <a:ext cx="609600" cy="609600"/>
          </a:xfrm>
          <a:prstGeom prst="rect">
            <a:avLst/>
          </a:prstGeom>
        </p:spPr>
      </p:pic>
      <p:pic>
        <p:nvPicPr>
          <p:cNvPr id="49" name="he">
            <a:hlinkClick r:id="" action="ppaction://media"/>
            <a:extLst>
              <a:ext uri="{FF2B5EF4-FFF2-40B4-BE49-F238E27FC236}">
                <a16:creationId xmlns:a16="http://schemas.microsoft.com/office/drawing/2014/main" id="{417E2BB4-224C-1142-4818-6FC12A31A5FE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39"/>
          <a:stretch>
            <a:fillRect/>
          </a:stretch>
        </p:blipFill>
        <p:spPr>
          <a:xfrm>
            <a:off x="-988285" y="1313584"/>
            <a:ext cx="609600" cy="609600"/>
          </a:xfrm>
          <a:prstGeom prst="rect">
            <a:avLst/>
          </a:prstGeom>
        </p:spPr>
      </p:pic>
      <p:pic>
        <p:nvPicPr>
          <p:cNvPr id="50" name="we">
            <a:hlinkClick r:id="" action="ppaction://media"/>
            <a:extLst>
              <a:ext uri="{FF2B5EF4-FFF2-40B4-BE49-F238E27FC236}">
                <a16:creationId xmlns:a16="http://schemas.microsoft.com/office/drawing/2014/main" id="{22D5E16C-927F-DD68-A7F7-A18B8184AA28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9"/>
          <a:stretch>
            <a:fillRect/>
          </a:stretch>
        </p:blipFill>
        <p:spPr>
          <a:xfrm>
            <a:off x="-1292797" y="2495995"/>
            <a:ext cx="609600" cy="609600"/>
          </a:xfrm>
          <a:prstGeom prst="rect">
            <a:avLst/>
          </a:prstGeom>
        </p:spPr>
      </p:pic>
      <p:pic>
        <p:nvPicPr>
          <p:cNvPr id="55" name="it">
            <a:hlinkClick r:id="" action="ppaction://media"/>
            <a:extLst>
              <a:ext uri="{FF2B5EF4-FFF2-40B4-BE49-F238E27FC236}">
                <a16:creationId xmlns:a16="http://schemas.microsoft.com/office/drawing/2014/main" id="{9B7F0D10-AE82-C6D1-DA14-A957F3C65D70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39"/>
          <a:stretch>
            <a:fillRect/>
          </a:stretch>
        </p:blipFill>
        <p:spPr>
          <a:xfrm>
            <a:off x="-1292797" y="3678406"/>
            <a:ext cx="609600" cy="609600"/>
          </a:xfrm>
          <a:prstGeom prst="rect">
            <a:avLst/>
          </a:prstGeom>
        </p:spPr>
      </p:pic>
      <p:pic>
        <p:nvPicPr>
          <p:cNvPr id="57" name="you">
            <a:hlinkClick r:id="" action="ppaction://media"/>
            <a:extLst>
              <a:ext uri="{FF2B5EF4-FFF2-40B4-BE49-F238E27FC236}">
                <a16:creationId xmlns:a16="http://schemas.microsoft.com/office/drawing/2014/main" id="{180C9FD6-04EC-4EC0-258F-ADC757EBDE66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39"/>
          <a:stretch>
            <a:fillRect/>
          </a:stretch>
        </p:blipFill>
        <p:spPr>
          <a:xfrm>
            <a:off x="-1447623" y="4823697"/>
            <a:ext cx="609600" cy="609600"/>
          </a:xfrm>
          <a:prstGeom prst="rect">
            <a:avLst/>
          </a:prstGeom>
        </p:spPr>
      </p:pic>
      <p:pic>
        <p:nvPicPr>
          <p:cNvPr id="59" name="i">
            <a:hlinkClick r:id="" action="ppaction://media"/>
            <a:extLst>
              <a:ext uri="{FF2B5EF4-FFF2-40B4-BE49-F238E27FC236}">
                <a16:creationId xmlns:a16="http://schemas.microsoft.com/office/drawing/2014/main" id="{FA695A46-980D-41A8-3197-EDFDCD01E329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39"/>
          <a:stretch>
            <a:fillRect/>
          </a:stretch>
        </p:blipFill>
        <p:spPr>
          <a:xfrm>
            <a:off x="-1505775" y="6168431"/>
            <a:ext cx="609600" cy="609600"/>
          </a:xfrm>
          <a:prstGeom prst="rect">
            <a:avLst/>
          </a:prstGeom>
        </p:spPr>
      </p:pic>
      <p:pic>
        <p:nvPicPr>
          <p:cNvPr id="61" name="they">
            <a:hlinkClick r:id="" action="ppaction://media"/>
            <a:extLst>
              <a:ext uri="{FF2B5EF4-FFF2-40B4-BE49-F238E27FC236}">
                <a16:creationId xmlns:a16="http://schemas.microsoft.com/office/drawing/2014/main" id="{D1EF11ED-B32E-D645-A408-C9859C2D5BAE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39"/>
          <a:stretch>
            <a:fillRect/>
          </a:stretch>
        </p:blipFill>
        <p:spPr>
          <a:xfrm>
            <a:off x="-1646755" y="3217790"/>
            <a:ext cx="609600" cy="609600"/>
          </a:xfrm>
          <a:prstGeom prst="rect">
            <a:avLst/>
          </a:prstGeom>
        </p:spPr>
      </p:pic>
      <p:pic>
        <p:nvPicPr>
          <p:cNvPr id="63" name="you">
            <a:hlinkClick r:id="" action="ppaction://media"/>
            <a:extLst>
              <a:ext uri="{FF2B5EF4-FFF2-40B4-BE49-F238E27FC236}">
                <a16:creationId xmlns:a16="http://schemas.microsoft.com/office/drawing/2014/main" id="{EC61A630-0951-92BB-ADC2-A38584B03529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39"/>
          <a:stretch>
            <a:fillRect/>
          </a:stretch>
        </p:blipFill>
        <p:spPr>
          <a:xfrm>
            <a:off x="-1581231" y="1968363"/>
            <a:ext cx="609600" cy="609600"/>
          </a:xfrm>
          <a:prstGeom prst="rect">
            <a:avLst/>
          </a:prstGeom>
        </p:spPr>
      </p:pic>
      <p:pic>
        <p:nvPicPr>
          <p:cNvPr id="5" name="fear">
            <a:hlinkClick r:id="" action="ppaction://media"/>
            <a:extLst>
              <a:ext uri="{FF2B5EF4-FFF2-40B4-BE49-F238E27FC236}">
                <a16:creationId xmlns:a16="http://schemas.microsoft.com/office/drawing/2014/main" id="{49499746-458A-9D63-7CEF-092DA0DDD1F4}"/>
              </a:ext>
            </a:extLst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39"/>
          <a:stretch>
            <a:fillRect/>
          </a:stretch>
        </p:blipFill>
        <p:spPr>
          <a:xfrm>
            <a:off x="-871730" y="4564856"/>
            <a:ext cx="609600" cy="609600"/>
          </a:xfrm>
          <a:prstGeom prst="rect">
            <a:avLst/>
          </a:prstGeom>
        </p:spPr>
      </p:pic>
      <p:pic>
        <p:nvPicPr>
          <p:cNvPr id="14" name="tired">
            <a:hlinkClick r:id="" action="ppaction://media"/>
            <a:extLst>
              <a:ext uri="{FF2B5EF4-FFF2-40B4-BE49-F238E27FC236}">
                <a16:creationId xmlns:a16="http://schemas.microsoft.com/office/drawing/2014/main" id="{EFCA4A7D-B497-7143-E702-C4ACB6771C1E}"/>
              </a:ext>
            </a:extLst>
          </p:cNvPr>
          <p:cNvPicPr>
            <a:picLocks noChangeAspect="1"/>
          </p:cNvPicPr>
          <p:nvPr>
            <a:audioFile r:link="rId18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39"/>
          <a:stretch>
            <a:fillRect/>
          </a:stretch>
        </p:blipFill>
        <p:spPr>
          <a:xfrm>
            <a:off x="-1752423" y="5265361"/>
            <a:ext cx="609600" cy="609600"/>
          </a:xfrm>
          <a:prstGeom prst="rect">
            <a:avLst/>
          </a:prstGeom>
        </p:spPr>
      </p:pic>
      <p:pic>
        <p:nvPicPr>
          <p:cNvPr id="23" name="happy">
            <a:hlinkClick r:id="" action="ppaction://media"/>
            <a:extLst>
              <a:ext uri="{FF2B5EF4-FFF2-40B4-BE49-F238E27FC236}">
                <a16:creationId xmlns:a16="http://schemas.microsoft.com/office/drawing/2014/main" id="{B38934C5-62EB-1EAA-C0A6-62C5EEB0EBFB}"/>
              </a:ext>
            </a:extLst>
          </p:cNvPr>
          <p:cNvPicPr>
            <a:picLocks noChangeAspect="1"/>
          </p:cNvPicPr>
          <p:nvPr>
            <a:audioFile r:link="rId20"/>
            <p:extLst>
              <p:ext uri="{DAA4B4D4-6D71-4841-9C94-3DE7FCFB9230}">
                <p14:media xmlns:p14="http://schemas.microsoft.com/office/powerpoint/2010/main" r:embed="rId19"/>
              </p:ext>
            </p:extLst>
          </p:nvPr>
        </p:nvPicPr>
        <p:blipFill>
          <a:blip r:embed="rId39"/>
          <a:stretch>
            <a:fillRect/>
          </a:stretch>
        </p:blipFill>
        <p:spPr>
          <a:xfrm>
            <a:off x="-1216562" y="5273278"/>
            <a:ext cx="609600" cy="609600"/>
          </a:xfrm>
          <a:prstGeom prst="rect">
            <a:avLst/>
          </a:prstGeom>
        </p:spPr>
      </p:pic>
      <p:pic>
        <p:nvPicPr>
          <p:cNvPr id="30" name="good">
            <a:hlinkClick r:id="" action="ppaction://media"/>
            <a:extLst>
              <a:ext uri="{FF2B5EF4-FFF2-40B4-BE49-F238E27FC236}">
                <a16:creationId xmlns:a16="http://schemas.microsoft.com/office/drawing/2014/main" id="{B42A3F67-A843-4ED6-9022-CDC7FA100629}"/>
              </a:ext>
            </a:extLst>
          </p:cNvPr>
          <p:cNvPicPr>
            <a:picLocks noChangeAspect="1"/>
          </p:cNvPicPr>
          <p:nvPr>
            <a:audioFile r:link="rId22"/>
            <p:extLst>
              <p:ext uri="{DAA4B4D4-6D71-4841-9C94-3DE7FCFB9230}">
                <p14:media xmlns:p14="http://schemas.microsoft.com/office/powerpoint/2010/main" r:embed="rId21"/>
              </p:ext>
            </p:extLst>
          </p:nvPr>
        </p:nvPicPr>
        <p:blipFill>
          <a:blip r:embed="rId39"/>
          <a:stretch>
            <a:fillRect/>
          </a:stretch>
        </p:blipFill>
        <p:spPr>
          <a:xfrm>
            <a:off x="-1474466" y="4314588"/>
            <a:ext cx="609600" cy="609600"/>
          </a:xfrm>
          <a:prstGeom prst="rect">
            <a:avLst/>
          </a:prstGeom>
        </p:spPr>
      </p:pic>
      <p:pic>
        <p:nvPicPr>
          <p:cNvPr id="36" name="strong">
            <a:hlinkClick r:id="" action="ppaction://media"/>
            <a:extLst>
              <a:ext uri="{FF2B5EF4-FFF2-40B4-BE49-F238E27FC236}">
                <a16:creationId xmlns:a16="http://schemas.microsoft.com/office/drawing/2014/main" id="{0D7ECF13-B4F9-D94A-234E-430F2689229B}"/>
              </a:ext>
            </a:extLst>
          </p:cNvPr>
          <p:cNvPicPr>
            <a:picLocks noChangeAspect="1"/>
          </p:cNvPicPr>
          <p:nvPr>
            <a:audioFile r:link="rId24"/>
            <p:extLst>
              <p:ext uri="{DAA4B4D4-6D71-4841-9C94-3DE7FCFB9230}">
                <p14:media xmlns:p14="http://schemas.microsoft.com/office/powerpoint/2010/main" r:embed="rId23"/>
              </p:ext>
            </p:extLst>
          </p:nvPr>
        </p:nvPicPr>
        <p:blipFill>
          <a:blip r:embed="rId39"/>
          <a:stretch>
            <a:fillRect/>
          </a:stretch>
        </p:blipFill>
        <p:spPr>
          <a:xfrm>
            <a:off x="-1164976" y="30916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4870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888" fill="hold"/>
                                        <p:tgtEl>
                                          <p:spTgt spid="4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757" fill="hold"/>
                                        <p:tgtEl>
                                          <p:spTgt spid="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888" fill="hold"/>
                                        <p:tgtEl>
                                          <p:spTgt spid="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757" fill="hold"/>
                                        <p:tgtEl>
                                          <p:spTgt spid="5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835" fill="hold"/>
                                        <p:tgtEl>
                                          <p:spTgt spid="5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809" fill="hold"/>
                                        <p:tgtEl>
                                          <p:spTgt spid="5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7" dur="731" fill="hold"/>
                                        <p:tgtEl>
                                          <p:spTgt spid="6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 tmFilter="0, 0; .2, .5; .8, .5; 1, 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250" autoRev="1" fill="hold"/>
                                        <p:tgtEl>
                                          <p:spTgt spid="4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5" dur="835" fill="hold"/>
                                        <p:tgtEl>
                                          <p:spTgt spid="6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audio>
              <p:cMediaNode vol="80000">
                <p:cTn id="6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7"/>
                </p:tgtEl>
              </p:cMediaNode>
            </p:audio>
            <p:audio>
              <p:cMediaNode vol="80000">
                <p:cTn id="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9"/>
                </p:tgtEl>
              </p:cMediaNode>
            </p:audio>
            <p:audio>
              <p:cMediaNode vol="80000">
                <p:cTn id="6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0"/>
                </p:tgtEl>
              </p:cMediaNode>
            </p:audio>
            <p:audio>
              <p:cMediaNode vol="80000">
                <p:cTn id="6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5"/>
                </p:tgtEl>
              </p:cMediaNode>
            </p:audio>
            <p:audio>
              <p:cMediaNode vol="80000">
                <p:cTn id="7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7"/>
                </p:tgtEl>
              </p:cMediaNode>
            </p:audio>
            <p:audio>
              <p:cMediaNode vol="80000">
                <p:cTn id="7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9"/>
                </p:tgtEl>
              </p:cMediaNode>
            </p:audio>
            <p:audio>
              <p:cMediaNode vol="80000">
                <p:cTn id="7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1"/>
                </p:tgtEl>
              </p:cMediaNode>
            </p:audio>
            <p:audio>
              <p:cMediaNode vol="80000">
                <p:cTn id="7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3"/>
                </p:tgtEl>
              </p:cMediaNode>
            </p:audio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 tmFilter="0, 0; .2, .5; .8, .5; 1, 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9" dur="250" autoRev="1" fill="hold"/>
                                        <p:tgtEl>
                                          <p:spTgt spid="5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1" dur="91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audio>
              <p:cMediaNode vol="80000">
                <p:cTn id="8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 tmFilter="0, 0; .2, .5; .8, .5; 1, 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8" dur="250" autoRev="1" fill="hold"/>
                                        <p:tgtEl>
                                          <p:spTgt spid="6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0" dur="109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500" tmFilter="0, 0; .2, .5; .8, .5; 1, 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6" dur="250" autoRev="1" fill="hold"/>
                                        <p:tgtEl>
                                          <p:spTgt spid="6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8" dur="496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>
                      <p:stCondLst>
                        <p:cond delay="0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500" tmFilter="0, 0; .2, .5; .8, .5; 1, 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4" dur="250" autoRev="1" fill="hold"/>
                                        <p:tgtEl>
                                          <p:spTgt spid="5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6" dur="705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500" tmFilter="0, 0; .2, .5; .8, .5; 1, 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2" dur="250" autoRev="1" fill="hold"/>
                                        <p:tgtEl>
                                          <p:spTgt spid="6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4" dur="862" fill="hold"/>
                                        <p:tgtEl>
                                          <p:spTgt spid="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  <p:audio>
              <p:cMediaNode vol="80000">
                <p:cTn id="1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1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audio>
              <p:cMediaNode vol="80000">
                <p:cTn id="1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  <p:audio>
              <p:cMediaNode vol="80000">
                <p:cTn id="1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6"/>
                </p:tgtEl>
              </p:cMediaNode>
            </p:audio>
          </p:childTnLst>
        </p:cTn>
      </p:par>
    </p:tnLst>
    <p:bldLst>
      <p:bldP spid="9" grpId="0"/>
      <p:bldP spid="19" grpId="0"/>
      <p:bldP spid="27" grpId="0"/>
      <p:bldP spid="32" grpId="0"/>
      <p:bldP spid="34" grpId="0"/>
      <p:bldP spid="37" grpId="0"/>
      <p:bldP spid="40" grpId="0"/>
      <p:bldP spid="4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5000">
              <a:schemeClr val="accent6">
                <a:lumMod val="0"/>
                <a:lumOff val="100000"/>
              </a:schemeClr>
            </a:gs>
            <a:gs pos="16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E6EA873-4F75-4990-EA9F-22B745CC95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>
            <a:extLst>
              <a:ext uri="{FF2B5EF4-FFF2-40B4-BE49-F238E27FC236}">
                <a16:creationId xmlns:a16="http://schemas.microsoft.com/office/drawing/2014/main" id="{02F1E51B-0D04-3718-6F2F-7E1A9A58BD95}"/>
              </a:ext>
            </a:extLst>
          </p:cNvPr>
          <p:cNvSpPr/>
          <p:nvPr/>
        </p:nvSpPr>
        <p:spPr>
          <a:xfrm>
            <a:off x="4168588" y="300318"/>
            <a:ext cx="3854824" cy="625736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outerShdw blurRad="50800" dist="38100" algn="l" rotWithShape="0">
              <a:srgbClr val="00B0F0">
                <a:alpha val="40000"/>
              </a:srgbClr>
            </a:outerShdw>
          </a:effectLst>
          <a:scene3d>
            <a:camera prst="orthographicFront"/>
            <a:lightRig rig="threePt" dir="t"/>
          </a:scene3d>
          <a:sp3d>
            <a:bevelT w="190500" h="1905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 descr="形状&#10;&#10;AI 生成的内容可能不正确。">
            <a:extLst>
              <a:ext uri="{FF2B5EF4-FFF2-40B4-BE49-F238E27FC236}">
                <a16:creationId xmlns:a16="http://schemas.microsoft.com/office/drawing/2014/main" id="{D075E008-29F3-62B6-D161-86CCDD5869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8148" y="878402"/>
            <a:ext cx="3429000" cy="3429000"/>
          </a:xfrm>
          <a:prstGeom prst="rect">
            <a:avLst/>
          </a:prstGeom>
          <a:effectLst/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F76D5388-A929-C801-8566-0F8C50FB75B2}"/>
              </a:ext>
            </a:extLst>
          </p:cNvPr>
          <p:cNvSpPr/>
          <p:nvPr/>
        </p:nvSpPr>
        <p:spPr>
          <a:xfrm>
            <a:off x="313764" y="300317"/>
            <a:ext cx="3854824" cy="625736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effectLst>
            <a:outerShdw blurRad="50800" dist="38100" algn="l" rotWithShape="0">
              <a:schemeClr val="tx2">
                <a:lumMod val="25000"/>
                <a:lumOff val="75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90500" h="1905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CFB23AF6-53D4-FC0F-05EA-B4E228ECE034}"/>
              </a:ext>
            </a:extLst>
          </p:cNvPr>
          <p:cNvSpPr/>
          <p:nvPr/>
        </p:nvSpPr>
        <p:spPr>
          <a:xfrm>
            <a:off x="8023411" y="300317"/>
            <a:ext cx="3854824" cy="625736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outerShdw blurRad="50800" dist="38100" algn="l" rotWithShape="0">
              <a:srgbClr val="00B0F0">
                <a:alpha val="40000"/>
              </a:srgbClr>
            </a:outerShdw>
          </a:effectLst>
          <a:scene3d>
            <a:camera prst="orthographicFront"/>
            <a:lightRig rig="threePt" dir="t"/>
          </a:scene3d>
          <a:sp3d>
            <a:bevelT w="190500" h="1905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1744FF7C-9A43-1990-1D49-C0A1D266BBE5}"/>
              </a:ext>
            </a:extLst>
          </p:cNvPr>
          <p:cNvGrpSpPr/>
          <p:nvPr/>
        </p:nvGrpSpPr>
        <p:grpSpPr>
          <a:xfrm>
            <a:off x="591705" y="4646984"/>
            <a:ext cx="3085079" cy="1123478"/>
            <a:chOff x="660707" y="4897098"/>
            <a:chExt cx="3085079" cy="1123478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0CC31E7F-1759-2E73-5BFC-AD5E51ACFCD2}"/>
                </a:ext>
              </a:extLst>
            </p:cNvPr>
            <p:cNvSpPr/>
            <p:nvPr/>
          </p:nvSpPr>
          <p:spPr>
            <a:xfrm>
              <a:off x="660707" y="4897098"/>
              <a:ext cx="3085079" cy="112347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scene3d>
              <a:camera prst="orthographicFront"/>
              <a:lightRig rig="threePt" dir="t"/>
            </a:scene3d>
            <a:sp3d>
              <a:bevelT w="127000" h="127000"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7444527D-3F4A-166C-2640-ACA31A53D0B6}"/>
                </a:ext>
              </a:extLst>
            </p:cNvPr>
            <p:cNvSpPr txBox="1"/>
            <p:nvPr/>
          </p:nvSpPr>
          <p:spPr>
            <a:xfrm>
              <a:off x="822853" y="5066111"/>
              <a:ext cx="278493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b="1" dirty="0">
                  <a:latin typeface="Comic Neue" panose="02000000000000000000" pitchFamily="2" charset="0"/>
                </a:rPr>
                <a:t>He</a:t>
              </a:r>
              <a:endParaRPr lang="zh-CN" altLang="en-US" sz="4000" b="1" dirty="0">
                <a:latin typeface="Comic Neue" panose="02000000000000000000" pitchFamily="2" charset="0"/>
              </a:endParaRP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351519A2-36CB-A90C-471F-7B7BB9F93A47}"/>
              </a:ext>
            </a:extLst>
          </p:cNvPr>
          <p:cNvGrpSpPr/>
          <p:nvPr/>
        </p:nvGrpSpPr>
        <p:grpSpPr>
          <a:xfrm>
            <a:off x="4553460" y="4646984"/>
            <a:ext cx="3085079" cy="1123478"/>
            <a:chOff x="4553458" y="4897098"/>
            <a:chExt cx="3085079" cy="1123478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5F6425B4-46E0-AE4A-EEB3-873781261205}"/>
                </a:ext>
              </a:extLst>
            </p:cNvPr>
            <p:cNvSpPr/>
            <p:nvPr/>
          </p:nvSpPr>
          <p:spPr>
            <a:xfrm>
              <a:off x="4553458" y="4897098"/>
              <a:ext cx="3085079" cy="112347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scene3d>
              <a:camera prst="orthographicFront"/>
              <a:lightRig rig="threePt" dir="t"/>
            </a:scene3d>
            <a:sp3d>
              <a:bevelT w="127000" h="127000"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8492A95C-11FE-E9AD-B36A-1B48F0CCE9F6}"/>
                </a:ext>
              </a:extLst>
            </p:cNvPr>
            <p:cNvSpPr txBox="1"/>
            <p:nvPr/>
          </p:nvSpPr>
          <p:spPr>
            <a:xfrm>
              <a:off x="4689407" y="5063345"/>
              <a:ext cx="283534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b="1" dirty="0">
                  <a:latin typeface="Comic Neue" panose="02000000000000000000" pitchFamily="2" charset="0"/>
                </a:rPr>
                <a:t>is</a:t>
              </a:r>
              <a:endParaRPr lang="zh-CN" altLang="en-US" sz="4000" b="1" dirty="0">
                <a:latin typeface="Comic Neue" panose="02000000000000000000" pitchFamily="2" charset="0"/>
              </a:endParaRP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071FCA13-178F-F481-976A-C78839018082}"/>
              </a:ext>
            </a:extLst>
          </p:cNvPr>
          <p:cNvGrpSpPr/>
          <p:nvPr/>
        </p:nvGrpSpPr>
        <p:grpSpPr>
          <a:xfrm>
            <a:off x="8515214" y="4646984"/>
            <a:ext cx="3085079" cy="1123478"/>
            <a:chOff x="8584216" y="4858315"/>
            <a:chExt cx="3085079" cy="1123478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6919FEC8-1DFE-A27C-505D-EDD1E69F2452}"/>
                </a:ext>
              </a:extLst>
            </p:cNvPr>
            <p:cNvSpPr/>
            <p:nvPr/>
          </p:nvSpPr>
          <p:spPr>
            <a:xfrm>
              <a:off x="8584216" y="4858315"/>
              <a:ext cx="3085079" cy="112347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scene3d>
              <a:camera prst="orthographicFront"/>
              <a:lightRig rig="threePt" dir="t"/>
            </a:scene3d>
            <a:sp3d>
              <a:bevelT w="127000" h="127000"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A0D4323B-AF32-369A-5383-18433E40452A}"/>
                </a:ext>
              </a:extLst>
            </p:cNvPr>
            <p:cNvSpPr txBox="1"/>
            <p:nvPr/>
          </p:nvSpPr>
          <p:spPr>
            <a:xfrm>
              <a:off x="8713695" y="5063345"/>
              <a:ext cx="281759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b="1" dirty="0">
                  <a:latin typeface="Comic Neue" panose="02000000000000000000" pitchFamily="2" charset="0"/>
                </a:rPr>
                <a:t>tired.</a:t>
              </a:r>
              <a:endParaRPr lang="zh-CN" altLang="en-US" sz="4000" b="1" dirty="0">
                <a:latin typeface="Comic Neue" panose="02000000000000000000" pitchFamily="2" charset="0"/>
              </a:endParaRPr>
            </a:p>
          </p:txBody>
        </p:sp>
      </p:grpSp>
      <p:sp>
        <p:nvSpPr>
          <p:cNvPr id="24" name="文本框 23">
            <a:extLst>
              <a:ext uri="{FF2B5EF4-FFF2-40B4-BE49-F238E27FC236}">
                <a16:creationId xmlns:a16="http://schemas.microsoft.com/office/drawing/2014/main" id="{DD98FBC9-92C0-47E8-A510-E41BAC5A8E41}"/>
              </a:ext>
            </a:extLst>
          </p:cNvPr>
          <p:cNvSpPr txBox="1"/>
          <p:nvPr/>
        </p:nvSpPr>
        <p:spPr>
          <a:xfrm>
            <a:off x="1676398" y="5882878"/>
            <a:ext cx="112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他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54EA0DD5-BBD6-0640-09BC-52FEF6C873F3}"/>
              </a:ext>
            </a:extLst>
          </p:cNvPr>
          <p:cNvSpPr txBox="1"/>
          <p:nvPr/>
        </p:nvSpPr>
        <p:spPr>
          <a:xfrm>
            <a:off x="5647763" y="5914614"/>
            <a:ext cx="112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很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22E0F12C-6253-523F-0E81-B70D144BBF78}"/>
              </a:ext>
            </a:extLst>
          </p:cNvPr>
          <p:cNvSpPr txBox="1"/>
          <p:nvPr/>
        </p:nvSpPr>
        <p:spPr>
          <a:xfrm>
            <a:off x="9488715" y="5882878"/>
            <a:ext cx="112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zh-CN" altLang="en-US" dirty="0"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EEB26B5-0021-4716-3914-D1AAEF4E73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880631" y="1605062"/>
            <a:ext cx="2705514" cy="2757686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sp>
        <p:nvSpPr>
          <p:cNvPr id="37" name="文本框 36">
            <a:extLst>
              <a:ext uri="{FF2B5EF4-FFF2-40B4-BE49-F238E27FC236}">
                <a16:creationId xmlns:a16="http://schemas.microsoft.com/office/drawing/2014/main" id="{38773207-E005-49BD-0A0A-3198A4E8E1CF}"/>
              </a:ext>
            </a:extLst>
          </p:cNvPr>
          <p:cNvSpPr txBox="1"/>
          <p:nvPr/>
        </p:nvSpPr>
        <p:spPr>
          <a:xfrm>
            <a:off x="9488715" y="5914614"/>
            <a:ext cx="112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累</a:t>
            </a:r>
          </a:p>
        </p:txBody>
      </p:sp>
      <p:pic>
        <p:nvPicPr>
          <p:cNvPr id="4" name="图片 3" descr="徽标&#10;&#10;AI 生成的内容可能不正确。">
            <a:extLst>
              <a:ext uri="{FF2B5EF4-FFF2-40B4-BE49-F238E27FC236}">
                <a16:creationId xmlns:a16="http://schemas.microsoft.com/office/drawing/2014/main" id="{6E5E6DF8-A07B-9568-36EF-C4BF53C3805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9012" y="1633254"/>
            <a:ext cx="1890597" cy="2739995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sp>
        <p:nvSpPr>
          <p:cNvPr id="22" name="文本框 21">
            <a:extLst>
              <a:ext uri="{FF2B5EF4-FFF2-40B4-BE49-F238E27FC236}">
                <a16:creationId xmlns:a16="http://schemas.microsoft.com/office/drawing/2014/main" id="{14942F9F-D5A1-DBCD-99E0-6F0D11123E9B}"/>
              </a:ext>
            </a:extLst>
          </p:cNvPr>
          <p:cNvSpPr txBox="1"/>
          <p:nvPr/>
        </p:nvSpPr>
        <p:spPr>
          <a:xfrm>
            <a:off x="313763" y="834795"/>
            <a:ext cx="3854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主语</a:t>
            </a:r>
            <a:r>
              <a:rPr lang="en-US" altLang="zh-CN" sz="24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(</a:t>
            </a:r>
            <a:r>
              <a:rPr lang="zh-CN" altLang="en-US" sz="2400" b="1" dirty="0">
                <a:solidFill>
                  <a:srgbClr val="156082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谁</a:t>
            </a:r>
            <a:r>
              <a:rPr lang="en-US" altLang="zh-CN" sz="2400" b="1" dirty="0">
                <a:solidFill>
                  <a:srgbClr val="156082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/</a:t>
            </a:r>
            <a:r>
              <a:rPr lang="zh-CN" altLang="en-US" sz="2400" b="1" dirty="0">
                <a:solidFill>
                  <a:srgbClr val="156082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什么</a:t>
            </a:r>
            <a:r>
              <a:rPr lang="en-US" altLang="zh-CN" sz="24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)</a:t>
            </a:r>
            <a:endParaRPr lang="zh-CN" altLang="en-US" sz="2400" b="1" dirty="0"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FD898FC3-59E6-CA2B-F7B3-1E87CA6BD78C}"/>
              </a:ext>
            </a:extLst>
          </p:cNvPr>
          <p:cNvSpPr txBox="1"/>
          <p:nvPr/>
        </p:nvSpPr>
        <p:spPr>
          <a:xfrm>
            <a:off x="4452022" y="834795"/>
            <a:ext cx="32879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系动词（</a:t>
            </a:r>
            <a:r>
              <a:rPr lang="zh-CN" altLang="en-US" sz="2400" b="1" dirty="0">
                <a:solidFill>
                  <a:srgbClr val="FF0000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联系</a:t>
            </a:r>
            <a:r>
              <a:rPr lang="zh-CN" altLang="en-US" sz="24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动词）</a:t>
            </a:r>
            <a:endParaRPr lang="zh-CN" altLang="en-US" sz="2400" b="1" dirty="0">
              <a:solidFill>
                <a:srgbClr val="FF0000"/>
              </a:solidFill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76AC8694-1F32-3E57-4F31-A5167D5AEE80}"/>
              </a:ext>
            </a:extLst>
          </p:cNvPr>
          <p:cNvSpPr txBox="1"/>
          <p:nvPr/>
        </p:nvSpPr>
        <p:spPr>
          <a:xfrm>
            <a:off x="8023410" y="834795"/>
            <a:ext cx="38548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  表语（</a:t>
            </a:r>
            <a:r>
              <a:rPr lang="zh-CN" altLang="en-US" sz="2400" b="1" dirty="0">
                <a:solidFill>
                  <a:srgbClr val="7030A0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形容主语的话）</a:t>
            </a:r>
          </a:p>
        </p:txBody>
      </p:sp>
      <p:pic>
        <p:nvPicPr>
          <p:cNvPr id="3" name="图形 2" descr="声音媒体 纯色填充">
            <a:extLst>
              <a:ext uri="{FF2B5EF4-FFF2-40B4-BE49-F238E27FC236}">
                <a16:creationId xmlns:a16="http://schemas.microsoft.com/office/drawing/2014/main" id="{9132E646-1608-41FA-3525-9317776CE2C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037943" y="5819182"/>
            <a:ext cx="560195" cy="560195"/>
          </a:xfrm>
          <a:prstGeom prst="rect">
            <a:avLst/>
          </a:prstGeom>
        </p:spPr>
      </p:pic>
      <p:pic>
        <p:nvPicPr>
          <p:cNvPr id="13" name="he is tired">
            <a:hlinkClick r:id="" action="ppaction://media"/>
            <a:extLst>
              <a:ext uri="{FF2B5EF4-FFF2-40B4-BE49-F238E27FC236}">
                <a16:creationId xmlns:a16="http://schemas.microsoft.com/office/drawing/2014/main" id="{6104E337-0380-5BE3-BD3B-83CCDB6ECF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1456340" y="878402"/>
            <a:ext cx="609600" cy="609600"/>
          </a:xfrm>
          <a:prstGeom prst="rect">
            <a:avLst/>
          </a:prstGeom>
        </p:spPr>
      </p:pic>
      <p:sp>
        <p:nvSpPr>
          <p:cNvPr id="14" name="箭头: 五边形 1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943346F-2E44-CF31-D924-57E8D0467658}"/>
              </a:ext>
            </a:extLst>
          </p:cNvPr>
          <p:cNvSpPr/>
          <p:nvPr/>
        </p:nvSpPr>
        <p:spPr>
          <a:xfrm>
            <a:off x="10618268" y="136197"/>
            <a:ext cx="1290728" cy="432673"/>
          </a:xfrm>
          <a:prstGeom prst="homePlate">
            <a:avLst/>
          </a:prstGeom>
          <a:solidFill>
            <a:srgbClr val="0065B1"/>
          </a:solidFill>
          <a:ln w="12700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anose="030F0702030302020204" pitchFamily="66" charset="0"/>
                <a:ea typeface="等线" panose="02010600030101010101" pitchFamily="2" charset="-122"/>
                <a:cs typeface="+mn-cs"/>
              </a:rPr>
              <a:t>NEXT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 panose="030F0702030302020204" pitchFamily="66" charset="0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005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35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5000">
              <a:schemeClr val="accent6">
                <a:lumMod val="0"/>
                <a:lumOff val="100000"/>
              </a:schemeClr>
            </a:gs>
            <a:gs pos="16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16B5AEE-988B-DA4B-2818-59DDFFFDE9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>
            <a:extLst>
              <a:ext uri="{FF2B5EF4-FFF2-40B4-BE49-F238E27FC236}">
                <a16:creationId xmlns:a16="http://schemas.microsoft.com/office/drawing/2014/main" id="{F3B4332B-98FC-0391-FDED-126504669937}"/>
              </a:ext>
            </a:extLst>
          </p:cNvPr>
          <p:cNvSpPr/>
          <p:nvPr/>
        </p:nvSpPr>
        <p:spPr>
          <a:xfrm>
            <a:off x="4168588" y="300318"/>
            <a:ext cx="3854824" cy="625736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outerShdw blurRad="50800" dist="38100" algn="l" rotWithShape="0">
              <a:srgbClr val="00B0F0">
                <a:alpha val="40000"/>
              </a:srgbClr>
            </a:outerShdw>
          </a:effectLst>
          <a:scene3d>
            <a:camera prst="orthographicFront"/>
            <a:lightRig rig="threePt" dir="t"/>
          </a:scene3d>
          <a:sp3d>
            <a:bevelT w="190500" h="1905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 descr="形状&#10;&#10;AI 生成的内容可能不正确。">
            <a:extLst>
              <a:ext uri="{FF2B5EF4-FFF2-40B4-BE49-F238E27FC236}">
                <a16:creationId xmlns:a16="http://schemas.microsoft.com/office/drawing/2014/main" id="{C19D6906-C2E8-41CD-973F-C5DCD41D61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8148" y="878402"/>
            <a:ext cx="3429000" cy="3429000"/>
          </a:xfrm>
          <a:prstGeom prst="rect">
            <a:avLst/>
          </a:prstGeom>
          <a:effectLst/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464CF966-5869-8489-8199-C8F6B897BF1A}"/>
              </a:ext>
            </a:extLst>
          </p:cNvPr>
          <p:cNvSpPr/>
          <p:nvPr/>
        </p:nvSpPr>
        <p:spPr>
          <a:xfrm>
            <a:off x="313764" y="300317"/>
            <a:ext cx="3854824" cy="625736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effectLst>
            <a:outerShdw blurRad="50800" dist="38100" algn="l" rotWithShape="0">
              <a:schemeClr val="tx2">
                <a:lumMod val="25000"/>
                <a:lumOff val="75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90500" h="1905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36767999-1EEC-D846-3088-2D290484F77C}"/>
              </a:ext>
            </a:extLst>
          </p:cNvPr>
          <p:cNvSpPr/>
          <p:nvPr/>
        </p:nvSpPr>
        <p:spPr>
          <a:xfrm>
            <a:off x="8023411" y="300317"/>
            <a:ext cx="3854824" cy="625736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outerShdw blurRad="50800" dist="38100" algn="l" rotWithShape="0">
              <a:srgbClr val="00B0F0">
                <a:alpha val="40000"/>
              </a:srgbClr>
            </a:outerShdw>
          </a:effectLst>
          <a:scene3d>
            <a:camera prst="orthographicFront"/>
            <a:lightRig rig="threePt" dir="t"/>
          </a:scene3d>
          <a:sp3d>
            <a:bevelT w="190500" h="1905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DEBED7F0-BCA1-BFAC-95AE-2EDEA066F442}"/>
              </a:ext>
            </a:extLst>
          </p:cNvPr>
          <p:cNvGrpSpPr/>
          <p:nvPr/>
        </p:nvGrpSpPr>
        <p:grpSpPr>
          <a:xfrm>
            <a:off x="591705" y="4646984"/>
            <a:ext cx="3085079" cy="1123478"/>
            <a:chOff x="660707" y="4897098"/>
            <a:chExt cx="3085079" cy="1123478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2CACF1DB-3105-C99E-4D22-F0778F7FE7BD}"/>
                </a:ext>
              </a:extLst>
            </p:cNvPr>
            <p:cNvSpPr/>
            <p:nvPr/>
          </p:nvSpPr>
          <p:spPr>
            <a:xfrm>
              <a:off x="660707" y="4897098"/>
              <a:ext cx="3085079" cy="112347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scene3d>
              <a:camera prst="orthographicFront"/>
              <a:lightRig rig="threePt" dir="t"/>
            </a:scene3d>
            <a:sp3d>
              <a:bevelT w="127000" h="127000"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456DE626-0BFD-4642-B7A6-32174BD13134}"/>
                </a:ext>
              </a:extLst>
            </p:cNvPr>
            <p:cNvSpPr txBox="1"/>
            <p:nvPr/>
          </p:nvSpPr>
          <p:spPr>
            <a:xfrm>
              <a:off x="822853" y="5066111"/>
              <a:ext cx="278493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b="1" dirty="0">
                  <a:latin typeface="Comic Neue" panose="02000000000000000000" pitchFamily="2" charset="0"/>
                </a:rPr>
                <a:t>She</a:t>
              </a:r>
              <a:endParaRPr lang="zh-CN" altLang="en-US" sz="4000" b="1" dirty="0">
                <a:latin typeface="Comic Neue" panose="02000000000000000000" pitchFamily="2" charset="0"/>
              </a:endParaRP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B7CF9E19-6A10-20D5-CB11-1CD54C5B3CF1}"/>
              </a:ext>
            </a:extLst>
          </p:cNvPr>
          <p:cNvGrpSpPr/>
          <p:nvPr/>
        </p:nvGrpSpPr>
        <p:grpSpPr>
          <a:xfrm>
            <a:off x="4553460" y="4646984"/>
            <a:ext cx="3085079" cy="1123478"/>
            <a:chOff x="4553458" y="4897098"/>
            <a:chExt cx="3085079" cy="1123478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E614AB5C-DC26-01B2-353D-23D5702D1F79}"/>
                </a:ext>
              </a:extLst>
            </p:cNvPr>
            <p:cNvSpPr/>
            <p:nvPr/>
          </p:nvSpPr>
          <p:spPr>
            <a:xfrm>
              <a:off x="4553458" y="4897098"/>
              <a:ext cx="3085079" cy="112347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scene3d>
              <a:camera prst="orthographicFront"/>
              <a:lightRig rig="threePt" dir="t"/>
            </a:scene3d>
            <a:sp3d>
              <a:bevelT w="127000" h="127000"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B25C8388-1C57-2FE4-3264-58170F8D15E9}"/>
                </a:ext>
              </a:extLst>
            </p:cNvPr>
            <p:cNvSpPr txBox="1"/>
            <p:nvPr/>
          </p:nvSpPr>
          <p:spPr>
            <a:xfrm>
              <a:off x="4689407" y="5063345"/>
              <a:ext cx="283534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b="1" dirty="0">
                  <a:latin typeface="Comic Neue" panose="02000000000000000000" pitchFamily="2" charset="0"/>
                </a:rPr>
                <a:t>is</a:t>
              </a:r>
              <a:endParaRPr lang="zh-CN" altLang="en-US" sz="4000" b="1" dirty="0">
                <a:latin typeface="Comic Neue" panose="02000000000000000000" pitchFamily="2" charset="0"/>
              </a:endParaRP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6E5903B7-A278-0987-0F7A-BC17F8549A0D}"/>
              </a:ext>
            </a:extLst>
          </p:cNvPr>
          <p:cNvGrpSpPr/>
          <p:nvPr/>
        </p:nvGrpSpPr>
        <p:grpSpPr>
          <a:xfrm>
            <a:off x="8515214" y="4646984"/>
            <a:ext cx="3085079" cy="1123478"/>
            <a:chOff x="8584216" y="4858315"/>
            <a:chExt cx="3085079" cy="1123478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79D77A63-DB45-0600-E2FE-D51D0F9C94E5}"/>
                </a:ext>
              </a:extLst>
            </p:cNvPr>
            <p:cNvSpPr/>
            <p:nvPr/>
          </p:nvSpPr>
          <p:spPr>
            <a:xfrm>
              <a:off x="8584216" y="4858315"/>
              <a:ext cx="3085079" cy="112347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scene3d>
              <a:camera prst="orthographicFront"/>
              <a:lightRig rig="threePt" dir="t"/>
            </a:scene3d>
            <a:sp3d>
              <a:bevelT w="127000" h="127000"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62975B9A-6736-0185-CCBA-3407556C2F04}"/>
                </a:ext>
              </a:extLst>
            </p:cNvPr>
            <p:cNvSpPr txBox="1"/>
            <p:nvPr/>
          </p:nvSpPr>
          <p:spPr>
            <a:xfrm>
              <a:off x="8713695" y="5063345"/>
              <a:ext cx="281759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b="1" dirty="0">
                  <a:latin typeface="Comic Neue" panose="02000000000000000000" pitchFamily="2" charset="0"/>
                </a:rPr>
                <a:t>happy.</a:t>
              </a:r>
              <a:endParaRPr lang="zh-CN" altLang="en-US" sz="4000" b="1" dirty="0">
                <a:latin typeface="Comic Neue" panose="02000000000000000000" pitchFamily="2" charset="0"/>
              </a:endParaRPr>
            </a:p>
          </p:txBody>
        </p:sp>
      </p:grpSp>
      <p:sp>
        <p:nvSpPr>
          <p:cNvPr id="24" name="文本框 23">
            <a:extLst>
              <a:ext uri="{FF2B5EF4-FFF2-40B4-BE49-F238E27FC236}">
                <a16:creationId xmlns:a16="http://schemas.microsoft.com/office/drawing/2014/main" id="{4BE36813-1B31-3C9E-E6BD-FCB1BB532E30}"/>
              </a:ext>
            </a:extLst>
          </p:cNvPr>
          <p:cNvSpPr txBox="1"/>
          <p:nvPr/>
        </p:nvSpPr>
        <p:spPr>
          <a:xfrm>
            <a:off x="1676398" y="5882878"/>
            <a:ext cx="112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他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C20F6371-D86F-BDD9-7575-2BF2F6C53791}"/>
              </a:ext>
            </a:extLst>
          </p:cNvPr>
          <p:cNvSpPr txBox="1"/>
          <p:nvPr/>
        </p:nvSpPr>
        <p:spPr>
          <a:xfrm>
            <a:off x="5647763" y="5914614"/>
            <a:ext cx="112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很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91954FBC-74DB-1D72-9668-1F20C3BFEB79}"/>
              </a:ext>
            </a:extLst>
          </p:cNvPr>
          <p:cNvSpPr txBox="1"/>
          <p:nvPr/>
        </p:nvSpPr>
        <p:spPr>
          <a:xfrm>
            <a:off x="9488715" y="5882878"/>
            <a:ext cx="112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zh-CN" altLang="en-US" dirty="0"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84F2D859-D1BC-0950-EB10-D885E215D758}"/>
              </a:ext>
            </a:extLst>
          </p:cNvPr>
          <p:cNvSpPr txBox="1"/>
          <p:nvPr/>
        </p:nvSpPr>
        <p:spPr>
          <a:xfrm>
            <a:off x="9488715" y="5914614"/>
            <a:ext cx="112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高兴</a:t>
            </a:r>
          </a:p>
        </p:txBody>
      </p:sp>
      <p:pic>
        <p:nvPicPr>
          <p:cNvPr id="3" name="图片 2" descr="卡通人物&#10;&#10;AI 生成的内容可能不正确。">
            <a:extLst>
              <a:ext uri="{FF2B5EF4-FFF2-40B4-BE49-F238E27FC236}">
                <a16:creationId xmlns:a16="http://schemas.microsoft.com/office/drawing/2014/main" id="{02A95A61-70BB-ED67-510D-37190F14FA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234" y="1633254"/>
            <a:ext cx="2366728" cy="2478251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pic>
        <p:nvPicPr>
          <p:cNvPr id="13" name="图片 12" descr="卡通人物&#10;&#10;AI 生成的内容可能不正确。">
            <a:extLst>
              <a:ext uri="{FF2B5EF4-FFF2-40B4-BE49-F238E27FC236}">
                <a16:creationId xmlns:a16="http://schemas.microsoft.com/office/drawing/2014/main" id="{4EB58FE2-4B81-CD60-190A-AE93C7668B8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5642" y="2035320"/>
            <a:ext cx="2583124" cy="2076185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B80977A3-6C2B-A315-B375-7F3C6DFE8AFF}"/>
              </a:ext>
            </a:extLst>
          </p:cNvPr>
          <p:cNvSpPr txBox="1"/>
          <p:nvPr/>
        </p:nvSpPr>
        <p:spPr>
          <a:xfrm>
            <a:off x="4452023" y="834795"/>
            <a:ext cx="32879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系动词（</a:t>
            </a:r>
            <a:r>
              <a:rPr lang="zh-CN" altLang="en-US" sz="2400" b="1" dirty="0">
                <a:solidFill>
                  <a:srgbClr val="FF0000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联系</a:t>
            </a:r>
            <a:r>
              <a:rPr lang="zh-CN" altLang="en-US" sz="24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动词）</a:t>
            </a:r>
            <a:endParaRPr lang="zh-CN" altLang="en-US" sz="2400" b="1" dirty="0">
              <a:solidFill>
                <a:srgbClr val="FF0000"/>
              </a:solidFill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9059E8AE-DC8C-E102-0C13-A42BF635EB17}"/>
              </a:ext>
            </a:extLst>
          </p:cNvPr>
          <p:cNvSpPr txBox="1"/>
          <p:nvPr/>
        </p:nvSpPr>
        <p:spPr>
          <a:xfrm>
            <a:off x="313764" y="834795"/>
            <a:ext cx="3854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主语</a:t>
            </a:r>
            <a:r>
              <a:rPr lang="en-US" altLang="zh-CN" sz="24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(</a:t>
            </a:r>
            <a:r>
              <a:rPr lang="zh-CN" altLang="en-US" sz="2400" b="1" dirty="0">
                <a:solidFill>
                  <a:srgbClr val="156082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谁</a:t>
            </a:r>
            <a:r>
              <a:rPr lang="en-US" altLang="zh-CN" sz="2400" b="1" dirty="0">
                <a:solidFill>
                  <a:srgbClr val="156082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/</a:t>
            </a:r>
            <a:r>
              <a:rPr lang="zh-CN" altLang="en-US" sz="2400" b="1" dirty="0">
                <a:solidFill>
                  <a:srgbClr val="156082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什么</a:t>
            </a:r>
            <a:r>
              <a:rPr lang="en-US" altLang="zh-CN" sz="24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)</a:t>
            </a:r>
            <a:endParaRPr lang="zh-CN" altLang="en-US" sz="2400" b="1" dirty="0"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57C1F817-9FD3-93E1-AB3F-DC2D5A610620}"/>
              </a:ext>
            </a:extLst>
          </p:cNvPr>
          <p:cNvSpPr txBox="1"/>
          <p:nvPr/>
        </p:nvSpPr>
        <p:spPr>
          <a:xfrm>
            <a:off x="8023410" y="834795"/>
            <a:ext cx="38548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  表语（</a:t>
            </a:r>
            <a:r>
              <a:rPr lang="zh-CN" altLang="en-US" sz="2400" b="1" dirty="0">
                <a:solidFill>
                  <a:srgbClr val="7030A0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形容主语的话）</a:t>
            </a:r>
          </a:p>
        </p:txBody>
      </p:sp>
      <p:pic>
        <p:nvPicPr>
          <p:cNvPr id="4" name="图形 3" descr="声音媒体 纯色填充">
            <a:extLst>
              <a:ext uri="{FF2B5EF4-FFF2-40B4-BE49-F238E27FC236}">
                <a16:creationId xmlns:a16="http://schemas.microsoft.com/office/drawing/2014/main" id="{978862BF-6DC1-CF74-5CC9-C98AFE420DB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037943" y="5819182"/>
            <a:ext cx="560195" cy="560195"/>
          </a:xfrm>
          <a:prstGeom prst="rect">
            <a:avLst/>
          </a:prstGeom>
        </p:spPr>
      </p:pic>
      <p:pic>
        <p:nvPicPr>
          <p:cNvPr id="5" name="she is happy">
            <a:hlinkClick r:id="" action="ppaction://media"/>
            <a:extLst>
              <a:ext uri="{FF2B5EF4-FFF2-40B4-BE49-F238E27FC236}">
                <a16:creationId xmlns:a16="http://schemas.microsoft.com/office/drawing/2014/main" id="{321A6CF2-60E9-0E31-741D-BA815E907C6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1224462" y="1619807"/>
            <a:ext cx="609600" cy="609600"/>
          </a:xfrm>
          <a:prstGeom prst="rect">
            <a:avLst/>
          </a:prstGeom>
        </p:spPr>
      </p:pic>
      <p:sp>
        <p:nvSpPr>
          <p:cNvPr id="14" name="箭头: 五边形 1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A3EB254-7103-8766-6481-63C8D05EC3CC}"/>
              </a:ext>
            </a:extLst>
          </p:cNvPr>
          <p:cNvSpPr/>
          <p:nvPr/>
        </p:nvSpPr>
        <p:spPr>
          <a:xfrm>
            <a:off x="10618268" y="136197"/>
            <a:ext cx="1290728" cy="432673"/>
          </a:xfrm>
          <a:prstGeom prst="homePlate">
            <a:avLst/>
          </a:prstGeom>
          <a:solidFill>
            <a:srgbClr val="0065B1"/>
          </a:solidFill>
          <a:ln w="12700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anose="030F0702030302020204" pitchFamily="66" charset="0"/>
                <a:ea typeface="等线" panose="02010600030101010101" pitchFamily="2" charset="-122"/>
                <a:cs typeface="+mn-cs"/>
              </a:rPr>
              <a:t>NEXT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 panose="030F0702030302020204" pitchFamily="66" charset="0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59858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22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5000">
              <a:schemeClr val="accent6">
                <a:lumMod val="0"/>
                <a:lumOff val="100000"/>
              </a:schemeClr>
            </a:gs>
            <a:gs pos="16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D612EA0-5A0D-1242-202A-15D7CF1C61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>
            <a:extLst>
              <a:ext uri="{FF2B5EF4-FFF2-40B4-BE49-F238E27FC236}">
                <a16:creationId xmlns:a16="http://schemas.microsoft.com/office/drawing/2014/main" id="{3D09BBE2-60F5-29A3-A9D1-87819D480408}"/>
              </a:ext>
            </a:extLst>
          </p:cNvPr>
          <p:cNvSpPr/>
          <p:nvPr/>
        </p:nvSpPr>
        <p:spPr>
          <a:xfrm>
            <a:off x="4168588" y="300318"/>
            <a:ext cx="3854824" cy="625736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outerShdw blurRad="50800" dist="38100" algn="l" rotWithShape="0">
              <a:srgbClr val="00B0F0">
                <a:alpha val="40000"/>
              </a:srgbClr>
            </a:outerShdw>
          </a:effectLst>
          <a:scene3d>
            <a:camera prst="orthographicFront"/>
            <a:lightRig rig="threePt" dir="t"/>
          </a:scene3d>
          <a:sp3d>
            <a:bevelT w="190500" h="1905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 descr="形状&#10;&#10;AI 生成的内容可能不正确。">
            <a:extLst>
              <a:ext uri="{FF2B5EF4-FFF2-40B4-BE49-F238E27FC236}">
                <a16:creationId xmlns:a16="http://schemas.microsoft.com/office/drawing/2014/main" id="{2E3FAC85-ADC2-50A9-EF0B-C298BC59BF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8148" y="878402"/>
            <a:ext cx="3429000" cy="3429000"/>
          </a:xfrm>
          <a:prstGeom prst="rect">
            <a:avLst/>
          </a:prstGeom>
          <a:effectLst/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F35D50C4-4408-ACEF-CDB5-28AAB55DF371}"/>
              </a:ext>
            </a:extLst>
          </p:cNvPr>
          <p:cNvSpPr/>
          <p:nvPr/>
        </p:nvSpPr>
        <p:spPr>
          <a:xfrm>
            <a:off x="313764" y="300317"/>
            <a:ext cx="3854824" cy="625736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effectLst>
            <a:outerShdw blurRad="50800" dist="38100" algn="l" rotWithShape="0">
              <a:schemeClr val="tx2">
                <a:lumMod val="25000"/>
                <a:lumOff val="75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90500" h="1905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F639A26C-E5AD-7CC4-48E8-F4B6CD5A4207}"/>
              </a:ext>
            </a:extLst>
          </p:cNvPr>
          <p:cNvSpPr/>
          <p:nvPr/>
        </p:nvSpPr>
        <p:spPr>
          <a:xfrm>
            <a:off x="8023411" y="300317"/>
            <a:ext cx="3854824" cy="625736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outerShdw blurRad="50800" dist="38100" algn="l" rotWithShape="0">
              <a:srgbClr val="00B0F0">
                <a:alpha val="40000"/>
              </a:srgbClr>
            </a:outerShdw>
          </a:effectLst>
          <a:scene3d>
            <a:camera prst="orthographicFront"/>
            <a:lightRig rig="threePt" dir="t"/>
          </a:scene3d>
          <a:sp3d>
            <a:bevelT w="190500" h="1905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3B2A07BD-771D-0E5C-420D-C577A719DB71}"/>
              </a:ext>
            </a:extLst>
          </p:cNvPr>
          <p:cNvGrpSpPr/>
          <p:nvPr/>
        </p:nvGrpSpPr>
        <p:grpSpPr>
          <a:xfrm>
            <a:off x="591705" y="4646984"/>
            <a:ext cx="3085079" cy="1123478"/>
            <a:chOff x="660707" y="4897098"/>
            <a:chExt cx="3085079" cy="1123478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7BAB2EC5-E82D-6E38-814A-29C6099FDAE9}"/>
                </a:ext>
              </a:extLst>
            </p:cNvPr>
            <p:cNvSpPr/>
            <p:nvPr/>
          </p:nvSpPr>
          <p:spPr>
            <a:xfrm>
              <a:off x="660707" y="4897098"/>
              <a:ext cx="3085079" cy="112347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scene3d>
              <a:camera prst="orthographicFront"/>
              <a:lightRig rig="threePt" dir="t"/>
            </a:scene3d>
            <a:sp3d>
              <a:bevelT w="127000" h="127000"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8FF2840A-82C7-C445-D9B2-2ADC21F7D7CC}"/>
                </a:ext>
              </a:extLst>
            </p:cNvPr>
            <p:cNvSpPr txBox="1"/>
            <p:nvPr/>
          </p:nvSpPr>
          <p:spPr>
            <a:xfrm>
              <a:off x="822853" y="5066111"/>
              <a:ext cx="278493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b="1" dirty="0">
                  <a:latin typeface="Comic Neue" panose="02000000000000000000" pitchFamily="2" charset="0"/>
                </a:rPr>
                <a:t>You</a:t>
              </a:r>
              <a:endParaRPr lang="zh-CN" altLang="en-US" sz="4000" b="1" dirty="0">
                <a:latin typeface="Comic Neue" panose="02000000000000000000" pitchFamily="2" charset="0"/>
              </a:endParaRP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53E156C4-B579-BB9B-FD3C-B56B20F5C664}"/>
              </a:ext>
            </a:extLst>
          </p:cNvPr>
          <p:cNvGrpSpPr/>
          <p:nvPr/>
        </p:nvGrpSpPr>
        <p:grpSpPr>
          <a:xfrm>
            <a:off x="4553460" y="4646984"/>
            <a:ext cx="3085079" cy="1123478"/>
            <a:chOff x="4553458" y="4897098"/>
            <a:chExt cx="3085079" cy="1123478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509043B1-6B6A-711A-9B0C-A13672F0BC52}"/>
                </a:ext>
              </a:extLst>
            </p:cNvPr>
            <p:cNvSpPr/>
            <p:nvPr/>
          </p:nvSpPr>
          <p:spPr>
            <a:xfrm>
              <a:off x="4553458" y="4897098"/>
              <a:ext cx="3085079" cy="112347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scene3d>
              <a:camera prst="orthographicFront"/>
              <a:lightRig rig="threePt" dir="t"/>
            </a:scene3d>
            <a:sp3d>
              <a:bevelT w="127000" h="127000"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BA4D786B-ADCD-40C6-6768-13207F539DC6}"/>
                </a:ext>
              </a:extLst>
            </p:cNvPr>
            <p:cNvSpPr txBox="1"/>
            <p:nvPr/>
          </p:nvSpPr>
          <p:spPr>
            <a:xfrm>
              <a:off x="4689407" y="5063345"/>
              <a:ext cx="283534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b="1" dirty="0">
                  <a:latin typeface="Comic Neue" panose="02000000000000000000" pitchFamily="2" charset="0"/>
                </a:rPr>
                <a:t>are</a:t>
              </a:r>
              <a:endParaRPr lang="zh-CN" altLang="en-US" sz="4000" b="1" dirty="0">
                <a:latin typeface="Comic Neue" panose="02000000000000000000" pitchFamily="2" charset="0"/>
              </a:endParaRP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FD85D273-CD22-0A0B-3A59-C17E7934015F}"/>
              </a:ext>
            </a:extLst>
          </p:cNvPr>
          <p:cNvGrpSpPr/>
          <p:nvPr/>
        </p:nvGrpSpPr>
        <p:grpSpPr>
          <a:xfrm>
            <a:off x="8515214" y="4646984"/>
            <a:ext cx="3085079" cy="1123478"/>
            <a:chOff x="8584216" y="4858315"/>
            <a:chExt cx="3085079" cy="1123478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FF324146-485D-A688-95F4-86A0416B1467}"/>
                </a:ext>
              </a:extLst>
            </p:cNvPr>
            <p:cNvSpPr/>
            <p:nvPr/>
          </p:nvSpPr>
          <p:spPr>
            <a:xfrm>
              <a:off x="8584216" y="4858315"/>
              <a:ext cx="3085079" cy="112347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scene3d>
              <a:camera prst="orthographicFront"/>
              <a:lightRig rig="threePt" dir="t"/>
            </a:scene3d>
            <a:sp3d>
              <a:bevelT w="127000" h="127000"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33E00573-2E92-1E1D-0ABD-ABA4C3C39613}"/>
                </a:ext>
              </a:extLst>
            </p:cNvPr>
            <p:cNvSpPr txBox="1"/>
            <p:nvPr/>
          </p:nvSpPr>
          <p:spPr>
            <a:xfrm>
              <a:off x="8713695" y="5063345"/>
              <a:ext cx="281759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b="1" dirty="0">
                  <a:latin typeface="Comic Neue" panose="02000000000000000000" pitchFamily="2" charset="0"/>
                </a:rPr>
                <a:t>good.</a:t>
              </a:r>
              <a:endParaRPr lang="zh-CN" altLang="en-US" sz="4000" b="1" dirty="0">
                <a:latin typeface="Comic Neue" panose="02000000000000000000" pitchFamily="2" charset="0"/>
              </a:endParaRPr>
            </a:p>
          </p:txBody>
        </p:sp>
      </p:grpSp>
      <p:sp>
        <p:nvSpPr>
          <p:cNvPr id="24" name="文本框 23">
            <a:extLst>
              <a:ext uri="{FF2B5EF4-FFF2-40B4-BE49-F238E27FC236}">
                <a16:creationId xmlns:a16="http://schemas.microsoft.com/office/drawing/2014/main" id="{C4F94A02-7D3E-FF6C-15ED-9C2DB5BBCCE1}"/>
              </a:ext>
            </a:extLst>
          </p:cNvPr>
          <p:cNvSpPr txBox="1"/>
          <p:nvPr/>
        </p:nvSpPr>
        <p:spPr>
          <a:xfrm>
            <a:off x="1676398" y="5882878"/>
            <a:ext cx="112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他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A1C8333B-D076-22BE-CFA3-C9D678598959}"/>
              </a:ext>
            </a:extLst>
          </p:cNvPr>
          <p:cNvSpPr txBox="1"/>
          <p:nvPr/>
        </p:nvSpPr>
        <p:spPr>
          <a:xfrm>
            <a:off x="5647763" y="5914614"/>
            <a:ext cx="112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很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511A1732-5F4B-EF88-5767-DC9CFB1925C1}"/>
              </a:ext>
            </a:extLst>
          </p:cNvPr>
          <p:cNvSpPr txBox="1"/>
          <p:nvPr/>
        </p:nvSpPr>
        <p:spPr>
          <a:xfrm>
            <a:off x="9488715" y="5882878"/>
            <a:ext cx="112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zh-CN" altLang="en-US" dirty="0"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DA4DE061-E55B-3167-A303-A048413C9664}"/>
              </a:ext>
            </a:extLst>
          </p:cNvPr>
          <p:cNvSpPr txBox="1"/>
          <p:nvPr/>
        </p:nvSpPr>
        <p:spPr>
          <a:xfrm>
            <a:off x="9488715" y="5914614"/>
            <a:ext cx="112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好</a:t>
            </a:r>
          </a:p>
        </p:txBody>
      </p:sp>
      <p:pic>
        <p:nvPicPr>
          <p:cNvPr id="4" name="图片 3" descr="卡通人物&#10;&#10;AI 生成的内容可能不正确。">
            <a:extLst>
              <a:ext uri="{FF2B5EF4-FFF2-40B4-BE49-F238E27FC236}">
                <a16:creationId xmlns:a16="http://schemas.microsoft.com/office/drawing/2014/main" id="{510AFAA8-E90E-1C02-00BE-54081D44EE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347" y="1529657"/>
            <a:ext cx="2102947" cy="2972361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pic>
        <p:nvPicPr>
          <p:cNvPr id="5" name="图片 4" descr="卡通人物&#10;&#10;AI 生成的内容可能不正确。">
            <a:extLst>
              <a:ext uri="{FF2B5EF4-FFF2-40B4-BE49-F238E27FC236}">
                <a16:creationId xmlns:a16="http://schemas.microsoft.com/office/drawing/2014/main" id="{D1836FCB-09A4-0C6C-645B-D694367D349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304515" y="1565674"/>
            <a:ext cx="1372692" cy="2936750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1B8ADF09-A3C6-167E-0518-04180C3FF901}"/>
              </a:ext>
            </a:extLst>
          </p:cNvPr>
          <p:cNvSpPr txBox="1"/>
          <p:nvPr/>
        </p:nvSpPr>
        <p:spPr>
          <a:xfrm>
            <a:off x="4452022" y="834795"/>
            <a:ext cx="32879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系动词（</a:t>
            </a:r>
            <a:r>
              <a:rPr lang="zh-CN" altLang="en-US" sz="2400" b="1" dirty="0">
                <a:solidFill>
                  <a:srgbClr val="FF0000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联系</a:t>
            </a:r>
            <a:r>
              <a:rPr lang="zh-CN" altLang="en-US" sz="24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动词）</a:t>
            </a:r>
            <a:endParaRPr lang="zh-CN" altLang="en-US" sz="2400" b="1" dirty="0">
              <a:solidFill>
                <a:srgbClr val="FF0000"/>
              </a:solidFill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C410E81D-E3B3-14D9-D0CB-E3939237AFAB}"/>
              </a:ext>
            </a:extLst>
          </p:cNvPr>
          <p:cNvSpPr txBox="1"/>
          <p:nvPr/>
        </p:nvSpPr>
        <p:spPr>
          <a:xfrm>
            <a:off x="313763" y="834795"/>
            <a:ext cx="3854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主语</a:t>
            </a:r>
            <a:r>
              <a:rPr lang="en-US" altLang="zh-CN" sz="24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(</a:t>
            </a:r>
            <a:r>
              <a:rPr lang="zh-CN" altLang="en-US" sz="2400" b="1" dirty="0">
                <a:solidFill>
                  <a:srgbClr val="156082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谁</a:t>
            </a:r>
            <a:r>
              <a:rPr lang="en-US" altLang="zh-CN" sz="2400" b="1" dirty="0">
                <a:solidFill>
                  <a:srgbClr val="156082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/</a:t>
            </a:r>
            <a:r>
              <a:rPr lang="zh-CN" altLang="en-US" sz="2400" b="1" dirty="0">
                <a:solidFill>
                  <a:srgbClr val="156082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什么</a:t>
            </a:r>
            <a:r>
              <a:rPr lang="en-US" altLang="zh-CN" sz="24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)</a:t>
            </a:r>
            <a:endParaRPr lang="zh-CN" altLang="en-US" sz="2400" b="1" dirty="0"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FF1DE33B-3F16-C4C0-99C9-8CF77EBF59EC}"/>
              </a:ext>
            </a:extLst>
          </p:cNvPr>
          <p:cNvSpPr txBox="1"/>
          <p:nvPr/>
        </p:nvSpPr>
        <p:spPr>
          <a:xfrm>
            <a:off x="8023410" y="834795"/>
            <a:ext cx="38548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  表语（</a:t>
            </a:r>
            <a:r>
              <a:rPr lang="zh-CN" altLang="en-US" sz="2400" b="1" dirty="0">
                <a:solidFill>
                  <a:srgbClr val="7030A0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形容主语的话）</a:t>
            </a:r>
          </a:p>
        </p:txBody>
      </p:sp>
      <p:pic>
        <p:nvPicPr>
          <p:cNvPr id="3" name="图形 2" descr="声音媒体 纯色填充">
            <a:extLst>
              <a:ext uri="{FF2B5EF4-FFF2-40B4-BE49-F238E27FC236}">
                <a16:creationId xmlns:a16="http://schemas.microsoft.com/office/drawing/2014/main" id="{912A6B2D-5BBE-4314-AB38-0FA02624C7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037943" y="5819182"/>
            <a:ext cx="560195" cy="560195"/>
          </a:xfrm>
          <a:prstGeom prst="rect">
            <a:avLst/>
          </a:prstGeom>
        </p:spPr>
      </p:pic>
      <p:pic>
        <p:nvPicPr>
          <p:cNvPr id="13" name="you are good">
            <a:hlinkClick r:id="" action="ppaction://media"/>
            <a:extLst>
              <a:ext uri="{FF2B5EF4-FFF2-40B4-BE49-F238E27FC236}">
                <a16:creationId xmlns:a16="http://schemas.microsoft.com/office/drawing/2014/main" id="{E3DB8D0E-869D-7E27-593E-87A8D63F9AB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1071284" y="748415"/>
            <a:ext cx="609600" cy="609600"/>
          </a:xfrm>
          <a:prstGeom prst="rect">
            <a:avLst/>
          </a:prstGeom>
        </p:spPr>
      </p:pic>
      <p:sp>
        <p:nvSpPr>
          <p:cNvPr id="14" name="箭头: 五边形 1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BAAE5B7-CE75-5B35-4039-2DC06A487795}"/>
              </a:ext>
            </a:extLst>
          </p:cNvPr>
          <p:cNvSpPr/>
          <p:nvPr/>
        </p:nvSpPr>
        <p:spPr>
          <a:xfrm>
            <a:off x="10618268" y="136197"/>
            <a:ext cx="1290728" cy="432673"/>
          </a:xfrm>
          <a:prstGeom prst="homePlate">
            <a:avLst/>
          </a:prstGeom>
          <a:solidFill>
            <a:srgbClr val="0065B1"/>
          </a:solidFill>
          <a:ln w="12700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anose="030F0702030302020204" pitchFamily="66" charset="0"/>
                <a:ea typeface="等线" panose="02010600030101010101" pitchFamily="2" charset="-122"/>
                <a:cs typeface="+mn-cs"/>
              </a:rPr>
              <a:t>NEXT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 panose="030F0702030302020204" pitchFamily="66" charset="0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6592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802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5000">
              <a:schemeClr val="accent6">
                <a:lumMod val="0"/>
                <a:lumOff val="100000"/>
              </a:schemeClr>
            </a:gs>
            <a:gs pos="16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4F762F6-EBFD-8ED0-8265-8B4D1B82D5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>
            <a:extLst>
              <a:ext uri="{FF2B5EF4-FFF2-40B4-BE49-F238E27FC236}">
                <a16:creationId xmlns:a16="http://schemas.microsoft.com/office/drawing/2014/main" id="{773442B0-56FE-FA3E-350A-6765A4E99617}"/>
              </a:ext>
            </a:extLst>
          </p:cNvPr>
          <p:cNvSpPr/>
          <p:nvPr/>
        </p:nvSpPr>
        <p:spPr>
          <a:xfrm>
            <a:off x="4168588" y="300318"/>
            <a:ext cx="3854824" cy="625736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outerShdw blurRad="50800" dist="38100" algn="l" rotWithShape="0">
              <a:srgbClr val="00B0F0">
                <a:alpha val="40000"/>
              </a:srgbClr>
            </a:outerShdw>
          </a:effectLst>
          <a:scene3d>
            <a:camera prst="orthographicFront"/>
            <a:lightRig rig="threePt" dir="t"/>
          </a:scene3d>
          <a:sp3d>
            <a:bevelT w="190500" h="1905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 descr="形状&#10;&#10;AI 生成的内容可能不正确。">
            <a:extLst>
              <a:ext uri="{FF2B5EF4-FFF2-40B4-BE49-F238E27FC236}">
                <a16:creationId xmlns:a16="http://schemas.microsoft.com/office/drawing/2014/main" id="{515B657F-4C7C-6442-CF96-6CACFB4BC9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8148" y="878402"/>
            <a:ext cx="3429000" cy="3429000"/>
          </a:xfrm>
          <a:prstGeom prst="rect">
            <a:avLst/>
          </a:prstGeom>
          <a:effectLst/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B71BCD64-8E65-0EB7-E0DB-6D56ABA2615D}"/>
              </a:ext>
            </a:extLst>
          </p:cNvPr>
          <p:cNvSpPr/>
          <p:nvPr/>
        </p:nvSpPr>
        <p:spPr>
          <a:xfrm>
            <a:off x="313764" y="300317"/>
            <a:ext cx="3854824" cy="625736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effectLst>
            <a:outerShdw blurRad="50800" dist="38100" algn="l" rotWithShape="0">
              <a:schemeClr val="tx2">
                <a:lumMod val="25000"/>
                <a:lumOff val="75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90500" h="1905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D03AA2A7-6E92-F4C7-D861-E22E2082B55B}"/>
              </a:ext>
            </a:extLst>
          </p:cNvPr>
          <p:cNvSpPr/>
          <p:nvPr/>
        </p:nvSpPr>
        <p:spPr>
          <a:xfrm>
            <a:off x="8023411" y="300317"/>
            <a:ext cx="3854824" cy="625736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outerShdw blurRad="50800" dist="38100" algn="l" rotWithShape="0">
              <a:srgbClr val="00B0F0">
                <a:alpha val="40000"/>
              </a:srgbClr>
            </a:outerShdw>
          </a:effectLst>
          <a:scene3d>
            <a:camera prst="orthographicFront"/>
            <a:lightRig rig="threePt" dir="t"/>
          </a:scene3d>
          <a:sp3d>
            <a:bevelT w="190500" h="1905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413E28B6-9997-3026-FFF0-8838B5B188F0}"/>
              </a:ext>
            </a:extLst>
          </p:cNvPr>
          <p:cNvGrpSpPr/>
          <p:nvPr/>
        </p:nvGrpSpPr>
        <p:grpSpPr>
          <a:xfrm>
            <a:off x="591705" y="4646984"/>
            <a:ext cx="3085079" cy="1123478"/>
            <a:chOff x="660707" y="4897098"/>
            <a:chExt cx="3085079" cy="1123478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C33BE092-6A55-FFE6-C42A-5E0499E991A0}"/>
                </a:ext>
              </a:extLst>
            </p:cNvPr>
            <p:cNvSpPr/>
            <p:nvPr/>
          </p:nvSpPr>
          <p:spPr>
            <a:xfrm>
              <a:off x="660707" y="4897098"/>
              <a:ext cx="3085079" cy="112347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scene3d>
              <a:camera prst="orthographicFront"/>
              <a:lightRig rig="threePt" dir="t"/>
            </a:scene3d>
            <a:sp3d>
              <a:bevelT w="127000" h="127000"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ACC4A624-1261-E747-A96A-40968680B029}"/>
                </a:ext>
              </a:extLst>
            </p:cNvPr>
            <p:cNvSpPr txBox="1"/>
            <p:nvPr/>
          </p:nvSpPr>
          <p:spPr>
            <a:xfrm>
              <a:off x="822853" y="5066111"/>
              <a:ext cx="278493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b="1" dirty="0">
                  <a:latin typeface="Comic Neue" panose="02000000000000000000" pitchFamily="2" charset="0"/>
                </a:rPr>
                <a:t>They</a:t>
              </a:r>
              <a:endParaRPr lang="zh-CN" altLang="en-US" sz="4000" b="1" dirty="0">
                <a:latin typeface="Comic Neue" panose="02000000000000000000" pitchFamily="2" charset="0"/>
              </a:endParaRP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33C0804B-3582-B89D-17FE-E4AD0D9B6BAD}"/>
              </a:ext>
            </a:extLst>
          </p:cNvPr>
          <p:cNvGrpSpPr/>
          <p:nvPr/>
        </p:nvGrpSpPr>
        <p:grpSpPr>
          <a:xfrm>
            <a:off x="4553460" y="4646984"/>
            <a:ext cx="3085079" cy="1123478"/>
            <a:chOff x="4553458" y="4897098"/>
            <a:chExt cx="3085079" cy="1123478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881CCD47-4F49-9058-C59C-6C10178EC50B}"/>
                </a:ext>
              </a:extLst>
            </p:cNvPr>
            <p:cNvSpPr/>
            <p:nvPr/>
          </p:nvSpPr>
          <p:spPr>
            <a:xfrm>
              <a:off x="4553458" y="4897098"/>
              <a:ext cx="3085079" cy="112347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scene3d>
              <a:camera prst="orthographicFront"/>
              <a:lightRig rig="threePt" dir="t"/>
            </a:scene3d>
            <a:sp3d>
              <a:bevelT w="127000" h="127000"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C0997B71-4024-F559-E4B4-6582080752D6}"/>
                </a:ext>
              </a:extLst>
            </p:cNvPr>
            <p:cNvSpPr txBox="1"/>
            <p:nvPr/>
          </p:nvSpPr>
          <p:spPr>
            <a:xfrm>
              <a:off x="4689407" y="5063345"/>
              <a:ext cx="283534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b="1" dirty="0">
                  <a:latin typeface="Comic Neue" panose="02000000000000000000" pitchFamily="2" charset="0"/>
                </a:rPr>
                <a:t>are</a:t>
              </a:r>
              <a:endParaRPr lang="zh-CN" altLang="en-US" sz="4000" b="1" dirty="0">
                <a:latin typeface="Comic Neue" panose="02000000000000000000" pitchFamily="2" charset="0"/>
              </a:endParaRP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F884C6F5-2F9A-29DD-A22E-9793CA474EFC}"/>
              </a:ext>
            </a:extLst>
          </p:cNvPr>
          <p:cNvGrpSpPr/>
          <p:nvPr/>
        </p:nvGrpSpPr>
        <p:grpSpPr>
          <a:xfrm>
            <a:off x="8515214" y="4646984"/>
            <a:ext cx="3085079" cy="1123478"/>
            <a:chOff x="8584216" y="4858315"/>
            <a:chExt cx="3085079" cy="1123478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919ED0A4-2A60-814C-DAF5-D8CF17D1CA58}"/>
                </a:ext>
              </a:extLst>
            </p:cNvPr>
            <p:cNvSpPr/>
            <p:nvPr/>
          </p:nvSpPr>
          <p:spPr>
            <a:xfrm>
              <a:off x="8584216" y="4858315"/>
              <a:ext cx="3085079" cy="112347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scene3d>
              <a:camera prst="orthographicFront"/>
              <a:lightRig rig="threePt" dir="t"/>
            </a:scene3d>
            <a:sp3d>
              <a:bevelT w="127000" h="127000"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3ADC2937-454C-30C4-4421-F9322EC03230}"/>
                </a:ext>
              </a:extLst>
            </p:cNvPr>
            <p:cNvSpPr txBox="1"/>
            <p:nvPr/>
          </p:nvSpPr>
          <p:spPr>
            <a:xfrm>
              <a:off x="8713695" y="5063345"/>
              <a:ext cx="281759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b="1" dirty="0">
                  <a:latin typeface="Comic Neue" panose="02000000000000000000" pitchFamily="2" charset="0"/>
                </a:rPr>
                <a:t>friends.</a:t>
              </a:r>
              <a:endParaRPr lang="zh-CN" altLang="en-US" sz="4000" b="1" dirty="0">
                <a:latin typeface="Comic Neue" panose="02000000000000000000" pitchFamily="2" charset="0"/>
              </a:endParaRPr>
            </a:p>
          </p:txBody>
        </p:sp>
      </p:grpSp>
      <p:sp>
        <p:nvSpPr>
          <p:cNvPr id="24" name="文本框 23">
            <a:extLst>
              <a:ext uri="{FF2B5EF4-FFF2-40B4-BE49-F238E27FC236}">
                <a16:creationId xmlns:a16="http://schemas.microsoft.com/office/drawing/2014/main" id="{B8D3026E-A196-C70D-0073-7A1A9F83FCC2}"/>
              </a:ext>
            </a:extLst>
          </p:cNvPr>
          <p:cNvSpPr txBox="1"/>
          <p:nvPr/>
        </p:nvSpPr>
        <p:spPr>
          <a:xfrm>
            <a:off x="1676398" y="5882878"/>
            <a:ext cx="112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他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CE31A54C-E1FE-8762-AC34-56EECB1B8D12}"/>
              </a:ext>
            </a:extLst>
          </p:cNvPr>
          <p:cNvSpPr txBox="1"/>
          <p:nvPr/>
        </p:nvSpPr>
        <p:spPr>
          <a:xfrm>
            <a:off x="5647763" y="5914614"/>
            <a:ext cx="112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是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486473C4-AE10-C5C6-7B5C-CE1223B91925}"/>
              </a:ext>
            </a:extLst>
          </p:cNvPr>
          <p:cNvSpPr txBox="1"/>
          <p:nvPr/>
        </p:nvSpPr>
        <p:spPr>
          <a:xfrm>
            <a:off x="9488715" y="5882878"/>
            <a:ext cx="112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zh-CN" altLang="en-US" dirty="0"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02E36120-5D08-FEEF-C48F-3D79B566AF90}"/>
              </a:ext>
            </a:extLst>
          </p:cNvPr>
          <p:cNvSpPr txBox="1"/>
          <p:nvPr/>
        </p:nvSpPr>
        <p:spPr>
          <a:xfrm>
            <a:off x="9488715" y="5914614"/>
            <a:ext cx="112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朋友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C911D086-5766-767C-4E51-F31D7039D161}"/>
              </a:ext>
            </a:extLst>
          </p:cNvPr>
          <p:cNvSpPr txBox="1"/>
          <p:nvPr/>
        </p:nvSpPr>
        <p:spPr>
          <a:xfrm>
            <a:off x="4452022" y="834795"/>
            <a:ext cx="32879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系动词（</a:t>
            </a:r>
            <a:r>
              <a:rPr lang="zh-CN" altLang="en-US" sz="2400" b="1" dirty="0">
                <a:solidFill>
                  <a:srgbClr val="FF0000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联系</a:t>
            </a:r>
            <a:r>
              <a:rPr lang="zh-CN" altLang="en-US" sz="24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动词）</a:t>
            </a:r>
            <a:endParaRPr lang="zh-CN" altLang="en-US" sz="2400" b="1" dirty="0">
              <a:solidFill>
                <a:srgbClr val="FF0000"/>
              </a:solidFill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075B15DF-0E13-2D19-8B91-18D0699FA5E7}"/>
              </a:ext>
            </a:extLst>
          </p:cNvPr>
          <p:cNvSpPr txBox="1"/>
          <p:nvPr/>
        </p:nvSpPr>
        <p:spPr>
          <a:xfrm>
            <a:off x="313763" y="834795"/>
            <a:ext cx="3854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主语</a:t>
            </a:r>
            <a:r>
              <a:rPr lang="en-US" altLang="zh-CN" sz="24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(</a:t>
            </a:r>
            <a:r>
              <a:rPr lang="zh-CN" altLang="en-US" sz="2400" b="1" dirty="0">
                <a:solidFill>
                  <a:srgbClr val="156082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谁</a:t>
            </a:r>
            <a:r>
              <a:rPr lang="en-US" altLang="zh-CN" sz="2400" b="1" dirty="0">
                <a:solidFill>
                  <a:srgbClr val="156082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/</a:t>
            </a:r>
            <a:r>
              <a:rPr lang="zh-CN" altLang="en-US" sz="2400" b="1" dirty="0">
                <a:solidFill>
                  <a:srgbClr val="156082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什么</a:t>
            </a:r>
            <a:r>
              <a:rPr lang="en-US" altLang="zh-CN" sz="24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)</a:t>
            </a:r>
            <a:endParaRPr lang="zh-CN" altLang="en-US" sz="2400" b="1" dirty="0"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F8E1DB91-CFE1-8517-9AAB-41B982D59FB4}"/>
              </a:ext>
            </a:extLst>
          </p:cNvPr>
          <p:cNvSpPr txBox="1"/>
          <p:nvPr/>
        </p:nvSpPr>
        <p:spPr>
          <a:xfrm>
            <a:off x="8023410" y="834795"/>
            <a:ext cx="38548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  表语（</a:t>
            </a:r>
            <a:r>
              <a:rPr lang="zh-CN" altLang="en-US" sz="2400" b="1" dirty="0">
                <a:solidFill>
                  <a:srgbClr val="7030A0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形容主语的话）</a:t>
            </a:r>
          </a:p>
        </p:txBody>
      </p:sp>
      <p:pic>
        <p:nvPicPr>
          <p:cNvPr id="3" name="图片 2" descr="形状&#10;&#10;AI 生成的内容可能不正确。">
            <a:extLst>
              <a:ext uri="{FF2B5EF4-FFF2-40B4-BE49-F238E27FC236}">
                <a16:creationId xmlns:a16="http://schemas.microsoft.com/office/drawing/2014/main" id="{1BF874FF-456C-7A11-79A8-801D7E423F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062"/>
          <a:stretch>
            <a:fillRect/>
          </a:stretch>
        </p:blipFill>
        <p:spPr>
          <a:xfrm>
            <a:off x="724160" y="2465824"/>
            <a:ext cx="3034033" cy="1393941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pic>
        <p:nvPicPr>
          <p:cNvPr id="14" name="图片 13" descr="卡通人物&#10;&#10;AI 生成的内容可能不正确。">
            <a:extLst>
              <a:ext uri="{FF2B5EF4-FFF2-40B4-BE49-F238E27FC236}">
                <a16:creationId xmlns:a16="http://schemas.microsoft.com/office/drawing/2014/main" id="{D3EFA915-917C-38AB-967F-EF243984EB0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3807" y="1648749"/>
            <a:ext cx="3005776" cy="2211016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pic>
        <p:nvPicPr>
          <p:cNvPr id="4" name="图形 3" descr="声音媒体 纯色填充">
            <a:extLst>
              <a:ext uri="{FF2B5EF4-FFF2-40B4-BE49-F238E27FC236}">
                <a16:creationId xmlns:a16="http://schemas.microsoft.com/office/drawing/2014/main" id="{57DBAA86-A2D4-BCD4-788A-0399F770F15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037943" y="5819182"/>
            <a:ext cx="560195" cy="560195"/>
          </a:xfrm>
          <a:prstGeom prst="rect">
            <a:avLst/>
          </a:prstGeom>
        </p:spPr>
      </p:pic>
      <p:pic>
        <p:nvPicPr>
          <p:cNvPr id="5" name="they are friends">
            <a:hlinkClick r:id="" action="ppaction://media"/>
            <a:extLst>
              <a:ext uri="{FF2B5EF4-FFF2-40B4-BE49-F238E27FC236}">
                <a16:creationId xmlns:a16="http://schemas.microsoft.com/office/drawing/2014/main" id="{0F7CD824-2523-A0B8-D71D-7A9E85867EC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1165412" y="1096405"/>
            <a:ext cx="609600" cy="609600"/>
          </a:xfrm>
          <a:prstGeom prst="rect">
            <a:avLst/>
          </a:prstGeom>
        </p:spPr>
      </p:pic>
      <p:sp>
        <p:nvSpPr>
          <p:cNvPr id="13" name="箭头: 五边形 1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B0A4A52-B670-0601-7159-76EB1C176031}"/>
              </a:ext>
            </a:extLst>
          </p:cNvPr>
          <p:cNvSpPr/>
          <p:nvPr/>
        </p:nvSpPr>
        <p:spPr>
          <a:xfrm>
            <a:off x="10618268" y="136197"/>
            <a:ext cx="1290728" cy="432673"/>
          </a:xfrm>
          <a:prstGeom prst="homePlate">
            <a:avLst/>
          </a:prstGeom>
          <a:solidFill>
            <a:srgbClr val="0065B1"/>
          </a:solidFill>
          <a:ln w="12700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anose="030F0702030302020204" pitchFamily="66" charset="0"/>
                <a:ea typeface="等线" panose="02010600030101010101" pitchFamily="2" charset="-122"/>
                <a:cs typeface="+mn-cs"/>
              </a:rPr>
              <a:t>NEXT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 panose="030F0702030302020204" pitchFamily="66" charset="0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7147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01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5000">
              <a:schemeClr val="accent6">
                <a:lumMod val="0"/>
                <a:lumOff val="100000"/>
              </a:schemeClr>
            </a:gs>
            <a:gs pos="16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28343B-9072-D2F0-7A75-9FF9FBE7DD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>
            <a:extLst>
              <a:ext uri="{FF2B5EF4-FFF2-40B4-BE49-F238E27FC236}">
                <a16:creationId xmlns:a16="http://schemas.microsoft.com/office/drawing/2014/main" id="{AEE53549-8B28-3BE5-39B5-9CBAB94A132C}"/>
              </a:ext>
            </a:extLst>
          </p:cNvPr>
          <p:cNvSpPr/>
          <p:nvPr/>
        </p:nvSpPr>
        <p:spPr>
          <a:xfrm>
            <a:off x="4168588" y="300318"/>
            <a:ext cx="3854824" cy="625736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outerShdw blurRad="50800" dist="38100" algn="l" rotWithShape="0">
              <a:srgbClr val="00B0F0">
                <a:alpha val="40000"/>
              </a:srgbClr>
            </a:outerShdw>
          </a:effectLst>
          <a:scene3d>
            <a:camera prst="orthographicFront"/>
            <a:lightRig rig="threePt" dir="t"/>
          </a:scene3d>
          <a:sp3d>
            <a:bevelT w="190500" h="1905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 descr="形状&#10;&#10;AI 生成的内容可能不正确。">
            <a:extLst>
              <a:ext uri="{FF2B5EF4-FFF2-40B4-BE49-F238E27FC236}">
                <a16:creationId xmlns:a16="http://schemas.microsoft.com/office/drawing/2014/main" id="{DC3FDDC1-629A-E31B-8DA8-7502E24DD6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8148" y="878402"/>
            <a:ext cx="3429000" cy="3429000"/>
          </a:xfrm>
          <a:prstGeom prst="rect">
            <a:avLst/>
          </a:prstGeom>
          <a:effectLst/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B5894BE6-7EFD-AE69-B3F6-DF9E2B295F91}"/>
              </a:ext>
            </a:extLst>
          </p:cNvPr>
          <p:cNvSpPr/>
          <p:nvPr/>
        </p:nvSpPr>
        <p:spPr>
          <a:xfrm>
            <a:off x="313764" y="300317"/>
            <a:ext cx="3854824" cy="625736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effectLst>
            <a:outerShdw blurRad="50800" dist="38100" algn="l" rotWithShape="0">
              <a:schemeClr val="tx2">
                <a:lumMod val="25000"/>
                <a:lumOff val="75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90500" h="1905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32249243-158D-E8DE-98BD-1D1440C18063}"/>
              </a:ext>
            </a:extLst>
          </p:cNvPr>
          <p:cNvSpPr/>
          <p:nvPr/>
        </p:nvSpPr>
        <p:spPr>
          <a:xfrm>
            <a:off x="8023411" y="300317"/>
            <a:ext cx="3854824" cy="625736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outerShdw blurRad="50800" dist="38100" algn="l" rotWithShape="0">
              <a:srgbClr val="00B0F0">
                <a:alpha val="40000"/>
              </a:srgbClr>
            </a:outerShdw>
          </a:effectLst>
          <a:scene3d>
            <a:camera prst="orthographicFront"/>
            <a:lightRig rig="threePt" dir="t"/>
          </a:scene3d>
          <a:sp3d>
            <a:bevelT w="190500" h="1905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22CA9BBF-9E81-D294-04DB-621971B1FE13}"/>
              </a:ext>
            </a:extLst>
          </p:cNvPr>
          <p:cNvGrpSpPr/>
          <p:nvPr/>
        </p:nvGrpSpPr>
        <p:grpSpPr>
          <a:xfrm>
            <a:off x="591705" y="4646984"/>
            <a:ext cx="3085079" cy="1123478"/>
            <a:chOff x="660707" y="4897098"/>
            <a:chExt cx="3085079" cy="1123478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4FD37557-27CB-32F2-57E0-074EF6EB427E}"/>
                </a:ext>
              </a:extLst>
            </p:cNvPr>
            <p:cNvSpPr/>
            <p:nvPr/>
          </p:nvSpPr>
          <p:spPr>
            <a:xfrm>
              <a:off x="660707" y="4897098"/>
              <a:ext cx="3085079" cy="112347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scene3d>
              <a:camera prst="orthographicFront"/>
              <a:lightRig rig="threePt" dir="t"/>
            </a:scene3d>
            <a:sp3d>
              <a:bevelT w="127000" h="127000"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5269609E-1387-8671-E911-478BA44C04CC}"/>
                </a:ext>
              </a:extLst>
            </p:cNvPr>
            <p:cNvSpPr txBox="1"/>
            <p:nvPr/>
          </p:nvSpPr>
          <p:spPr>
            <a:xfrm>
              <a:off x="822853" y="5066111"/>
              <a:ext cx="278493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b="1" dirty="0">
                  <a:latin typeface="Comic Neue" panose="02000000000000000000" pitchFamily="2" charset="0"/>
                </a:rPr>
                <a:t>It</a:t>
              </a:r>
              <a:endParaRPr lang="zh-CN" altLang="en-US" sz="4000" b="1" dirty="0">
                <a:latin typeface="Comic Neue" panose="02000000000000000000" pitchFamily="2" charset="0"/>
              </a:endParaRP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B22D8A47-E6B5-6CA0-EE9A-BCCB700EA5EA}"/>
              </a:ext>
            </a:extLst>
          </p:cNvPr>
          <p:cNvGrpSpPr/>
          <p:nvPr/>
        </p:nvGrpSpPr>
        <p:grpSpPr>
          <a:xfrm>
            <a:off x="4553460" y="4646984"/>
            <a:ext cx="3085079" cy="1123478"/>
            <a:chOff x="4553458" y="4897098"/>
            <a:chExt cx="3085079" cy="1123478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57FF212D-E768-BD0F-F60C-C7768F15997D}"/>
                </a:ext>
              </a:extLst>
            </p:cNvPr>
            <p:cNvSpPr/>
            <p:nvPr/>
          </p:nvSpPr>
          <p:spPr>
            <a:xfrm>
              <a:off x="4553458" y="4897098"/>
              <a:ext cx="3085079" cy="112347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scene3d>
              <a:camera prst="orthographicFront"/>
              <a:lightRig rig="threePt" dir="t"/>
            </a:scene3d>
            <a:sp3d>
              <a:bevelT w="127000" h="127000"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227D625D-532A-93A9-2EC8-64F58B83CA54}"/>
                </a:ext>
              </a:extLst>
            </p:cNvPr>
            <p:cNvSpPr txBox="1"/>
            <p:nvPr/>
          </p:nvSpPr>
          <p:spPr>
            <a:xfrm>
              <a:off x="4689407" y="5063345"/>
              <a:ext cx="283534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b="1" dirty="0">
                  <a:latin typeface="Comic Neue" panose="02000000000000000000" pitchFamily="2" charset="0"/>
                </a:rPr>
                <a:t>is</a:t>
              </a:r>
              <a:endParaRPr lang="zh-CN" altLang="en-US" sz="4000" b="1" dirty="0">
                <a:latin typeface="Comic Neue" panose="02000000000000000000" pitchFamily="2" charset="0"/>
              </a:endParaRP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CE0E59F2-1E68-8C64-7A31-3892FE2B0436}"/>
              </a:ext>
            </a:extLst>
          </p:cNvPr>
          <p:cNvGrpSpPr/>
          <p:nvPr/>
        </p:nvGrpSpPr>
        <p:grpSpPr>
          <a:xfrm>
            <a:off x="8515214" y="4646984"/>
            <a:ext cx="3085079" cy="1123478"/>
            <a:chOff x="8584216" y="4858315"/>
            <a:chExt cx="3085079" cy="1123478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33E32E81-4082-9A26-9C2D-1897DE0A12A1}"/>
                </a:ext>
              </a:extLst>
            </p:cNvPr>
            <p:cNvSpPr/>
            <p:nvPr/>
          </p:nvSpPr>
          <p:spPr>
            <a:xfrm>
              <a:off x="8584216" y="4858315"/>
              <a:ext cx="3085079" cy="112347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scene3d>
              <a:camera prst="orthographicFront"/>
              <a:lightRig rig="threePt" dir="t"/>
            </a:scene3d>
            <a:sp3d>
              <a:bevelT w="127000" h="127000"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BECAAB7B-EE82-2C6F-BDF7-F70957DEEB8B}"/>
                </a:ext>
              </a:extLst>
            </p:cNvPr>
            <p:cNvSpPr txBox="1"/>
            <p:nvPr/>
          </p:nvSpPr>
          <p:spPr>
            <a:xfrm>
              <a:off x="8713695" y="5063345"/>
              <a:ext cx="281759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b="1" dirty="0">
                  <a:latin typeface="Comic Neue" panose="02000000000000000000" pitchFamily="2" charset="0"/>
                </a:rPr>
                <a:t>a cat.</a:t>
              </a:r>
              <a:endParaRPr lang="zh-CN" altLang="en-US" sz="4000" b="1" dirty="0">
                <a:latin typeface="Comic Neue" panose="02000000000000000000" pitchFamily="2" charset="0"/>
              </a:endParaRPr>
            </a:p>
          </p:txBody>
        </p:sp>
      </p:grpSp>
      <p:sp>
        <p:nvSpPr>
          <p:cNvPr id="24" name="文本框 23">
            <a:extLst>
              <a:ext uri="{FF2B5EF4-FFF2-40B4-BE49-F238E27FC236}">
                <a16:creationId xmlns:a16="http://schemas.microsoft.com/office/drawing/2014/main" id="{3321A3C9-E864-83B7-1AFE-50413BE42CEE}"/>
              </a:ext>
            </a:extLst>
          </p:cNvPr>
          <p:cNvSpPr txBox="1"/>
          <p:nvPr/>
        </p:nvSpPr>
        <p:spPr>
          <a:xfrm>
            <a:off x="1676398" y="5882878"/>
            <a:ext cx="112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它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C1F6931B-61A2-A6E8-2236-9C80ADEB87A0}"/>
              </a:ext>
            </a:extLst>
          </p:cNvPr>
          <p:cNvSpPr txBox="1"/>
          <p:nvPr/>
        </p:nvSpPr>
        <p:spPr>
          <a:xfrm>
            <a:off x="5647763" y="5914614"/>
            <a:ext cx="112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是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32B0960D-1F08-CEFE-101A-ED1CFA39409C}"/>
              </a:ext>
            </a:extLst>
          </p:cNvPr>
          <p:cNvSpPr txBox="1"/>
          <p:nvPr/>
        </p:nvSpPr>
        <p:spPr>
          <a:xfrm>
            <a:off x="9488715" y="5882878"/>
            <a:ext cx="112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zh-CN" altLang="en-US" dirty="0"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2504D451-94A1-174F-95B9-7DEA223C1158}"/>
              </a:ext>
            </a:extLst>
          </p:cNvPr>
          <p:cNvSpPr txBox="1"/>
          <p:nvPr/>
        </p:nvSpPr>
        <p:spPr>
          <a:xfrm>
            <a:off x="9488715" y="5914614"/>
            <a:ext cx="112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猫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680A512B-07D5-1479-C644-BC55535C7AE5}"/>
              </a:ext>
            </a:extLst>
          </p:cNvPr>
          <p:cNvSpPr txBox="1"/>
          <p:nvPr/>
        </p:nvSpPr>
        <p:spPr>
          <a:xfrm>
            <a:off x="4452022" y="834795"/>
            <a:ext cx="32879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系动词（</a:t>
            </a:r>
            <a:r>
              <a:rPr lang="zh-CN" altLang="en-US" sz="2400" b="1" dirty="0">
                <a:solidFill>
                  <a:srgbClr val="FF0000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联系</a:t>
            </a:r>
            <a:r>
              <a:rPr lang="zh-CN" altLang="en-US" sz="24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动词）</a:t>
            </a:r>
            <a:endParaRPr lang="zh-CN" altLang="en-US" sz="2400" b="1" dirty="0">
              <a:solidFill>
                <a:srgbClr val="FF0000"/>
              </a:solidFill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ED8F5573-E2EE-E0D4-BDB5-C24F6EC2527C}"/>
              </a:ext>
            </a:extLst>
          </p:cNvPr>
          <p:cNvSpPr txBox="1"/>
          <p:nvPr/>
        </p:nvSpPr>
        <p:spPr>
          <a:xfrm>
            <a:off x="313763" y="834795"/>
            <a:ext cx="3854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主语</a:t>
            </a:r>
            <a:r>
              <a:rPr lang="en-US" altLang="zh-CN" sz="24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(</a:t>
            </a:r>
            <a:r>
              <a:rPr lang="zh-CN" altLang="en-US" sz="2400" b="1" dirty="0">
                <a:solidFill>
                  <a:srgbClr val="156082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谁</a:t>
            </a:r>
            <a:r>
              <a:rPr lang="en-US" altLang="zh-CN" sz="2400" b="1" dirty="0">
                <a:solidFill>
                  <a:srgbClr val="156082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/</a:t>
            </a:r>
            <a:r>
              <a:rPr lang="zh-CN" altLang="en-US" sz="2400" b="1" dirty="0">
                <a:solidFill>
                  <a:srgbClr val="156082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什么</a:t>
            </a:r>
            <a:r>
              <a:rPr lang="en-US" altLang="zh-CN" sz="24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)</a:t>
            </a:r>
            <a:endParaRPr lang="zh-CN" altLang="en-US" sz="2400" b="1" dirty="0"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E8721ED9-A488-0FC4-4C03-AEC67429EE19}"/>
              </a:ext>
            </a:extLst>
          </p:cNvPr>
          <p:cNvSpPr txBox="1"/>
          <p:nvPr/>
        </p:nvSpPr>
        <p:spPr>
          <a:xfrm>
            <a:off x="8023410" y="834795"/>
            <a:ext cx="38548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  表语（</a:t>
            </a:r>
            <a:r>
              <a:rPr lang="zh-CN" altLang="en-US" sz="2400" b="1" dirty="0">
                <a:solidFill>
                  <a:srgbClr val="7030A0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形容主语的话）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3D0ADDC-CB10-9234-D16A-A088497FAE8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1827" y="2211016"/>
            <a:ext cx="2646956" cy="1971138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pic>
        <p:nvPicPr>
          <p:cNvPr id="17" name="图片 16" descr="卡通人物&#10;&#10;AI 生成的内容可能不正确。">
            <a:extLst>
              <a:ext uri="{FF2B5EF4-FFF2-40B4-BE49-F238E27FC236}">
                <a16:creationId xmlns:a16="http://schemas.microsoft.com/office/drawing/2014/main" id="{52B59213-4F0B-D5F4-FF68-5588B5D696A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515214" y="1742230"/>
            <a:ext cx="2589808" cy="2550961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pic>
        <p:nvPicPr>
          <p:cNvPr id="3" name="图形 2" descr="声音媒体 纯色填充">
            <a:extLst>
              <a:ext uri="{FF2B5EF4-FFF2-40B4-BE49-F238E27FC236}">
                <a16:creationId xmlns:a16="http://schemas.microsoft.com/office/drawing/2014/main" id="{7B150F76-1CF1-4021-C829-D2A8422AB0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037943" y="5819182"/>
            <a:ext cx="560195" cy="560195"/>
          </a:xfrm>
          <a:prstGeom prst="rect">
            <a:avLst/>
          </a:prstGeom>
        </p:spPr>
      </p:pic>
      <p:pic>
        <p:nvPicPr>
          <p:cNvPr id="5" name="it is a cat">
            <a:hlinkClick r:id="" action="ppaction://media"/>
            <a:extLst>
              <a:ext uri="{FF2B5EF4-FFF2-40B4-BE49-F238E27FC236}">
                <a16:creationId xmlns:a16="http://schemas.microsoft.com/office/drawing/2014/main" id="{03482662-99B7-E1CE-56CE-82D1C92621F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1023115" y="473358"/>
            <a:ext cx="609600" cy="609600"/>
          </a:xfrm>
          <a:prstGeom prst="rect">
            <a:avLst/>
          </a:prstGeom>
        </p:spPr>
      </p:pic>
      <p:sp>
        <p:nvSpPr>
          <p:cNvPr id="13" name="箭头: 五边形 1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189F52F-7308-88B6-4593-5407C5D7F26B}"/>
              </a:ext>
            </a:extLst>
          </p:cNvPr>
          <p:cNvSpPr/>
          <p:nvPr/>
        </p:nvSpPr>
        <p:spPr>
          <a:xfrm>
            <a:off x="10618268" y="136197"/>
            <a:ext cx="1290728" cy="432673"/>
          </a:xfrm>
          <a:prstGeom prst="homePlate">
            <a:avLst/>
          </a:prstGeom>
          <a:solidFill>
            <a:srgbClr val="0065B1"/>
          </a:solidFill>
          <a:ln w="12700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anose="030F0702030302020204" pitchFamily="66" charset="0"/>
                <a:ea typeface="等线" panose="02010600030101010101" pitchFamily="2" charset="-122"/>
                <a:cs typeface="+mn-cs"/>
              </a:rPr>
              <a:t>NEXT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 panose="030F0702030302020204" pitchFamily="66" charset="0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32793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14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5000">
              <a:schemeClr val="accent6">
                <a:lumMod val="0"/>
                <a:lumOff val="100000"/>
              </a:schemeClr>
            </a:gs>
            <a:gs pos="16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8BA4A3-80AD-4201-50F5-27229F4DFB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>
            <a:extLst>
              <a:ext uri="{FF2B5EF4-FFF2-40B4-BE49-F238E27FC236}">
                <a16:creationId xmlns:a16="http://schemas.microsoft.com/office/drawing/2014/main" id="{BAF2CF3F-8EE6-384F-60F4-529745748943}"/>
              </a:ext>
            </a:extLst>
          </p:cNvPr>
          <p:cNvSpPr/>
          <p:nvPr/>
        </p:nvSpPr>
        <p:spPr>
          <a:xfrm>
            <a:off x="4168588" y="300318"/>
            <a:ext cx="3854824" cy="625736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outerShdw blurRad="50800" dist="38100" algn="l" rotWithShape="0">
              <a:srgbClr val="00B0F0">
                <a:alpha val="40000"/>
              </a:srgbClr>
            </a:outerShdw>
          </a:effectLst>
          <a:scene3d>
            <a:camera prst="orthographicFront"/>
            <a:lightRig rig="threePt" dir="t"/>
          </a:scene3d>
          <a:sp3d>
            <a:bevelT w="190500" h="1905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 descr="形状&#10;&#10;AI 生成的内容可能不正确。">
            <a:extLst>
              <a:ext uri="{FF2B5EF4-FFF2-40B4-BE49-F238E27FC236}">
                <a16:creationId xmlns:a16="http://schemas.microsoft.com/office/drawing/2014/main" id="{C5651E53-95CC-F710-9C4C-EA8FB5A404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8148" y="878402"/>
            <a:ext cx="3429000" cy="3429000"/>
          </a:xfrm>
          <a:prstGeom prst="rect">
            <a:avLst/>
          </a:prstGeom>
          <a:effectLst/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68701AF6-AB94-BE18-EBC8-76D2828CDE01}"/>
              </a:ext>
            </a:extLst>
          </p:cNvPr>
          <p:cNvSpPr/>
          <p:nvPr/>
        </p:nvSpPr>
        <p:spPr>
          <a:xfrm>
            <a:off x="313764" y="300317"/>
            <a:ext cx="3854824" cy="625736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effectLst>
            <a:outerShdw blurRad="50800" dist="38100" algn="l" rotWithShape="0">
              <a:schemeClr val="tx2">
                <a:lumMod val="25000"/>
                <a:lumOff val="75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90500" h="1905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3E456D80-1DEE-FD5B-9601-F1B88ECB3563}"/>
              </a:ext>
            </a:extLst>
          </p:cNvPr>
          <p:cNvSpPr/>
          <p:nvPr/>
        </p:nvSpPr>
        <p:spPr>
          <a:xfrm>
            <a:off x="8023411" y="300317"/>
            <a:ext cx="3854824" cy="625736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outerShdw blurRad="50800" dist="38100" algn="l" rotWithShape="0">
              <a:srgbClr val="00B0F0">
                <a:alpha val="40000"/>
              </a:srgbClr>
            </a:outerShdw>
          </a:effectLst>
          <a:scene3d>
            <a:camera prst="orthographicFront"/>
            <a:lightRig rig="threePt" dir="t"/>
          </a:scene3d>
          <a:sp3d>
            <a:bevelT w="190500" h="1905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CBA12208-7901-B030-6E9C-228D96E924A1}"/>
              </a:ext>
            </a:extLst>
          </p:cNvPr>
          <p:cNvGrpSpPr/>
          <p:nvPr/>
        </p:nvGrpSpPr>
        <p:grpSpPr>
          <a:xfrm>
            <a:off x="591705" y="4646984"/>
            <a:ext cx="3085079" cy="1123478"/>
            <a:chOff x="660707" y="4897098"/>
            <a:chExt cx="3085079" cy="1123478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4D44D859-05AB-D310-BF1A-9830FC85476A}"/>
                </a:ext>
              </a:extLst>
            </p:cNvPr>
            <p:cNvSpPr/>
            <p:nvPr/>
          </p:nvSpPr>
          <p:spPr>
            <a:xfrm>
              <a:off x="660707" y="4897098"/>
              <a:ext cx="3085079" cy="112347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scene3d>
              <a:camera prst="orthographicFront"/>
              <a:lightRig rig="threePt" dir="t"/>
            </a:scene3d>
            <a:sp3d>
              <a:bevelT w="127000" h="127000"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0C67F372-23E0-9BF8-107C-059641B4634A}"/>
                </a:ext>
              </a:extLst>
            </p:cNvPr>
            <p:cNvSpPr txBox="1"/>
            <p:nvPr/>
          </p:nvSpPr>
          <p:spPr>
            <a:xfrm>
              <a:off x="822853" y="5066111"/>
              <a:ext cx="278493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b="1" dirty="0">
                  <a:latin typeface="Comic Neue" panose="02000000000000000000" pitchFamily="2" charset="0"/>
                </a:rPr>
                <a:t>I</a:t>
              </a:r>
              <a:endParaRPr lang="zh-CN" altLang="en-US" sz="4000" b="1" dirty="0">
                <a:latin typeface="Comic Neue" panose="02000000000000000000" pitchFamily="2" charset="0"/>
              </a:endParaRP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24BFF3F7-150C-E12F-9ED3-8D5C56748C63}"/>
              </a:ext>
            </a:extLst>
          </p:cNvPr>
          <p:cNvGrpSpPr/>
          <p:nvPr/>
        </p:nvGrpSpPr>
        <p:grpSpPr>
          <a:xfrm>
            <a:off x="4553460" y="4646984"/>
            <a:ext cx="3085079" cy="1123478"/>
            <a:chOff x="4553458" y="4897098"/>
            <a:chExt cx="3085079" cy="1123478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4703C751-CA0E-70D5-0E42-BE71100E27DA}"/>
                </a:ext>
              </a:extLst>
            </p:cNvPr>
            <p:cNvSpPr/>
            <p:nvPr/>
          </p:nvSpPr>
          <p:spPr>
            <a:xfrm>
              <a:off x="4553458" y="4897098"/>
              <a:ext cx="3085079" cy="112347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scene3d>
              <a:camera prst="orthographicFront"/>
              <a:lightRig rig="threePt" dir="t"/>
            </a:scene3d>
            <a:sp3d>
              <a:bevelT w="127000" h="127000"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818A8D09-75AD-2BEA-04CD-950D9C07C4EC}"/>
                </a:ext>
              </a:extLst>
            </p:cNvPr>
            <p:cNvSpPr txBox="1"/>
            <p:nvPr/>
          </p:nvSpPr>
          <p:spPr>
            <a:xfrm>
              <a:off x="4689407" y="5063345"/>
              <a:ext cx="283534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b="1" dirty="0">
                  <a:latin typeface="Comic Neue" panose="02000000000000000000" pitchFamily="2" charset="0"/>
                </a:rPr>
                <a:t>am</a:t>
              </a:r>
              <a:endParaRPr lang="zh-CN" altLang="en-US" sz="4000" b="1" dirty="0">
                <a:latin typeface="Comic Neue" panose="02000000000000000000" pitchFamily="2" charset="0"/>
              </a:endParaRP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6D0AB4CD-CD67-E446-B634-9DF82D749C00}"/>
              </a:ext>
            </a:extLst>
          </p:cNvPr>
          <p:cNvGrpSpPr/>
          <p:nvPr/>
        </p:nvGrpSpPr>
        <p:grpSpPr>
          <a:xfrm>
            <a:off x="8515214" y="4646984"/>
            <a:ext cx="3085079" cy="1123478"/>
            <a:chOff x="8584216" y="4858315"/>
            <a:chExt cx="3085079" cy="1123478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E79EB9D6-0738-A449-C251-8A25CE2DCB0C}"/>
                </a:ext>
              </a:extLst>
            </p:cNvPr>
            <p:cNvSpPr/>
            <p:nvPr/>
          </p:nvSpPr>
          <p:spPr>
            <a:xfrm>
              <a:off x="8584216" y="4858315"/>
              <a:ext cx="3085079" cy="112347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scene3d>
              <a:camera prst="orthographicFront"/>
              <a:lightRig rig="threePt" dir="t"/>
            </a:scene3d>
            <a:sp3d>
              <a:bevelT w="127000" h="127000"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9A5D45B9-BA2B-E73B-A724-8D118BCD811B}"/>
                </a:ext>
              </a:extLst>
            </p:cNvPr>
            <p:cNvSpPr txBox="1"/>
            <p:nvPr/>
          </p:nvSpPr>
          <p:spPr>
            <a:xfrm>
              <a:off x="8713695" y="5063345"/>
              <a:ext cx="281759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b="1" dirty="0">
                  <a:latin typeface="Comic Neue" panose="02000000000000000000" pitchFamily="2" charset="0"/>
                </a:rPr>
                <a:t>in the car.</a:t>
              </a:r>
              <a:endParaRPr lang="zh-CN" altLang="en-US" sz="4000" b="1" dirty="0">
                <a:latin typeface="Comic Neue" panose="02000000000000000000" pitchFamily="2" charset="0"/>
              </a:endParaRPr>
            </a:p>
          </p:txBody>
        </p:sp>
      </p:grpSp>
      <p:sp>
        <p:nvSpPr>
          <p:cNvPr id="24" name="文本框 23">
            <a:extLst>
              <a:ext uri="{FF2B5EF4-FFF2-40B4-BE49-F238E27FC236}">
                <a16:creationId xmlns:a16="http://schemas.microsoft.com/office/drawing/2014/main" id="{F95CA1F0-CA57-F1A4-AF72-641C68583A54}"/>
              </a:ext>
            </a:extLst>
          </p:cNvPr>
          <p:cNvSpPr txBox="1"/>
          <p:nvPr/>
        </p:nvSpPr>
        <p:spPr>
          <a:xfrm>
            <a:off x="1676398" y="5882878"/>
            <a:ext cx="112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我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E48A6EF6-860A-1882-2882-AD057064965B}"/>
              </a:ext>
            </a:extLst>
          </p:cNvPr>
          <p:cNvSpPr txBox="1"/>
          <p:nvPr/>
        </p:nvSpPr>
        <p:spPr>
          <a:xfrm>
            <a:off x="5647763" y="5914614"/>
            <a:ext cx="112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在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31E859BE-FE1A-94FC-4CA4-A9D940757040}"/>
              </a:ext>
            </a:extLst>
          </p:cNvPr>
          <p:cNvSpPr txBox="1"/>
          <p:nvPr/>
        </p:nvSpPr>
        <p:spPr>
          <a:xfrm>
            <a:off x="9488715" y="5882878"/>
            <a:ext cx="112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zh-CN" altLang="en-US" dirty="0"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2C568970-C859-5996-4471-3DDDEDD10EF5}"/>
              </a:ext>
            </a:extLst>
          </p:cNvPr>
          <p:cNvSpPr txBox="1"/>
          <p:nvPr/>
        </p:nvSpPr>
        <p:spPr>
          <a:xfrm>
            <a:off x="9488715" y="5914614"/>
            <a:ext cx="112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车里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5EC0C559-AAE5-5883-E46A-1A888AB67C7A}"/>
              </a:ext>
            </a:extLst>
          </p:cNvPr>
          <p:cNvSpPr txBox="1"/>
          <p:nvPr/>
        </p:nvSpPr>
        <p:spPr>
          <a:xfrm>
            <a:off x="4452022" y="834795"/>
            <a:ext cx="32879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系动词（</a:t>
            </a:r>
            <a:r>
              <a:rPr lang="zh-CN" altLang="en-US" sz="2400" b="1" dirty="0">
                <a:solidFill>
                  <a:srgbClr val="FF0000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联系</a:t>
            </a:r>
            <a:r>
              <a:rPr lang="zh-CN" altLang="en-US" sz="24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动词）</a:t>
            </a:r>
            <a:endParaRPr lang="zh-CN" altLang="en-US" sz="2400" b="1" dirty="0">
              <a:solidFill>
                <a:srgbClr val="FF0000"/>
              </a:solidFill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756EDA4B-4309-B9FF-99B8-7D6768FA2BF9}"/>
              </a:ext>
            </a:extLst>
          </p:cNvPr>
          <p:cNvSpPr txBox="1"/>
          <p:nvPr/>
        </p:nvSpPr>
        <p:spPr>
          <a:xfrm>
            <a:off x="313763" y="834795"/>
            <a:ext cx="3854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主语</a:t>
            </a:r>
            <a:r>
              <a:rPr lang="en-US" altLang="zh-CN" sz="24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(</a:t>
            </a:r>
            <a:r>
              <a:rPr lang="zh-CN" altLang="en-US" sz="2400" b="1" dirty="0">
                <a:solidFill>
                  <a:srgbClr val="156082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谁</a:t>
            </a:r>
            <a:r>
              <a:rPr lang="en-US" altLang="zh-CN" sz="2400" b="1" dirty="0">
                <a:solidFill>
                  <a:srgbClr val="156082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/</a:t>
            </a:r>
            <a:r>
              <a:rPr lang="zh-CN" altLang="en-US" sz="2400" b="1" dirty="0">
                <a:solidFill>
                  <a:srgbClr val="156082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什么</a:t>
            </a:r>
            <a:r>
              <a:rPr lang="en-US" altLang="zh-CN" sz="24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)</a:t>
            </a:r>
            <a:endParaRPr lang="zh-CN" altLang="en-US" sz="2400" b="1" dirty="0"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BC3279E9-17DF-3AE2-5E88-8E416FD645AC}"/>
              </a:ext>
            </a:extLst>
          </p:cNvPr>
          <p:cNvSpPr txBox="1"/>
          <p:nvPr/>
        </p:nvSpPr>
        <p:spPr>
          <a:xfrm>
            <a:off x="8023410" y="834795"/>
            <a:ext cx="38548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  表语（</a:t>
            </a:r>
            <a:r>
              <a:rPr lang="zh-CN" altLang="en-US" sz="2400" b="1" dirty="0">
                <a:solidFill>
                  <a:srgbClr val="7030A0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形容主语的话）</a:t>
            </a:r>
          </a:p>
        </p:txBody>
      </p:sp>
      <p:pic>
        <p:nvPicPr>
          <p:cNvPr id="3" name="图片 2" descr="图片包含 徽标&#10;&#10;AI 生成的内容可能不正确。">
            <a:extLst>
              <a:ext uri="{FF2B5EF4-FFF2-40B4-BE49-F238E27FC236}">
                <a16:creationId xmlns:a16="http://schemas.microsoft.com/office/drawing/2014/main" id="{061A8078-2B6B-372F-70AE-1F519A7A92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62" t="1829" r="39095" b="34854"/>
          <a:stretch>
            <a:fillRect/>
          </a:stretch>
        </p:blipFill>
        <p:spPr>
          <a:xfrm>
            <a:off x="1338955" y="1906406"/>
            <a:ext cx="1906268" cy="2435107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pic>
        <p:nvPicPr>
          <p:cNvPr id="13" name="图片 12" descr="图标&#10;&#10;AI 生成的内容可能不正确。">
            <a:extLst>
              <a:ext uri="{FF2B5EF4-FFF2-40B4-BE49-F238E27FC236}">
                <a16:creationId xmlns:a16="http://schemas.microsoft.com/office/drawing/2014/main" id="{6F0C4407-24CC-0F45-490F-102931D5161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3419" y="2056319"/>
            <a:ext cx="2940143" cy="2135279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pic>
        <p:nvPicPr>
          <p:cNvPr id="4" name="图形 3" descr="声音媒体 纯色填充">
            <a:extLst>
              <a:ext uri="{FF2B5EF4-FFF2-40B4-BE49-F238E27FC236}">
                <a16:creationId xmlns:a16="http://schemas.microsoft.com/office/drawing/2014/main" id="{02126266-8347-D687-E293-5740D718D2E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037943" y="5819182"/>
            <a:ext cx="560195" cy="560195"/>
          </a:xfrm>
          <a:prstGeom prst="rect">
            <a:avLst/>
          </a:prstGeom>
        </p:spPr>
      </p:pic>
      <p:pic>
        <p:nvPicPr>
          <p:cNvPr id="5" name="i am in the car">
            <a:hlinkClick r:id="" action="ppaction://media"/>
            <a:extLst>
              <a:ext uri="{FF2B5EF4-FFF2-40B4-BE49-F238E27FC236}">
                <a16:creationId xmlns:a16="http://schemas.microsoft.com/office/drawing/2014/main" id="{19CFEC48-97AD-0F6F-3F50-E039E6D3FB9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1281955" y="598863"/>
            <a:ext cx="609600" cy="609600"/>
          </a:xfrm>
          <a:prstGeom prst="rect">
            <a:avLst/>
          </a:prstGeom>
        </p:spPr>
      </p:pic>
      <p:sp>
        <p:nvSpPr>
          <p:cNvPr id="14" name="箭头: 五边形 1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16E3728-D4E7-B70D-93AB-8A7323A5F506}"/>
              </a:ext>
            </a:extLst>
          </p:cNvPr>
          <p:cNvSpPr/>
          <p:nvPr/>
        </p:nvSpPr>
        <p:spPr>
          <a:xfrm>
            <a:off x="10618268" y="136197"/>
            <a:ext cx="1290728" cy="432673"/>
          </a:xfrm>
          <a:prstGeom prst="homePlate">
            <a:avLst/>
          </a:prstGeom>
          <a:solidFill>
            <a:srgbClr val="0065B1"/>
          </a:solidFill>
          <a:ln w="12700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anose="030F0702030302020204" pitchFamily="66" charset="0"/>
                <a:ea typeface="等线" panose="02010600030101010101" pitchFamily="2" charset="-122"/>
                <a:cs typeface="+mn-cs"/>
              </a:rPr>
              <a:t>NEXT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 panose="030F0702030302020204" pitchFamily="66" charset="0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9500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24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5000">
              <a:schemeClr val="accent6">
                <a:lumMod val="0"/>
                <a:lumOff val="100000"/>
              </a:schemeClr>
            </a:gs>
            <a:gs pos="16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1A4DD7A-CA78-1FD3-297F-A1F46092A6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>
            <a:extLst>
              <a:ext uri="{FF2B5EF4-FFF2-40B4-BE49-F238E27FC236}">
                <a16:creationId xmlns:a16="http://schemas.microsoft.com/office/drawing/2014/main" id="{E95D130A-C280-755E-DC7C-F8F6D6BE538A}"/>
              </a:ext>
            </a:extLst>
          </p:cNvPr>
          <p:cNvSpPr/>
          <p:nvPr/>
        </p:nvSpPr>
        <p:spPr>
          <a:xfrm>
            <a:off x="4168588" y="300318"/>
            <a:ext cx="3854824" cy="625736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outerShdw blurRad="50800" dist="38100" algn="l" rotWithShape="0">
              <a:srgbClr val="00B0F0">
                <a:alpha val="40000"/>
              </a:srgbClr>
            </a:outerShdw>
          </a:effectLst>
          <a:scene3d>
            <a:camera prst="orthographicFront"/>
            <a:lightRig rig="threePt" dir="t"/>
          </a:scene3d>
          <a:sp3d>
            <a:bevelT w="190500" h="1905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 descr="形状&#10;&#10;AI 生成的内容可能不正确。">
            <a:extLst>
              <a:ext uri="{FF2B5EF4-FFF2-40B4-BE49-F238E27FC236}">
                <a16:creationId xmlns:a16="http://schemas.microsoft.com/office/drawing/2014/main" id="{95C19C99-BBA4-65DC-699C-277F94474D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8148" y="878402"/>
            <a:ext cx="3429000" cy="3429000"/>
          </a:xfrm>
          <a:prstGeom prst="rect">
            <a:avLst/>
          </a:prstGeom>
          <a:effectLst/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EAE552D9-985D-8FD5-2E3D-03F6FBAF018A}"/>
              </a:ext>
            </a:extLst>
          </p:cNvPr>
          <p:cNvSpPr/>
          <p:nvPr/>
        </p:nvSpPr>
        <p:spPr>
          <a:xfrm>
            <a:off x="313764" y="300317"/>
            <a:ext cx="3854824" cy="625736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effectLst>
            <a:outerShdw blurRad="50800" dist="38100" algn="l" rotWithShape="0">
              <a:schemeClr val="tx2">
                <a:lumMod val="25000"/>
                <a:lumOff val="75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90500" h="1905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8B4C19AB-8D6E-9878-71E1-E0EEFE72DDE0}"/>
              </a:ext>
            </a:extLst>
          </p:cNvPr>
          <p:cNvSpPr/>
          <p:nvPr/>
        </p:nvSpPr>
        <p:spPr>
          <a:xfrm>
            <a:off x="8023411" y="300317"/>
            <a:ext cx="3854824" cy="625736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outerShdw blurRad="50800" dist="38100" algn="l" rotWithShape="0">
              <a:srgbClr val="00B0F0">
                <a:alpha val="40000"/>
              </a:srgbClr>
            </a:outerShdw>
          </a:effectLst>
          <a:scene3d>
            <a:camera prst="orthographicFront"/>
            <a:lightRig rig="threePt" dir="t"/>
          </a:scene3d>
          <a:sp3d>
            <a:bevelT w="190500" h="1905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8132D-A2EB-7F40-1304-9FFB46D2F387}"/>
              </a:ext>
            </a:extLst>
          </p:cNvPr>
          <p:cNvSpPr/>
          <p:nvPr/>
        </p:nvSpPr>
        <p:spPr>
          <a:xfrm>
            <a:off x="591705" y="4646984"/>
            <a:ext cx="3085079" cy="112347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27000" h="1270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68BBFF5-FBDC-E51E-C6FC-61454FCD159C}"/>
              </a:ext>
            </a:extLst>
          </p:cNvPr>
          <p:cNvSpPr txBox="1"/>
          <p:nvPr/>
        </p:nvSpPr>
        <p:spPr>
          <a:xfrm>
            <a:off x="753851" y="4815997"/>
            <a:ext cx="27849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latin typeface="Comic Neue" panose="02000000000000000000" pitchFamily="2" charset="0"/>
              </a:rPr>
              <a:t>?</a:t>
            </a:r>
            <a:endParaRPr lang="zh-CN" altLang="en-US" sz="4000" b="1" dirty="0">
              <a:latin typeface="Comic Neue" panose="02000000000000000000" pitchFamily="2" charset="0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F2BF68FB-064B-F545-1AB2-A8E8106E8688}"/>
              </a:ext>
            </a:extLst>
          </p:cNvPr>
          <p:cNvSpPr/>
          <p:nvPr/>
        </p:nvSpPr>
        <p:spPr>
          <a:xfrm>
            <a:off x="4553460" y="4646984"/>
            <a:ext cx="3085079" cy="112347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27000" h="1270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D649E8D-0D0C-1AFF-293F-1D5892E3095E}"/>
              </a:ext>
            </a:extLst>
          </p:cNvPr>
          <p:cNvSpPr txBox="1"/>
          <p:nvPr/>
        </p:nvSpPr>
        <p:spPr>
          <a:xfrm>
            <a:off x="4689409" y="4813231"/>
            <a:ext cx="28353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latin typeface="Comic Neue" panose="02000000000000000000" pitchFamily="2" charset="0"/>
              </a:rPr>
              <a:t>?</a:t>
            </a:r>
            <a:endParaRPr lang="zh-CN" altLang="en-US" sz="4000" b="1" dirty="0">
              <a:latin typeface="Comic Neue" panose="02000000000000000000" pitchFamily="2" charset="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79EC4D64-96E3-F1E7-F180-0F1279820571}"/>
              </a:ext>
            </a:extLst>
          </p:cNvPr>
          <p:cNvSpPr/>
          <p:nvPr/>
        </p:nvSpPr>
        <p:spPr>
          <a:xfrm>
            <a:off x="8515214" y="4646984"/>
            <a:ext cx="3085079" cy="112347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27000" h="1270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4C60C852-02FA-D4D5-3D8D-A8FDC59119B0}"/>
              </a:ext>
            </a:extLst>
          </p:cNvPr>
          <p:cNvSpPr txBox="1"/>
          <p:nvPr/>
        </p:nvSpPr>
        <p:spPr>
          <a:xfrm>
            <a:off x="8644693" y="4852014"/>
            <a:ext cx="28175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latin typeface="Comic Neue" panose="02000000000000000000" pitchFamily="2" charset="0"/>
              </a:rPr>
              <a:t>?.</a:t>
            </a:r>
            <a:endParaRPr lang="zh-CN" altLang="en-US" sz="4000" b="1" dirty="0">
              <a:latin typeface="Comic Neue" panose="02000000000000000000" pitchFamily="2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ADE7918A-8BA5-3042-D9FE-392BC1E1BE4D}"/>
              </a:ext>
            </a:extLst>
          </p:cNvPr>
          <p:cNvSpPr txBox="1"/>
          <p:nvPr/>
        </p:nvSpPr>
        <p:spPr>
          <a:xfrm>
            <a:off x="1676398" y="5882878"/>
            <a:ext cx="112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他们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A6140F86-9506-91D2-B95D-11273633A537}"/>
              </a:ext>
            </a:extLst>
          </p:cNvPr>
          <p:cNvSpPr txBox="1"/>
          <p:nvPr/>
        </p:nvSpPr>
        <p:spPr>
          <a:xfrm>
            <a:off x="5647763" y="5914614"/>
            <a:ext cx="112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是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8436C388-6FB4-FD33-A9AF-32F5516C91C7}"/>
              </a:ext>
            </a:extLst>
          </p:cNvPr>
          <p:cNvSpPr txBox="1"/>
          <p:nvPr/>
        </p:nvSpPr>
        <p:spPr>
          <a:xfrm>
            <a:off x="9488715" y="5882878"/>
            <a:ext cx="112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zh-CN" altLang="en-US" dirty="0"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6D848F5A-EDF7-7477-ED00-E72415ADD4AB}"/>
              </a:ext>
            </a:extLst>
          </p:cNvPr>
          <p:cNvSpPr txBox="1"/>
          <p:nvPr/>
        </p:nvSpPr>
        <p:spPr>
          <a:xfrm>
            <a:off x="9488715" y="5914614"/>
            <a:ext cx="112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双胞胎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DE150F2E-3429-7AE8-9C82-A4D50292954D}"/>
              </a:ext>
            </a:extLst>
          </p:cNvPr>
          <p:cNvSpPr txBox="1"/>
          <p:nvPr/>
        </p:nvSpPr>
        <p:spPr>
          <a:xfrm>
            <a:off x="4452022" y="834795"/>
            <a:ext cx="32879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系动词（</a:t>
            </a:r>
            <a:r>
              <a:rPr lang="zh-CN" altLang="en-US" sz="2400" b="1" dirty="0">
                <a:solidFill>
                  <a:srgbClr val="FF0000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联系</a:t>
            </a:r>
            <a:r>
              <a:rPr lang="zh-CN" altLang="en-US" sz="24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动词）</a:t>
            </a:r>
            <a:endParaRPr lang="zh-CN" altLang="en-US" sz="2400" b="1" dirty="0">
              <a:solidFill>
                <a:srgbClr val="FF0000"/>
              </a:solidFill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82824D47-2108-1836-17E7-86CF35F4726C}"/>
              </a:ext>
            </a:extLst>
          </p:cNvPr>
          <p:cNvSpPr txBox="1"/>
          <p:nvPr/>
        </p:nvSpPr>
        <p:spPr>
          <a:xfrm>
            <a:off x="313763" y="834795"/>
            <a:ext cx="3854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主语</a:t>
            </a:r>
            <a:r>
              <a:rPr lang="en-US" altLang="zh-CN" sz="24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(</a:t>
            </a:r>
            <a:r>
              <a:rPr lang="zh-CN" altLang="en-US" sz="2400" b="1" dirty="0">
                <a:solidFill>
                  <a:srgbClr val="156082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谁</a:t>
            </a:r>
            <a:r>
              <a:rPr lang="en-US" altLang="zh-CN" sz="2400" b="1" dirty="0">
                <a:solidFill>
                  <a:srgbClr val="156082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/</a:t>
            </a:r>
            <a:r>
              <a:rPr lang="zh-CN" altLang="en-US" sz="2400" b="1" dirty="0">
                <a:solidFill>
                  <a:srgbClr val="156082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什么</a:t>
            </a:r>
            <a:r>
              <a:rPr lang="en-US" altLang="zh-CN" sz="24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)</a:t>
            </a:r>
            <a:endParaRPr lang="zh-CN" altLang="en-US" sz="2400" b="1" dirty="0"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2112ED90-78A8-9E8F-3D2B-0DC05A34AFB1}"/>
              </a:ext>
            </a:extLst>
          </p:cNvPr>
          <p:cNvSpPr txBox="1"/>
          <p:nvPr/>
        </p:nvSpPr>
        <p:spPr>
          <a:xfrm>
            <a:off x="8023410" y="834795"/>
            <a:ext cx="38548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  表语（</a:t>
            </a:r>
            <a:r>
              <a:rPr lang="zh-CN" altLang="en-US" sz="2400" b="1" dirty="0">
                <a:solidFill>
                  <a:srgbClr val="7030A0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形容主语的话）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B7C85A5-62EC-56A5-932C-0067D8D9E5CB}"/>
              </a:ext>
            </a:extLst>
          </p:cNvPr>
          <p:cNvSpPr txBox="1"/>
          <p:nvPr/>
        </p:nvSpPr>
        <p:spPr>
          <a:xfrm>
            <a:off x="4961743" y="434715"/>
            <a:ext cx="27307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0070C0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试一试你可以说句子了！</a:t>
            </a:r>
            <a:endParaRPr lang="zh-CN" altLang="en-US" dirty="0">
              <a:solidFill>
                <a:srgbClr val="0070C0"/>
              </a:solidFill>
            </a:endParaRPr>
          </a:p>
        </p:txBody>
      </p:sp>
      <p:pic>
        <p:nvPicPr>
          <p:cNvPr id="5" name="图形 4" descr="带太阳镜的脸轮廓 轮廓">
            <a:extLst>
              <a:ext uri="{FF2B5EF4-FFF2-40B4-BE49-F238E27FC236}">
                <a16:creationId xmlns:a16="http://schemas.microsoft.com/office/drawing/2014/main" id="{7C94CF58-B3E4-7C65-06B5-3D46DEB151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87556" y="363602"/>
            <a:ext cx="511557" cy="511557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pic>
        <p:nvPicPr>
          <p:cNvPr id="14" name="图片 13" descr="形状&#10;&#10;AI 生成的内容可能不正确。">
            <a:extLst>
              <a:ext uri="{FF2B5EF4-FFF2-40B4-BE49-F238E27FC236}">
                <a16:creationId xmlns:a16="http://schemas.microsoft.com/office/drawing/2014/main" id="{677F7626-964C-6DF2-AB4C-EA2BB21BDBA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062"/>
          <a:stretch>
            <a:fillRect/>
          </a:stretch>
        </p:blipFill>
        <p:spPr>
          <a:xfrm>
            <a:off x="535496" y="2243598"/>
            <a:ext cx="3248220" cy="1492346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pic>
        <p:nvPicPr>
          <p:cNvPr id="17" name="图片 16" descr="卡通人物&#10;&#10;AI 生成的内容可能不正确。">
            <a:extLst>
              <a:ext uri="{FF2B5EF4-FFF2-40B4-BE49-F238E27FC236}">
                <a16:creationId xmlns:a16="http://schemas.microsoft.com/office/drawing/2014/main" id="{5B91ABFF-4237-99E2-8C25-2D40752F506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5284" y="2211016"/>
            <a:ext cx="2617007" cy="2003434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pic>
        <p:nvPicPr>
          <p:cNvPr id="3" name="图形 2" descr="声音媒体 纯色填充">
            <a:extLst>
              <a:ext uri="{FF2B5EF4-FFF2-40B4-BE49-F238E27FC236}">
                <a16:creationId xmlns:a16="http://schemas.microsoft.com/office/drawing/2014/main" id="{3C3F50C0-EA07-C4F2-A8F3-3DF9BC31339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037943" y="5819182"/>
            <a:ext cx="560195" cy="560195"/>
          </a:xfrm>
          <a:prstGeom prst="rect">
            <a:avLst/>
          </a:prstGeom>
        </p:spPr>
      </p:pic>
      <p:pic>
        <p:nvPicPr>
          <p:cNvPr id="13" name="they are twins">
            <a:hlinkClick r:id="" action="ppaction://media"/>
            <a:extLst>
              <a:ext uri="{FF2B5EF4-FFF2-40B4-BE49-F238E27FC236}">
                <a16:creationId xmlns:a16="http://schemas.microsoft.com/office/drawing/2014/main" id="{B07F5C6A-D2F8-C531-0EB7-DC59FD5160F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1117709" y="434715"/>
            <a:ext cx="609600" cy="609600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7DC50A4A-92B3-1F8C-FA3C-EC308FBC91A8}"/>
              </a:ext>
            </a:extLst>
          </p:cNvPr>
          <p:cNvSpPr txBox="1"/>
          <p:nvPr/>
        </p:nvSpPr>
        <p:spPr>
          <a:xfrm>
            <a:off x="762171" y="4792869"/>
            <a:ext cx="27849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latin typeface="Comic Neue" panose="02000000000000000000" pitchFamily="2" charset="0"/>
              </a:rPr>
              <a:t>They</a:t>
            </a:r>
            <a:endParaRPr lang="zh-CN" altLang="en-US" sz="4000" b="1" dirty="0">
              <a:latin typeface="Comic Neue" panose="02000000000000000000" pitchFamily="2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4D1EE6E8-E5F6-F6A2-83F9-8BBB538D2F29}"/>
              </a:ext>
            </a:extLst>
          </p:cNvPr>
          <p:cNvSpPr txBox="1"/>
          <p:nvPr/>
        </p:nvSpPr>
        <p:spPr>
          <a:xfrm>
            <a:off x="4660390" y="4827563"/>
            <a:ext cx="28353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latin typeface="Comic Neue" panose="02000000000000000000" pitchFamily="2" charset="0"/>
              </a:rPr>
              <a:t>are</a:t>
            </a:r>
            <a:endParaRPr lang="zh-CN" altLang="en-US" sz="4000" b="1" dirty="0">
              <a:solidFill>
                <a:srgbClr val="FF0000"/>
              </a:solidFill>
              <a:latin typeface="Comic Neue" panose="02000000000000000000" pitchFamily="2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EDDE4154-CB2A-84C5-2DDB-5019C61327A0}"/>
              </a:ext>
            </a:extLst>
          </p:cNvPr>
          <p:cNvSpPr txBox="1"/>
          <p:nvPr/>
        </p:nvSpPr>
        <p:spPr>
          <a:xfrm>
            <a:off x="8616700" y="4827563"/>
            <a:ext cx="28175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latin typeface="Comic Neue" panose="02000000000000000000" pitchFamily="2" charset="0"/>
              </a:rPr>
              <a:t>twins.</a:t>
            </a:r>
            <a:endParaRPr lang="zh-CN" altLang="en-US" sz="4000" b="1" dirty="0">
              <a:latin typeface="Comic Neue" panose="02000000000000000000" pitchFamily="2" charset="0"/>
            </a:endParaRPr>
          </a:p>
        </p:txBody>
      </p:sp>
      <p:sp>
        <p:nvSpPr>
          <p:cNvPr id="30" name="箭头: 五边形 2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0B97F159-6287-E329-E1D3-1CEA174D0E6D}"/>
              </a:ext>
            </a:extLst>
          </p:cNvPr>
          <p:cNvSpPr/>
          <p:nvPr/>
        </p:nvSpPr>
        <p:spPr>
          <a:xfrm>
            <a:off x="10618268" y="136197"/>
            <a:ext cx="1290728" cy="432673"/>
          </a:xfrm>
          <a:prstGeom prst="homePlate">
            <a:avLst/>
          </a:prstGeom>
          <a:solidFill>
            <a:srgbClr val="0065B1"/>
          </a:solidFill>
          <a:ln w="12700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anose="030F0702030302020204" pitchFamily="66" charset="0"/>
                <a:ea typeface="等线" panose="02010600030101010101" pitchFamily="2" charset="-122"/>
                <a:cs typeface="+mn-cs"/>
              </a:rPr>
              <a:t>NEXT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 panose="030F0702030302020204" pitchFamily="66" charset="0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62537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01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11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11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11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7" grpId="0"/>
      <p:bldP spid="11" grpId="0"/>
      <p:bldP spid="12" grpId="0"/>
      <p:bldP spid="16" grpId="0"/>
      <p:bldP spid="23" grpId="0"/>
      <p:bldP spid="2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5000">
              <a:schemeClr val="accent6">
                <a:lumMod val="0"/>
                <a:lumOff val="100000"/>
              </a:schemeClr>
            </a:gs>
            <a:gs pos="16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5EAE6C5-FE93-16A5-4A0C-1551B5092A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id="{F94995F3-7EEE-3AB4-E713-6AD5F805CB1C}"/>
              </a:ext>
            </a:extLst>
          </p:cNvPr>
          <p:cNvCxnSpPr/>
          <p:nvPr/>
        </p:nvCxnSpPr>
        <p:spPr>
          <a:xfrm>
            <a:off x="8408284" y="6057002"/>
            <a:ext cx="3000543" cy="0"/>
          </a:xfrm>
          <a:prstGeom prst="line">
            <a:avLst/>
          </a:prstGeom>
          <a:ln w="19050" cap="flat" cmpd="sng" algn="ctr">
            <a:solidFill>
              <a:schemeClr val="accent5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8" name="矩形 27">
            <a:extLst>
              <a:ext uri="{FF2B5EF4-FFF2-40B4-BE49-F238E27FC236}">
                <a16:creationId xmlns:a16="http://schemas.microsoft.com/office/drawing/2014/main" id="{9EE8CC81-240C-AAA9-FB55-6A880CECF5B7}"/>
              </a:ext>
            </a:extLst>
          </p:cNvPr>
          <p:cNvSpPr/>
          <p:nvPr/>
        </p:nvSpPr>
        <p:spPr>
          <a:xfrm>
            <a:off x="4168588" y="300318"/>
            <a:ext cx="3854824" cy="625736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outerShdw blurRad="50800" dist="38100" algn="l" rotWithShape="0">
              <a:srgbClr val="00B0F0">
                <a:alpha val="40000"/>
              </a:srgbClr>
            </a:outerShdw>
          </a:effectLst>
          <a:scene3d>
            <a:camera prst="orthographicFront"/>
            <a:lightRig rig="threePt" dir="t"/>
          </a:scene3d>
          <a:sp3d>
            <a:bevelT w="190500" h="1905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38914C27-C523-433E-8A54-F5EF1C458AD6}"/>
              </a:ext>
            </a:extLst>
          </p:cNvPr>
          <p:cNvSpPr/>
          <p:nvPr/>
        </p:nvSpPr>
        <p:spPr>
          <a:xfrm>
            <a:off x="313764" y="300317"/>
            <a:ext cx="3854824" cy="625736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effectLst>
            <a:outerShdw blurRad="50800" dist="38100" algn="l" rotWithShape="0">
              <a:schemeClr val="tx2">
                <a:lumMod val="25000"/>
                <a:lumOff val="75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90500" h="1905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3FAA9A1D-2BC1-5D54-73EF-56B5A2191556}"/>
              </a:ext>
            </a:extLst>
          </p:cNvPr>
          <p:cNvSpPr/>
          <p:nvPr/>
        </p:nvSpPr>
        <p:spPr>
          <a:xfrm>
            <a:off x="8023411" y="300317"/>
            <a:ext cx="3854824" cy="625736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outerShdw blurRad="50800" dist="38100" algn="l" rotWithShape="0">
              <a:srgbClr val="00B0F0">
                <a:alpha val="40000"/>
              </a:srgbClr>
            </a:outerShdw>
          </a:effectLst>
          <a:scene3d>
            <a:camera prst="orthographicFront"/>
            <a:lightRig rig="threePt" dir="t"/>
          </a:scene3d>
          <a:sp3d>
            <a:bevelT w="190500" h="1905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E774C121-1FE3-834C-7CF6-5C91CC140C06}"/>
              </a:ext>
            </a:extLst>
          </p:cNvPr>
          <p:cNvGrpSpPr/>
          <p:nvPr/>
        </p:nvGrpSpPr>
        <p:grpSpPr>
          <a:xfrm>
            <a:off x="645171" y="4215690"/>
            <a:ext cx="3085079" cy="1123478"/>
            <a:chOff x="660707" y="4897098"/>
            <a:chExt cx="3085079" cy="1123478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530C5ED1-F3C2-586A-531B-EBD765647EC4}"/>
                </a:ext>
              </a:extLst>
            </p:cNvPr>
            <p:cNvSpPr/>
            <p:nvPr/>
          </p:nvSpPr>
          <p:spPr>
            <a:xfrm>
              <a:off x="660707" y="4897098"/>
              <a:ext cx="3085079" cy="112347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scene3d>
              <a:camera prst="orthographicFront"/>
              <a:lightRig rig="threePt" dir="t"/>
            </a:scene3d>
            <a:sp3d>
              <a:bevelT w="127000" h="127000"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BA921910-5E44-EDFA-A7C1-4710069E21E6}"/>
                </a:ext>
              </a:extLst>
            </p:cNvPr>
            <p:cNvSpPr txBox="1"/>
            <p:nvPr/>
          </p:nvSpPr>
          <p:spPr>
            <a:xfrm>
              <a:off x="822853" y="5066111"/>
              <a:ext cx="278493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b="1" dirty="0">
                  <a:latin typeface="Comic Neue" panose="02000000000000000000" pitchFamily="2" charset="0"/>
                </a:rPr>
                <a:t>There is</a:t>
              </a:r>
              <a:endParaRPr lang="zh-CN" altLang="en-US" sz="4000" b="1" dirty="0">
                <a:latin typeface="Comic Neue" panose="02000000000000000000" pitchFamily="2" charset="0"/>
              </a:endParaRP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973C3CEF-EDB0-A27B-B50A-9C131C8586C9}"/>
              </a:ext>
            </a:extLst>
          </p:cNvPr>
          <p:cNvGrpSpPr/>
          <p:nvPr/>
        </p:nvGrpSpPr>
        <p:grpSpPr>
          <a:xfrm>
            <a:off x="4499996" y="4215690"/>
            <a:ext cx="3085079" cy="1123478"/>
            <a:chOff x="4553458" y="4897098"/>
            <a:chExt cx="3085079" cy="1123478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BAE17FEF-8591-0990-A2A7-B942055A56DB}"/>
                </a:ext>
              </a:extLst>
            </p:cNvPr>
            <p:cNvSpPr/>
            <p:nvPr/>
          </p:nvSpPr>
          <p:spPr>
            <a:xfrm>
              <a:off x="4553458" y="4897098"/>
              <a:ext cx="3085079" cy="112347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scene3d>
              <a:camera prst="orthographicFront"/>
              <a:lightRig rig="threePt" dir="t"/>
            </a:scene3d>
            <a:sp3d>
              <a:bevelT w="127000" h="127000"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CC3B30BD-0BA8-4A07-053B-5759F7877C79}"/>
                </a:ext>
              </a:extLst>
            </p:cNvPr>
            <p:cNvSpPr txBox="1"/>
            <p:nvPr/>
          </p:nvSpPr>
          <p:spPr>
            <a:xfrm>
              <a:off x="4689407" y="5063345"/>
              <a:ext cx="283534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b="1" dirty="0">
                  <a:latin typeface="Comic Neue" panose="02000000000000000000" pitchFamily="2" charset="0"/>
                </a:rPr>
                <a:t>a cow</a:t>
              </a:r>
              <a:endParaRPr lang="zh-CN" altLang="en-US" sz="4000" b="1" dirty="0">
                <a:latin typeface="Comic Neue" panose="02000000000000000000" pitchFamily="2" charset="0"/>
              </a:endParaRPr>
            </a:p>
          </p:txBody>
        </p:sp>
      </p:grpSp>
      <p:sp>
        <p:nvSpPr>
          <p:cNvPr id="24" name="文本框 23">
            <a:extLst>
              <a:ext uri="{FF2B5EF4-FFF2-40B4-BE49-F238E27FC236}">
                <a16:creationId xmlns:a16="http://schemas.microsoft.com/office/drawing/2014/main" id="{87CD474A-8F7E-85FF-1C4D-45179AB8811A}"/>
              </a:ext>
            </a:extLst>
          </p:cNvPr>
          <p:cNvSpPr txBox="1"/>
          <p:nvPr/>
        </p:nvSpPr>
        <p:spPr>
          <a:xfrm>
            <a:off x="1622933" y="5418338"/>
            <a:ext cx="112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有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4FC25697-7907-2139-51DF-8653D29181B6}"/>
              </a:ext>
            </a:extLst>
          </p:cNvPr>
          <p:cNvSpPr txBox="1"/>
          <p:nvPr/>
        </p:nvSpPr>
        <p:spPr>
          <a:xfrm>
            <a:off x="5594298" y="5450074"/>
            <a:ext cx="112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一头牛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E3D430B3-7320-3F47-D63A-31CF0A64210D}"/>
              </a:ext>
            </a:extLst>
          </p:cNvPr>
          <p:cNvSpPr txBox="1"/>
          <p:nvPr/>
        </p:nvSpPr>
        <p:spPr>
          <a:xfrm>
            <a:off x="9488715" y="5882878"/>
            <a:ext cx="112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zh-CN" altLang="en-US" dirty="0"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D8FA54C1-A8FE-1683-C55B-12C634354F9B}"/>
              </a:ext>
            </a:extLst>
          </p:cNvPr>
          <p:cNvSpPr txBox="1"/>
          <p:nvPr/>
        </p:nvSpPr>
        <p:spPr>
          <a:xfrm>
            <a:off x="9435250" y="5450074"/>
            <a:ext cx="112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在农场里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8A1302FA-6637-FC4D-AC7B-040848478D89}"/>
              </a:ext>
            </a:extLst>
          </p:cNvPr>
          <p:cNvSpPr txBox="1"/>
          <p:nvPr/>
        </p:nvSpPr>
        <p:spPr>
          <a:xfrm>
            <a:off x="4452023" y="833607"/>
            <a:ext cx="32879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accent6">
                    <a:lumMod val="75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什么东西（名词）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CF6303D3-A00D-D036-F3E4-ECB9D72FE638}"/>
              </a:ext>
            </a:extLst>
          </p:cNvPr>
          <p:cNvSpPr txBox="1"/>
          <p:nvPr/>
        </p:nvSpPr>
        <p:spPr>
          <a:xfrm>
            <a:off x="313762" y="2474892"/>
            <a:ext cx="38548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32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Comic Neue" panose="02000000000000000000" pitchFamily="2" charset="0"/>
                <a:ea typeface="思源黑体 VF" panose="020B0200000000000000" pitchFamily="34" charset="-122"/>
              </a:rPr>
              <a:t>There is </a:t>
            </a:r>
            <a:r>
              <a:rPr lang="en-US" altLang="zh-CN" sz="32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(1</a:t>
            </a:r>
            <a:r>
              <a:rPr lang="zh-CN" altLang="en-US" sz="32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个</a:t>
            </a:r>
            <a:r>
              <a:rPr lang="en-US" altLang="zh-CN" sz="32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3200" b="1" dirty="0">
                <a:solidFill>
                  <a:schemeClr val="accent5">
                    <a:lumMod val="75000"/>
                  </a:schemeClr>
                </a:solidFill>
                <a:latin typeface="Comic Neue" panose="02000000000000000000" pitchFamily="2" charset="0"/>
                <a:ea typeface="思源黑体 VF" panose="020B0200000000000000" pitchFamily="34" charset="-122"/>
              </a:rPr>
              <a:t>There are</a:t>
            </a:r>
            <a:r>
              <a:rPr lang="en-US" altLang="zh-CN" sz="3200" b="1" dirty="0">
                <a:solidFill>
                  <a:schemeClr val="accent5">
                    <a:lumMod val="75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(</a:t>
            </a:r>
            <a:r>
              <a:rPr lang="zh-CN" altLang="en-US" sz="3200" b="1" dirty="0">
                <a:solidFill>
                  <a:schemeClr val="accent5">
                    <a:lumMod val="75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≥</a:t>
            </a:r>
            <a:r>
              <a:rPr lang="en-US" altLang="zh-CN" sz="3200" b="1" dirty="0">
                <a:solidFill>
                  <a:schemeClr val="accent5">
                    <a:lumMod val="75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2</a:t>
            </a:r>
            <a:r>
              <a:rPr lang="zh-CN" altLang="en-US" sz="3200" b="1" dirty="0">
                <a:solidFill>
                  <a:schemeClr val="accent5">
                    <a:lumMod val="75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个</a:t>
            </a:r>
            <a:r>
              <a:rPr lang="en-US" altLang="zh-CN" sz="3200" b="1" dirty="0">
                <a:solidFill>
                  <a:schemeClr val="accent5">
                    <a:lumMod val="75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)</a:t>
            </a:r>
            <a:endParaRPr lang="zh-CN" altLang="en-US" sz="3200" b="1" dirty="0">
              <a:solidFill>
                <a:schemeClr val="accent5">
                  <a:lumMod val="75000"/>
                </a:schemeClr>
              </a:solidFill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3D2DC4D9-BA8D-172F-F641-E93C4BEBC36F}"/>
              </a:ext>
            </a:extLst>
          </p:cNvPr>
          <p:cNvSpPr txBox="1"/>
          <p:nvPr/>
        </p:nvSpPr>
        <p:spPr>
          <a:xfrm>
            <a:off x="8023411" y="833607"/>
            <a:ext cx="38548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accent2">
                    <a:lumMod val="75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  在什么地方（地点）</a:t>
            </a:r>
          </a:p>
        </p:txBody>
      </p:sp>
      <p:pic>
        <p:nvPicPr>
          <p:cNvPr id="5" name="图片 4" descr="卡通人物&#10;&#10;AI 生成的内容可能不正确。">
            <a:extLst>
              <a:ext uri="{FF2B5EF4-FFF2-40B4-BE49-F238E27FC236}">
                <a16:creationId xmlns:a16="http://schemas.microsoft.com/office/drawing/2014/main" id="{4F23FD39-0B30-A319-CEA4-8977DB2415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565" y="2309786"/>
            <a:ext cx="2277832" cy="1719763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2631CAA1-7405-0567-3CCE-85936402DF28}"/>
              </a:ext>
            </a:extLst>
          </p:cNvPr>
          <p:cNvSpPr txBox="1"/>
          <p:nvPr/>
        </p:nvSpPr>
        <p:spPr>
          <a:xfrm>
            <a:off x="591706" y="833607"/>
            <a:ext cx="32934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chemeClr val="accent6">
                    <a:lumMod val="75000"/>
                  </a:schemeClr>
                </a:solidFill>
                <a:latin typeface="Comic Neue" panose="02000000000000000000" pitchFamily="2" charset="0"/>
                <a:ea typeface="思源黑体 VF" panose="020B0200000000000000" pitchFamily="34" charset="-122"/>
              </a:rPr>
              <a:t>There + be</a:t>
            </a:r>
            <a:endParaRPr lang="zh-CN" altLang="en-US" sz="3200" b="1" dirty="0">
              <a:solidFill>
                <a:schemeClr val="accent6">
                  <a:lumMod val="75000"/>
                </a:schemeClr>
              </a:solidFill>
              <a:latin typeface="Comic Neue" panose="02000000000000000000" pitchFamily="2" charset="0"/>
              <a:ea typeface="思源黑体 VF" panose="020B0200000000000000" pitchFamily="34" charset="-122"/>
            </a:endParaRPr>
          </a:p>
        </p:txBody>
      </p:sp>
      <p:pic>
        <p:nvPicPr>
          <p:cNvPr id="30" name="图片 29" descr="游戏机里面的人物&#10;&#10;AI 生成的内容可能不正确。">
            <a:extLst>
              <a:ext uri="{FF2B5EF4-FFF2-40B4-BE49-F238E27FC236}">
                <a16:creationId xmlns:a16="http://schemas.microsoft.com/office/drawing/2014/main" id="{331C2D46-A27F-BE04-583C-95107F80D6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61"/>
          <a:stretch>
            <a:fillRect/>
          </a:stretch>
        </p:blipFill>
        <p:spPr>
          <a:xfrm>
            <a:off x="8111097" y="1276974"/>
            <a:ext cx="3504078" cy="3018570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grpSp>
        <p:nvGrpSpPr>
          <p:cNvPr id="20" name="组合 19">
            <a:extLst>
              <a:ext uri="{FF2B5EF4-FFF2-40B4-BE49-F238E27FC236}">
                <a16:creationId xmlns:a16="http://schemas.microsoft.com/office/drawing/2014/main" id="{C8245866-867B-940E-A685-C06E0076D555}"/>
              </a:ext>
            </a:extLst>
          </p:cNvPr>
          <p:cNvGrpSpPr/>
          <p:nvPr/>
        </p:nvGrpSpPr>
        <p:grpSpPr>
          <a:xfrm>
            <a:off x="8461750" y="4215690"/>
            <a:ext cx="3085079" cy="1123478"/>
            <a:chOff x="8584216" y="4858315"/>
            <a:chExt cx="3085079" cy="1123478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879B649C-C303-CC78-57F7-9EDD7861887C}"/>
                </a:ext>
              </a:extLst>
            </p:cNvPr>
            <p:cNvSpPr/>
            <p:nvPr/>
          </p:nvSpPr>
          <p:spPr>
            <a:xfrm>
              <a:off x="8584216" y="4858315"/>
              <a:ext cx="3085079" cy="112347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scene3d>
              <a:camera prst="orthographicFront"/>
              <a:lightRig rig="threePt" dir="t"/>
            </a:scene3d>
            <a:sp3d>
              <a:bevelT w="127000" h="127000"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C29D4C29-51EE-27BC-4499-05172B7EAE36}"/>
                </a:ext>
              </a:extLst>
            </p:cNvPr>
            <p:cNvSpPr txBox="1"/>
            <p:nvPr/>
          </p:nvSpPr>
          <p:spPr>
            <a:xfrm>
              <a:off x="8713695" y="5063345"/>
              <a:ext cx="281759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b="1" dirty="0">
                  <a:latin typeface="Comic Neue" panose="02000000000000000000" pitchFamily="2" charset="0"/>
                </a:rPr>
                <a:t>in the farm.</a:t>
              </a:r>
              <a:endParaRPr lang="zh-CN" altLang="en-US" sz="4000" b="1" dirty="0">
                <a:latin typeface="Comic Neue" panose="02000000000000000000" pitchFamily="2" charset="0"/>
              </a:endParaRPr>
            </a:p>
          </p:txBody>
        </p:sp>
      </p:grpSp>
      <p:sp>
        <p:nvSpPr>
          <p:cNvPr id="31" name="文本框 30">
            <a:extLst>
              <a:ext uri="{FF2B5EF4-FFF2-40B4-BE49-F238E27FC236}">
                <a16:creationId xmlns:a16="http://schemas.microsoft.com/office/drawing/2014/main" id="{CA9A0F9D-446C-22CE-2784-DA2147D5858E}"/>
              </a:ext>
            </a:extLst>
          </p:cNvPr>
          <p:cNvSpPr txBox="1"/>
          <p:nvPr/>
        </p:nvSpPr>
        <p:spPr>
          <a:xfrm>
            <a:off x="591706" y="5851142"/>
            <a:ext cx="11111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/>
              <a:t>中文翻译： </a:t>
            </a:r>
            <a:r>
              <a:rPr lang="zh-CN" altLang="en-US" b="1" dirty="0">
                <a:solidFill>
                  <a:srgbClr val="7030A0"/>
                </a:solidFill>
              </a:rPr>
              <a:t>在农场里</a:t>
            </a:r>
            <a:r>
              <a:rPr lang="zh-CN" altLang="en-US" b="1" dirty="0">
                <a:solidFill>
                  <a:srgbClr val="FF0000"/>
                </a:solidFill>
              </a:rPr>
              <a:t>有</a:t>
            </a:r>
            <a:r>
              <a:rPr lang="zh-CN" altLang="en-US" b="1" dirty="0">
                <a:solidFill>
                  <a:srgbClr val="0070C0"/>
                </a:solidFill>
              </a:rPr>
              <a:t>一头牛</a:t>
            </a:r>
            <a:r>
              <a:rPr lang="zh-CN" altLang="en-US" b="1" dirty="0"/>
              <a:t>。</a:t>
            </a:r>
          </a:p>
        </p:txBody>
      </p:sp>
      <p:pic>
        <p:nvPicPr>
          <p:cNvPr id="2" name="图形 1" descr="声音媒体 纯色填充">
            <a:extLst>
              <a:ext uri="{FF2B5EF4-FFF2-40B4-BE49-F238E27FC236}">
                <a16:creationId xmlns:a16="http://schemas.microsoft.com/office/drawing/2014/main" id="{491AA04E-98DD-472B-F263-AF8DB81AB90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037943" y="5819182"/>
            <a:ext cx="560195" cy="560195"/>
          </a:xfrm>
          <a:prstGeom prst="rect">
            <a:avLst/>
          </a:prstGeom>
        </p:spPr>
      </p:pic>
      <p:pic>
        <p:nvPicPr>
          <p:cNvPr id="3" name="there is a cow in the farm">
            <a:hlinkClick r:id="" action="ppaction://media"/>
            <a:extLst>
              <a:ext uri="{FF2B5EF4-FFF2-40B4-BE49-F238E27FC236}">
                <a16:creationId xmlns:a16="http://schemas.microsoft.com/office/drawing/2014/main" id="{683CAB07-3589-04DE-EDE6-4BCC04C657D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979813" y="300317"/>
            <a:ext cx="609600" cy="609600"/>
          </a:xfrm>
          <a:prstGeom prst="rect">
            <a:avLst/>
          </a:prstGeom>
        </p:spPr>
      </p:pic>
      <p:sp>
        <p:nvSpPr>
          <p:cNvPr id="4" name="箭头: 五边形 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368D8C5-0855-4032-0EBF-20516DEB02F4}"/>
              </a:ext>
            </a:extLst>
          </p:cNvPr>
          <p:cNvSpPr/>
          <p:nvPr/>
        </p:nvSpPr>
        <p:spPr>
          <a:xfrm>
            <a:off x="10618268" y="136197"/>
            <a:ext cx="1290728" cy="432673"/>
          </a:xfrm>
          <a:prstGeom prst="homePlate">
            <a:avLst/>
          </a:prstGeom>
          <a:solidFill>
            <a:srgbClr val="0065B1"/>
          </a:solidFill>
          <a:ln w="12700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anose="030F0702030302020204" pitchFamily="66" charset="0"/>
                <a:ea typeface="等线" panose="02010600030101010101" pitchFamily="2" charset="-122"/>
                <a:cs typeface="+mn-cs"/>
              </a:rPr>
              <a:t>NEXT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 panose="030F0702030302020204" pitchFamily="66" charset="0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95336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331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5000">
              <a:schemeClr val="accent6">
                <a:lumMod val="0"/>
                <a:lumOff val="100000"/>
              </a:schemeClr>
            </a:gs>
            <a:gs pos="16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0334483-410B-A04C-D04F-8819992849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>
            <a:extLst>
              <a:ext uri="{FF2B5EF4-FFF2-40B4-BE49-F238E27FC236}">
                <a16:creationId xmlns:a16="http://schemas.microsoft.com/office/drawing/2014/main" id="{70E8DF3E-990F-1D0F-DED6-FF677783CEE9}"/>
              </a:ext>
            </a:extLst>
          </p:cNvPr>
          <p:cNvSpPr/>
          <p:nvPr/>
        </p:nvSpPr>
        <p:spPr>
          <a:xfrm>
            <a:off x="4168588" y="300318"/>
            <a:ext cx="3854824" cy="625736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outerShdw blurRad="50800" dist="38100" algn="l" rotWithShape="0">
              <a:srgbClr val="00B0F0">
                <a:alpha val="40000"/>
              </a:srgbClr>
            </a:outerShdw>
          </a:effectLst>
          <a:scene3d>
            <a:camera prst="orthographicFront"/>
            <a:lightRig rig="threePt" dir="t"/>
          </a:scene3d>
          <a:sp3d>
            <a:bevelT w="190500" h="1905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ABBEA314-C296-2513-A130-B01E0B6C0ECE}"/>
              </a:ext>
            </a:extLst>
          </p:cNvPr>
          <p:cNvSpPr/>
          <p:nvPr/>
        </p:nvSpPr>
        <p:spPr>
          <a:xfrm>
            <a:off x="313764" y="300317"/>
            <a:ext cx="3854824" cy="625736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effectLst>
            <a:outerShdw blurRad="50800" dist="38100" algn="l" rotWithShape="0">
              <a:schemeClr val="tx2">
                <a:lumMod val="25000"/>
                <a:lumOff val="75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90500" h="1905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117F3F5B-4061-E434-2FE5-6EDB7DBFA8E6}"/>
              </a:ext>
            </a:extLst>
          </p:cNvPr>
          <p:cNvSpPr/>
          <p:nvPr/>
        </p:nvSpPr>
        <p:spPr>
          <a:xfrm>
            <a:off x="8023411" y="300317"/>
            <a:ext cx="3854824" cy="625736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outerShdw blurRad="50800" dist="38100" algn="l" rotWithShape="0">
              <a:srgbClr val="00B0F0">
                <a:alpha val="40000"/>
              </a:srgbClr>
            </a:outerShdw>
          </a:effectLst>
          <a:scene3d>
            <a:camera prst="orthographicFront"/>
            <a:lightRig rig="threePt" dir="t"/>
          </a:scene3d>
          <a:sp3d>
            <a:bevelT w="190500" h="1905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1396DFC2-6305-52FA-C051-8167AB5AC1BC}"/>
              </a:ext>
            </a:extLst>
          </p:cNvPr>
          <p:cNvSpPr txBox="1"/>
          <p:nvPr/>
        </p:nvSpPr>
        <p:spPr>
          <a:xfrm>
            <a:off x="9488715" y="5882878"/>
            <a:ext cx="112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zh-CN" altLang="en-US" dirty="0"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C8C1EBC2-0381-AD1D-2137-D13C4C2AEC5A}"/>
              </a:ext>
            </a:extLst>
          </p:cNvPr>
          <p:cNvSpPr txBox="1"/>
          <p:nvPr/>
        </p:nvSpPr>
        <p:spPr>
          <a:xfrm>
            <a:off x="4452023" y="833607"/>
            <a:ext cx="32879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accent6">
                    <a:lumMod val="75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什么东西（名词）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7230264-1E96-F68F-C3DF-653CD180F667}"/>
              </a:ext>
            </a:extLst>
          </p:cNvPr>
          <p:cNvSpPr txBox="1"/>
          <p:nvPr/>
        </p:nvSpPr>
        <p:spPr>
          <a:xfrm>
            <a:off x="313762" y="2474892"/>
            <a:ext cx="38548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32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Comic Neue" panose="02000000000000000000" pitchFamily="2" charset="0"/>
                <a:ea typeface="思源黑体 VF" panose="020B0200000000000000" pitchFamily="34" charset="-122"/>
              </a:rPr>
              <a:t>There is </a:t>
            </a:r>
            <a:r>
              <a:rPr lang="en-US" altLang="zh-CN" sz="32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(1</a:t>
            </a:r>
            <a:r>
              <a:rPr lang="zh-CN" altLang="en-US" sz="32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个</a:t>
            </a:r>
            <a:r>
              <a:rPr lang="en-US" altLang="zh-CN" sz="32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3200" b="1" dirty="0">
                <a:solidFill>
                  <a:schemeClr val="accent5">
                    <a:lumMod val="75000"/>
                  </a:schemeClr>
                </a:solidFill>
                <a:latin typeface="Comic Neue" panose="02000000000000000000" pitchFamily="2" charset="0"/>
                <a:ea typeface="思源黑体 VF" panose="020B0200000000000000" pitchFamily="34" charset="-122"/>
              </a:rPr>
              <a:t>There are</a:t>
            </a:r>
            <a:r>
              <a:rPr lang="en-US" altLang="zh-CN" sz="3200" b="1" dirty="0">
                <a:solidFill>
                  <a:schemeClr val="accent5">
                    <a:lumMod val="75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(</a:t>
            </a:r>
            <a:r>
              <a:rPr lang="zh-CN" altLang="en-US" sz="3200" b="1" dirty="0">
                <a:solidFill>
                  <a:schemeClr val="accent5">
                    <a:lumMod val="75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≥</a:t>
            </a:r>
            <a:r>
              <a:rPr lang="en-US" altLang="zh-CN" sz="3200" b="1" dirty="0">
                <a:solidFill>
                  <a:schemeClr val="accent5">
                    <a:lumMod val="75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2</a:t>
            </a:r>
            <a:r>
              <a:rPr lang="zh-CN" altLang="en-US" sz="3200" b="1" dirty="0">
                <a:solidFill>
                  <a:schemeClr val="accent5">
                    <a:lumMod val="75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个</a:t>
            </a:r>
            <a:r>
              <a:rPr lang="en-US" altLang="zh-CN" sz="3200" b="1" dirty="0">
                <a:solidFill>
                  <a:schemeClr val="accent5">
                    <a:lumMod val="75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)</a:t>
            </a:r>
            <a:endParaRPr lang="zh-CN" altLang="en-US" sz="3200" b="1" dirty="0">
              <a:solidFill>
                <a:schemeClr val="accent5">
                  <a:lumMod val="75000"/>
                </a:schemeClr>
              </a:solidFill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D0CC0B2E-5E30-3739-E80B-53E6D852560C}"/>
              </a:ext>
            </a:extLst>
          </p:cNvPr>
          <p:cNvSpPr txBox="1"/>
          <p:nvPr/>
        </p:nvSpPr>
        <p:spPr>
          <a:xfrm>
            <a:off x="8023411" y="833607"/>
            <a:ext cx="38548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accent2">
                    <a:lumMod val="75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  在什么地方（地点）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CDFA7C70-5A7D-14D3-838E-54DF470A7DA2}"/>
              </a:ext>
            </a:extLst>
          </p:cNvPr>
          <p:cNvSpPr txBox="1"/>
          <p:nvPr/>
        </p:nvSpPr>
        <p:spPr>
          <a:xfrm>
            <a:off x="591706" y="833607"/>
            <a:ext cx="32934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chemeClr val="accent6">
                    <a:lumMod val="75000"/>
                  </a:schemeClr>
                </a:solidFill>
                <a:latin typeface="Comic Neue" panose="02000000000000000000" pitchFamily="2" charset="0"/>
                <a:ea typeface="思源黑体 VF" panose="020B0200000000000000" pitchFamily="34" charset="-122"/>
              </a:rPr>
              <a:t>There + be</a:t>
            </a:r>
            <a:endParaRPr lang="zh-CN" altLang="en-US" sz="3200" b="1" dirty="0">
              <a:solidFill>
                <a:schemeClr val="accent6">
                  <a:lumMod val="75000"/>
                </a:schemeClr>
              </a:solidFill>
              <a:latin typeface="Comic Neue" panose="02000000000000000000" pitchFamily="2" charset="0"/>
              <a:ea typeface="思源黑体 VF" panose="020B0200000000000000" pitchFamily="34" charset="-122"/>
            </a:endParaRPr>
          </a:p>
        </p:txBody>
      </p:sp>
      <p:pic>
        <p:nvPicPr>
          <p:cNvPr id="30" name="图片 29" descr="游戏机里面的人物&#10;&#10;AI 生成的内容可能不正确。">
            <a:extLst>
              <a:ext uri="{FF2B5EF4-FFF2-40B4-BE49-F238E27FC236}">
                <a16:creationId xmlns:a16="http://schemas.microsoft.com/office/drawing/2014/main" id="{55692388-6F39-31A9-7166-F6B635D6BF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61"/>
          <a:stretch>
            <a:fillRect/>
          </a:stretch>
        </p:blipFill>
        <p:spPr>
          <a:xfrm>
            <a:off x="8129067" y="1556889"/>
            <a:ext cx="3504078" cy="3018570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pic>
        <p:nvPicPr>
          <p:cNvPr id="13" name="图片 12" descr="徽标, 图标, 公司名称&#10;&#10;AI 生成的内容可能不正确。">
            <a:extLst>
              <a:ext uri="{FF2B5EF4-FFF2-40B4-BE49-F238E27FC236}">
                <a16:creationId xmlns:a16="http://schemas.microsoft.com/office/drawing/2014/main" id="{D1BB9A9C-A5F6-AA22-0B86-E0431A83D7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059323" y="1418793"/>
            <a:ext cx="1757207" cy="1170739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pic>
        <p:nvPicPr>
          <p:cNvPr id="5" name="图片 4" descr="卡通人物&#10;&#10;AI 生成的内容可能不正确。">
            <a:extLst>
              <a:ext uri="{FF2B5EF4-FFF2-40B4-BE49-F238E27FC236}">
                <a16:creationId xmlns:a16="http://schemas.microsoft.com/office/drawing/2014/main" id="{E5F9373C-50A7-F6E8-1701-F3DEE35D9F0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5651" y="2569118"/>
            <a:ext cx="2277832" cy="1719763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grpSp>
        <p:nvGrpSpPr>
          <p:cNvPr id="14" name="组合 13">
            <a:extLst>
              <a:ext uri="{FF2B5EF4-FFF2-40B4-BE49-F238E27FC236}">
                <a16:creationId xmlns:a16="http://schemas.microsoft.com/office/drawing/2014/main" id="{3C338FF9-AE71-4D56-64AE-39A6FB0E9ECB}"/>
              </a:ext>
            </a:extLst>
          </p:cNvPr>
          <p:cNvGrpSpPr/>
          <p:nvPr/>
        </p:nvGrpSpPr>
        <p:grpSpPr>
          <a:xfrm>
            <a:off x="645171" y="4215690"/>
            <a:ext cx="3085079" cy="1123478"/>
            <a:chOff x="660707" y="4897098"/>
            <a:chExt cx="3085079" cy="1123478"/>
          </a:xfrm>
        </p:grpSpPr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3E014FE7-371F-FAB2-97D7-C23785DE2B08}"/>
                </a:ext>
              </a:extLst>
            </p:cNvPr>
            <p:cNvSpPr/>
            <p:nvPr/>
          </p:nvSpPr>
          <p:spPr>
            <a:xfrm>
              <a:off x="660707" y="4897098"/>
              <a:ext cx="3085079" cy="112347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scene3d>
              <a:camera prst="orthographicFront"/>
              <a:lightRig rig="threePt" dir="t"/>
            </a:scene3d>
            <a:sp3d>
              <a:bevelT w="127000" h="127000"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151FA913-4A9A-7136-D09F-4A603117CA80}"/>
                </a:ext>
              </a:extLst>
            </p:cNvPr>
            <p:cNvSpPr txBox="1"/>
            <p:nvPr/>
          </p:nvSpPr>
          <p:spPr>
            <a:xfrm>
              <a:off x="822853" y="5066111"/>
              <a:ext cx="278493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b="1" dirty="0">
                  <a:latin typeface="Comic Neue" panose="02000000000000000000" pitchFamily="2" charset="0"/>
                </a:rPr>
                <a:t>There are</a:t>
              </a:r>
              <a:endParaRPr lang="zh-CN" altLang="en-US" sz="4000" b="1" dirty="0">
                <a:latin typeface="Comic Neue" panose="02000000000000000000" pitchFamily="2" charset="0"/>
              </a:endParaRP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2EB84393-F1DF-165E-8CD2-7551924C4ED9}"/>
              </a:ext>
            </a:extLst>
          </p:cNvPr>
          <p:cNvGrpSpPr/>
          <p:nvPr/>
        </p:nvGrpSpPr>
        <p:grpSpPr>
          <a:xfrm>
            <a:off x="4499996" y="4215690"/>
            <a:ext cx="3085079" cy="1123478"/>
            <a:chOff x="4553458" y="4897098"/>
            <a:chExt cx="3085079" cy="1123478"/>
          </a:xfrm>
        </p:grpSpPr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37741FCA-01F3-B5E1-B56F-D44D66DEC82F}"/>
                </a:ext>
              </a:extLst>
            </p:cNvPr>
            <p:cNvSpPr/>
            <p:nvPr/>
          </p:nvSpPr>
          <p:spPr>
            <a:xfrm>
              <a:off x="4553458" y="4897098"/>
              <a:ext cx="3085079" cy="112347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scene3d>
              <a:camera prst="orthographicFront"/>
              <a:lightRig rig="threePt" dir="t"/>
            </a:scene3d>
            <a:sp3d>
              <a:bevelT w="127000" h="127000"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6E914B3C-FB78-339E-19C3-272C8AE78E1A}"/>
                </a:ext>
              </a:extLst>
            </p:cNvPr>
            <p:cNvSpPr txBox="1"/>
            <p:nvPr/>
          </p:nvSpPr>
          <p:spPr>
            <a:xfrm>
              <a:off x="4689407" y="5063345"/>
              <a:ext cx="283534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b="1" dirty="0">
                  <a:latin typeface="Comic Neue" panose="02000000000000000000" pitchFamily="2" charset="0"/>
                </a:rPr>
                <a:t>two cow</a:t>
              </a:r>
              <a:r>
                <a:rPr lang="en-US" altLang="zh-CN" sz="4000" b="1" dirty="0">
                  <a:solidFill>
                    <a:srgbClr val="FF0000"/>
                  </a:solidFill>
                  <a:latin typeface="Comic Neue" panose="02000000000000000000" pitchFamily="2" charset="0"/>
                </a:rPr>
                <a:t>s</a:t>
              </a:r>
              <a:endParaRPr lang="zh-CN" altLang="en-US" sz="4000" b="1" dirty="0">
                <a:solidFill>
                  <a:srgbClr val="FF0000"/>
                </a:solidFill>
                <a:latin typeface="Comic Neue" panose="02000000000000000000" pitchFamily="2" charset="0"/>
              </a:endParaRPr>
            </a:p>
          </p:txBody>
        </p:sp>
      </p:grpSp>
      <p:sp>
        <p:nvSpPr>
          <p:cNvPr id="33" name="文本框 32">
            <a:extLst>
              <a:ext uri="{FF2B5EF4-FFF2-40B4-BE49-F238E27FC236}">
                <a16:creationId xmlns:a16="http://schemas.microsoft.com/office/drawing/2014/main" id="{34C64272-E707-E56D-634A-352FD137E166}"/>
              </a:ext>
            </a:extLst>
          </p:cNvPr>
          <p:cNvSpPr txBox="1"/>
          <p:nvPr/>
        </p:nvSpPr>
        <p:spPr>
          <a:xfrm>
            <a:off x="1622933" y="5418338"/>
            <a:ext cx="112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有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87DF6F8E-1218-AC39-FEE8-71B22E291A2B}"/>
              </a:ext>
            </a:extLst>
          </p:cNvPr>
          <p:cNvSpPr txBox="1"/>
          <p:nvPr/>
        </p:nvSpPr>
        <p:spPr>
          <a:xfrm>
            <a:off x="5594298" y="5450074"/>
            <a:ext cx="112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两头牛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F9F68872-7330-142E-05E1-AD18BAE30A92}"/>
              </a:ext>
            </a:extLst>
          </p:cNvPr>
          <p:cNvSpPr txBox="1"/>
          <p:nvPr/>
        </p:nvSpPr>
        <p:spPr>
          <a:xfrm>
            <a:off x="9435250" y="5450074"/>
            <a:ext cx="112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在农场里</a:t>
            </a:r>
          </a:p>
        </p:txBody>
      </p: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5BAAA51C-1EB9-7EEB-3795-C69263DA9CCF}"/>
              </a:ext>
            </a:extLst>
          </p:cNvPr>
          <p:cNvGrpSpPr/>
          <p:nvPr/>
        </p:nvGrpSpPr>
        <p:grpSpPr>
          <a:xfrm>
            <a:off x="8461750" y="4215690"/>
            <a:ext cx="3085079" cy="1123478"/>
            <a:chOff x="8584216" y="4858315"/>
            <a:chExt cx="3085079" cy="1123478"/>
          </a:xfrm>
        </p:grpSpPr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CB6A7765-A02D-376A-BC48-C97C421A4BFB}"/>
                </a:ext>
              </a:extLst>
            </p:cNvPr>
            <p:cNvSpPr/>
            <p:nvPr/>
          </p:nvSpPr>
          <p:spPr>
            <a:xfrm>
              <a:off x="8584216" y="4858315"/>
              <a:ext cx="3085079" cy="112347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scene3d>
              <a:camera prst="orthographicFront"/>
              <a:lightRig rig="threePt" dir="t"/>
            </a:scene3d>
            <a:sp3d>
              <a:bevelT w="127000" h="127000"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BC0A01DE-C78E-5DF5-2A2E-A0AC57E0CF07}"/>
                </a:ext>
              </a:extLst>
            </p:cNvPr>
            <p:cNvSpPr txBox="1"/>
            <p:nvPr/>
          </p:nvSpPr>
          <p:spPr>
            <a:xfrm>
              <a:off x="8713695" y="5063345"/>
              <a:ext cx="281759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b="1" dirty="0">
                  <a:latin typeface="Comic Neue" panose="02000000000000000000" pitchFamily="2" charset="0"/>
                </a:rPr>
                <a:t>in the farm.</a:t>
              </a:r>
              <a:endParaRPr lang="zh-CN" altLang="en-US" sz="4000" b="1" dirty="0">
                <a:latin typeface="Comic Neue" panose="02000000000000000000" pitchFamily="2" charset="0"/>
              </a:endParaRPr>
            </a:p>
          </p:txBody>
        </p:sp>
      </p:grpSp>
      <p:sp>
        <p:nvSpPr>
          <p:cNvPr id="40" name="文本框 39">
            <a:extLst>
              <a:ext uri="{FF2B5EF4-FFF2-40B4-BE49-F238E27FC236}">
                <a16:creationId xmlns:a16="http://schemas.microsoft.com/office/drawing/2014/main" id="{11558D44-42D8-C5B7-03E0-AAD13D7F0CFD}"/>
              </a:ext>
            </a:extLst>
          </p:cNvPr>
          <p:cNvSpPr txBox="1"/>
          <p:nvPr/>
        </p:nvSpPr>
        <p:spPr>
          <a:xfrm>
            <a:off x="591706" y="5851142"/>
            <a:ext cx="11111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中文翻译： </a:t>
            </a:r>
            <a:r>
              <a:rPr lang="zh-CN" altLang="en-US" b="1" dirty="0">
                <a:solidFill>
                  <a:srgbClr val="7030A0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在农场里</a:t>
            </a:r>
            <a:r>
              <a:rPr lang="zh-CN" altLang="en-US" b="1" dirty="0">
                <a:solidFill>
                  <a:srgbClr val="FF0000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有</a:t>
            </a:r>
            <a:r>
              <a:rPr lang="zh-CN" altLang="en-US" b="1" dirty="0">
                <a:solidFill>
                  <a:srgbClr val="0070C0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两头牛</a:t>
            </a:r>
            <a:r>
              <a:rPr lang="zh-CN" altLang="en-US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。</a:t>
            </a:r>
          </a:p>
        </p:txBody>
      </p:sp>
      <p:pic>
        <p:nvPicPr>
          <p:cNvPr id="2" name="图形 1" descr="声音媒体 纯色填充">
            <a:extLst>
              <a:ext uri="{FF2B5EF4-FFF2-40B4-BE49-F238E27FC236}">
                <a16:creationId xmlns:a16="http://schemas.microsoft.com/office/drawing/2014/main" id="{5CD9CBB2-7785-15E6-B404-C07C897F5C6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037943" y="5819182"/>
            <a:ext cx="560195" cy="560195"/>
          </a:xfrm>
          <a:prstGeom prst="rect">
            <a:avLst/>
          </a:prstGeom>
        </p:spPr>
      </p:pic>
      <p:pic>
        <p:nvPicPr>
          <p:cNvPr id="3" name="there are two cows in the farm">
            <a:hlinkClick r:id="" action="ppaction://media"/>
            <a:extLst>
              <a:ext uri="{FF2B5EF4-FFF2-40B4-BE49-F238E27FC236}">
                <a16:creationId xmlns:a16="http://schemas.microsoft.com/office/drawing/2014/main" id="{42111852-CD5E-A609-95EA-86E84BDC9D3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873597" y="485617"/>
            <a:ext cx="609600" cy="609600"/>
          </a:xfrm>
          <a:prstGeom prst="rect">
            <a:avLst/>
          </a:prstGeom>
        </p:spPr>
      </p:pic>
      <p:sp>
        <p:nvSpPr>
          <p:cNvPr id="4" name="箭头: 五边形 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7A9E249-21E3-C3EB-BB8E-F0EAC296C68E}"/>
              </a:ext>
            </a:extLst>
          </p:cNvPr>
          <p:cNvSpPr/>
          <p:nvPr/>
        </p:nvSpPr>
        <p:spPr>
          <a:xfrm>
            <a:off x="10618268" y="136197"/>
            <a:ext cx="1290728" cy="432673"/>
          </a:xfrm>
          <a:prstGeom prst="homePlate">
            <a:avLst/>
          </a:prstGeom>
          <a:solidFill>
            <a:srgbClr val="0065B1"/>
          </a:solidFill>
          <a:ln w="12700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anose="030F0702030302020204" pitchFamily="66" charset="0"/>
                <a:ea typeface="等线" panose="02010600030101010101" pitchFamily="2" charset="-122"/>
                <a:cs typeface="+mn-cs"/>
              </a:rPr>
              <a:t>NEXT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 panose="030F0702030302020204" pitchFamily="66" charset="0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77350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329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5000">
              <a:schemeClr val="accent6">
                <a:lumMod val="0"/>
                <a:lumOff val="100000"/>
              </a:schemeClr>
            </a:gs>
            <a:gs pos="16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9AFA428-0912-8AD7-F823-CBE26D0F56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>
            <a:extLst>
              <a:ext uri="{FF2B5EF4-FFF2-40B4-BE49-F238E27FC236}">
                <a16:creationId xmlns:a16="http://schemas.microsoft.com/office/drawing/2014/main" id="{BD1C6312-A444-9CE5-E077-D9BDF3A1C4F7}"/>
              </a:ext>
            </a:extLst>
          </p:cNvPr>
          <p:cNvSpPr/>
          <p:nvPr/>
        </p:nvSpPr>
        <p:spPr>
          <a:xfrm>
            <a:off x="4168588" y="300318"/>
            <a:ext cx="3854824" cy="625736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outerShdw blurRad="50800" dist="38100" algn="l" rotWithShape="0">
              <a:srgbClr val="00B0F0">
                <a:alpha val="40000"/>
              </a:srgbClr>
            </a:outerShdw>
          </a:effectLst>
          <a:scene3d>
            <a:camera prst="orthographicFront"/>
            <a:lightRig rig="threePt" dir="t"/>
          </a:scene3d>
          <a:sp3d>
            <a:bevelT w="190500" h="1905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AFB650AE-9DF1-84DB-5764-BD3A12DFF5C1}"/>
              </a:ext>
            </a:extLst>
          </p:cNvPr>
          <p:cNvSpPr/>
          <p:nvPr/>
        </p:nvSpPr>
        <p:spPr>
          <a:xfrm>
            <a:off x="313764" y="300317"/>
            <a:ext cx="3854824" cy="625736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effectLst>
            <a:outerShdw blurRad="50800" dist="38100" algn="l" rotWithShape="0">
              <a:schemeClr val="tx2">
                <a:lumMod val="25000"/>
                <a:lumOff val="75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90500" h="1905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E49CD7D3-E6D5-6017-6B1A-A491F36FB8B6}"/>
              </a:ext>
            </a:extLst>
          </p:cNvPr>
          <p:cNvSpPr/>
          <p:nvPr/>
        </p:nvSpPr>
        <p:spPr>
          <a:xfrm>
            <a:off x="8023411" y="300317"/>
            <a:ext cx="3854824" cy="625736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outerShdw blurRad="50800" dist="38100" algn="l" rotWithShape="0">
              <a:srgbClr val="00B0F0">
                <a:alpha val="40000"/>
              </a:srgbClr>
            </a:outerShdw>
          </a:effectLst>
          <a:scene3d>
            <a:camera prst="orthographicFront"/>
            <a:lightRig rig="threePt" dir="t"/>
          </a:scene3d>
          <a:sp3d>
            <a:bevelT w="190500" h="1905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CD278117-7D92-74F8-E6DD-A6E2AF97C9A2}"/>
              </a:ext>
            </a:extLst>
          </p:cNvPr>
          <p:cNvSpPr txBox="1"/>
          <p:nvPr/>
        </p:nvSpPr>
        <p:spPr>
          <a:xfrm>
            <a:off x="9488715" y="5882878"/>
            <a:ext cx="112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zh-CN" altLang="en-US" dirty="0"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9CC0C4E-DF23-1698-610B-3CEEABD24CC1}"/>
              </a:ext>
            </a:extLst>
          </p:cNvPr>
          <p:cNvSpPr txBox="1"/>
          <p:nvPr/>
        </p:nvSpPr>
        <p:spPr>
          <a:xfrm>
            <a:off x="4452023" y="833607"/>
            <a:ext cx="32879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accent6">
                    <a:lumMod val="75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什么东西（名词）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76B1102A-DCF5-BE9F-1D58-D0536855E663}"/>
              </a:ext>
            </a:extLst>
          </p:cNvPr>
          <p:cNvSpPr txBox="1"/>
          <p:nvPr/>
        </p:nvSpPr>
        <p:spPr>
          <a:xfrm>
            <a:off x="313762" y="2474892"/>
            <a:ext cx="38548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32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Comic Neue" panose="02000000000000000000" pitchFamily="2" charset="0"/>
                <a:ea typeface="思源黑体 VF" panose="020B0200000000000000" pitchFamily="34" charset="-122"/>
              </a:rPr>
              <a:t>There is </a:t>
            </a:r>
            <a:r>
              <a:rPr lang="en-US" altLang="zh-CN" sz="32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(1</a:t>
            </a:r>
            <a:r>
              <a:rPr lang="zh-CN" altLang="en-US" sz="32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个</a:t>
            </a:r>
            <a:r>
              <a:rPr lang="en-US" altLang="zh-CN" sz="32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3200" b="1" dirty="0">
                <a:solidFill>
                  <a:schemeClr val="accent5">
                    <a:lumMod val="75000"/>
                  </a:schemeClr>
                </a:solidFill>
                <a:latin typeface="Comic Neue" panose="02000000000000000000" pitchFamily="2" charset="0"/>
                <a:ea typeface="思源黑体 VF" panose="020B0200000000000000" pitchFamily="34" charset="-122"/>
              </a:rPr>
              <a:t>There are</a:t>
            </a:r>
            <a:r>
              <a:rPr lang="en-US" altLang="zh-CN" sz="3200" b="1" dirty="0">
                <a:solidFill>
                  <a:schemeClr val="accent5">
                    <a:lumMod val="75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(</a:t>
            </a:r>
            <a:r>
              <a:rPr lang="zh-CN" altLang="en-US" sz="3200" b="1" dirty="0">
                <a:solidFill>
                  <a:schemeClr val="accent5">
                    <a:lumMod val="75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≥</a:t>
            </a:r>
            <a:r>
              <a:rPr lang="en-US" altLang="zh-CN" sz="3200" b="1" dirty="0">
                <a:solidFill>
                  <a:schemeClr val="accent5">
                    <a:lumMod val="75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2</a:t>
            </a:r>
            <a:r>
              <a:rPr lang="zh-CN" altLang="en-US" sz="3200" b="1" dirty="0">
                <a:solidFill>
                  <a:schemeClr val="accent5">
                    <a:lumMod val="75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个</a:t>
            </a:r>
            <a:r>
              <a:rPr lang="en-US" altLang="zh-CN" sz="3200" b="1" dirty="0">
                <a:solidFill>
                  <a:schemeClr val="accent5">
                    <a:lumMod val="75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)</a:t>
            </a:r>
            <a:endParaRPr lang="zh-CN" altLang="en-US" sz="3200" b="1" dirty="0">
              <a:solidFill>
                <a:schemeClr val="accent5">
                  <a:lumMod val="75000"/>
                </a:schemeClr>
              </a:solidFill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F89B0FC9-AE2A-02CE-3987-B0B53305C7E1}"/>
              </a:ext>
            </a:extLst>
          </p:cNvPr>
          <p:cNvSpPr txBox="1"/>
          <p:nvPr/>
        </p:nvSpPr>
        <p:spPr>
          <a:xfrm>
            <a:off x="8023411" y="833607"/>
            <a:ext cx="38548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accent2">
                    <a:lumMod val="75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  在什么地方（地点）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5175088B-F92B-C81E-497D-96D541FC5962}"/>
              </a:ext>
            </a:extLst>
          </p:cNvPr>
          <p:cNvSpPr txBox="1"/>
          <p:nvPr/>
        </p:nvSpPr>
        <p:spPr>
          <a:xfrm>
            <a:off x="591706" y="833607"/>
            <a:ext cx="32934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chemeClr val="accent6">
                    <a:lumMod val="75000"/>
                  </a:schemeClr>
                </a:solidFill>
                <a:latin typeface="Comic Neue" panose="02000000000000000000" pitchFamily="2" charset="0"/>
                <a:ea typeface="思源黑体 VF" panose="020B0200000000000000" pitchFamily="34" charset="-122"/>
              </a:rPr>
              <a:t>There + be</a:t>
            </a:r>
            <a:endParaRPr lang="zh-CN" altLang="en-US" sz="3200" b="1" dirty="0">
              <a:solidFill>
                <a:schemeClr val="accent6">
                  <a:lumMod val="75000"/>
                </a:schemeClr>
              </a:solidFill>
              <a:latin typeface="Comic Neue" panose="02000000000000000000" pitchFamily="2" charset="0"/>
              <a:ea typeface="思源黑体 VF" panose="020B0200000000000000" pitchFamily="34" charset="-122"/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56CFE93E-0067-7557-ABA8-F30535F2B638}"/>
              </a:ext>
            </a:extLst>
          </p:cNvPr>
          <p:cNvGrpSpPr/>
          <p:nvPr/>
        </p:nvGrpSpPr>
        <p:grpSpPr>
          <a:xfrm>
            <a:off x="645171" y="4215690"/>
            <a:ext cx="3085079" cy="1123478"/>
            <a:chOff x="660707" y="4897098"/>
            <a:chExt cx="3085079" cy="1123478"/>
          </a:xfrm>
        </p:grpSpPr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567F1CF7-DC25-B4B5-3A49-B12403AFC877}"/>
                </a:ext>
              </a:extLst>
            </p:cNvPr>
            <p:cNvSpPr/>
            <p:nvPr/>
          </p:nvSpPr>
          <p:spPr>
            <a:xfrm>
              <a:off x="660707" y="4897098"/>
              <a:ext cx="3085079" cy="112347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scene3d>
              <a:camera prst="orthographicFront"/>
              <a:lightRig rig="threePt" dir="t"/>
            </a:scene3d>
            <a:sp3d>
              <a:bevelT w="127000" h="127000"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CAF81AB3-4FD7-596F-5A11-A1FD5D4B09CD}"/>
                </a:ext>
              </a:extLst>
            </p:cNvPr>
            <p:cNvSpPr txBox="1"/>
            <p:nvPr/>
          </p:nvSpPr>
          <p:spPr>
            <a:xfrm>
              <a:off x="822853" y="5066111"/>
              <a:ext cx="278493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b="1" dirty="0">
                  <a:latin typeface="Comic Neue" panose="02000000000000000000" pitchFamily="2" charset="0"/>
                </a:rPr>
                <a:t>There is</a:t>
              </a:r>
              <a:endParaRPr lang="zh-CN" altLang="en-US" sz="4000" b="1" dirty="0">
                <a:latin typeface="Comic Neue" panose="02000000000000000000" pitchFamily="2" charset="0"/>
              </a:endParaRP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FB8FC053-AC0F-8046-4D75-0D260726295D}"/>
              </a:ext>
            </a:extLst>
          </p:cNvPr>
          <p:cNvGrpSpPr/>
          <p:nvPr/>
        </p:nvGrpSpPr>
        <p:grpSpPr>
          <a:xfrm>
            <a:off x="4499996" y="4215690"/>
            <a:ext cx="3085079" cy="1123478"/>
            <a:chOff x="4553458" y="4897098"/>
            <a:chExt cx="3085079" cy="1123478"/>
          </a:xfrm>
        </p:grpSpPr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3577F5B7-5F4E-43E0-599C-D95446753A86}"/>
                </a:ext>
              </a:extLst>
            </p:cNvPr>
            <p:cNvSpPr/>
            <p:nvPr/>
          </p:nvSpPr>
          <p:spPr>
            <a:xfrm>
              <a:off x="4553458" y="4897098"/>
              <a:ext cx="3085079" cy="112347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scene3d>
              <a:camera prst="orthographicFront"/>
              <a:lightRig rig="threePt" dir="t"/>
            </a:scene3d>
            <a:sp3d>
              <a:bevelT w="127000" h="127000"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F1CA9F62-1DFF-682C-A933-CC888B0F3D4C}"/>
                </a:ext>
              </a:extLst>
            </p:cNvPr>
            <p:cNvSpPr txBox="1"/>
            <p:nvPr/>
          </p:nvSpPr>
          <p:spPr>
            <a:xfrm>
              <a:off x="4689407" y="5063345"/>
              <a:ext cx="283534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b="1" dirty="0">
                  <a:latin typeface="Comic Neue" panose="02000000000000000000" pitchFamily="2" charset="0"/>
                </a:rPr>
                <a:t>a sofa</a:t>
              </a:r>
              <a:endParaRPr lang="zh-CN" altLang="en-US" sz="4000" b="1" dirty="0">
                <a:latin typeface="Comic Neue" panose="02000000000000000000" pitchFamily="2" charset="0"/>
              </a:endParaRPr>
            </a:p>
          </p:txBody>
        </p:sp>
      </p:grpSp>
      <p:sp>
        <p:nvSpPr>
          <p:cNvPr id="33" name="文本框 32">
            <a:extLst>
              <a:ext uri="{FF2B5EF4-FFF2-40B4-BE49-F238E27FC236}">
                <a16:creationId xmlns:a16="http://schemas.microsoft.com/office/drawing/2014/main" id="{5E20B433-82AF-BDD6-225B-A95A82E21770}"/>
              </a:ext>
            </a:extLst>
          </p:cNvPr>
          <p:cNvSpPr txBox="1"/>
          <p:nvPr/>
        </p:nvSpPr>
        <p:spPr>
          <a:xfrm>
            <a:off x="1622933" y="5418338"/>
            <a:ext cx="112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有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C5360456-B69B-7CFD-B0A6-CEAF0FF069AF}"/>
              </a:ext>
            </a:extLst>
          </p:cNvPr>
          <p:cNvSpPr txBox="1"/>
          <p:nvPr/>
        </p:nvSpPr>
        <p:spPr>
          <a:xfrm>
            <a:off x="5594298" y="5450074"/>
            <a:ext cx="112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一个沙发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EC98EC0D-F80B-2C18-17C7-73BB778A4E36}"/>
              </a:ext>
            </a:extLst>
          </p:cNvPr>
          <p:cNvSpPr txBox="1"/>
          <p:nvPr/>
        </p:nvSpPr>
        <p:spPr>
          <a:xfrm>
            <a:off x="9435250" y="5450074"/>
            <a:ext cx="112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在房间里</a:t>
            </a:r>
          </a:p>
        </p:txBody>
      </p: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851BF47E-96E4-46AB-9A6A-CA32A991BA70}"/>
              </a:ext>
            </a:extLst>
          </p:cNvPr>
          <p:cNvGrpSpPr/>
          <p:nvPr/>
        </p:nvGrpSpPr>
        <p:grpSpPr>
          <a:xfrm>
            <a:off x="8461750" y="4215690"/>
            <a:ext cx="3085079" cy="1123478"/>
            <a:chOff x="8584216" y="4858315"/>
            <a:chExt cx="3085079" cy="1123478"/>
          </a:xfrm>
        </p:grpSpPr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52E33B0A-5EA1-8122-93BD-5E601B1270D6}"/>
                </a:ext>
              </a:extLst>
            </p:cNvPr>
            <p:cNvSpPr/>
            <p:nvPr/>
          </p:nvSpPr>
          <p:spPr>
            <a:xfrm>
              <a:off x="8584216" y="4858315"/>
              <a:ext cx="3085079" cy="112347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scene3d>
              <a:camera prst="orthographicFront"/>
              <a:lightRig rig="threePt" dir="t"/>
            </a:scene3d>
            <a:sp3d>
              <a:bevelT w="127000" h="127000"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3C2C6AA1-D7CF-C521-0C46-D53293AD6AB3}"/>
                </a:ext>
              </a:extLst>
            </p:cNvPr>
            <p:cNvSpPr txBox="1"/>
            <p:nvPr/>
          </p:nvSpPr>
          <p:spPr>
            <a:xfrm>
              <a:off x="8713695" y="5063345"/>
              <a:ext cx="281759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b="1" dirty="0">
                  <a:latin typeface="Comic Neue" panose="02000000000000000000" pitchFamily="2" charset="0"/>
                </a:rPr>
                <a:t>in the room.</a:t>
              </a:r>
              <a:endParaRPr lang="zh-CN" altLang="en-US" sz="4000" b="1" dirty="0">
                <a:latin typeface="Comic Neue" panose="02000000000000000000" pitchFamily="2" charset="0"/>
              </a:endParaRPr>
            </a:p>
          </p:txBody>
        </p:sp>
      </p:grpSp>
      <p:sp>
        <p:nvSpPr>
          <p:cNvPr id="40" name="文本框 39">
            <a:extLst>
              <a:ext uri="{FF2B5EF4-FFF2-40B4-BE49-F238E27FC236}">
                <a16:creationId xmlns:a16="http://schemas.microsoft.com/office/drawing/2014/main" id="{6C3C7471-C14E-E2D5-A65A-B759C9385D9C}"/>
              </a:ext>
            </a:extLst>
          </p:cNvPr>
          <p:cNvSpPr txBox="1"/>
          <p:nvPr/>
        </p:nvSpPr>
        <p:spPr>
          <a:xfrm>
            <a:off x="591706" y="5851142"/>
            <a:ext cx="11111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中文翻译： </a:t>
            </a:r>
            <a:r>
              <a:rPr lang="zh-CN" altLang="en-US" b="1" dirty="0">
                <a:solidFill>
                  <a:srgbClr val="7030A0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在房间里</a:t>
            </a:r>
            <a:r>
              <a:rPr lang="zh-CN" altLang="en-US" b="1" dirty="0">
                <a:solidFill>
                  <a:srgbClr val="FF0000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有</a:t>
            </a:r>
            <a:r>
              <a:rPr lang="zh-CN" altLang="en-US" b="1" dirty="0">
                <a:solidFill>
                  <a:srgbClr val="0070C0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一个沙发</a:t>
            </a:r>
            <a:r>
              <a:rPr lang="zh-CN" altLang="en-US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。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0BD99FD1-C0E3-7A29-546D-D793DB3B19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24003" y="2121255"/>
            <a:ext cx="2446560" cy="1541332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grpSp>
        <p:nvGrpSpPr>
          <p:cNvPr id="4" name="组合 3">
            <a:extLst>
              <a:ext uri="{FF2B5EF4-FFF2-40B4-BE49-F238E27FC236}">
                <a16:creationId xmlns:a16="http://schemas.microsoft.com/office/drawing/2014/main" id="{82EF841C-6FD1-886D-CEAF-85C6B5BA6A68}"/>
              </a:ext>
            </a:extLst>
          </p:cNvPr>
          <p:cNvGrpSpPr/>
          <p:nvPr/>
        </p:nvGrpSpPr>
        <p:grpSpPr>
          <a:xfrm>
            <a:off x="8778827" y="1783295"/>
            <a:ext cx="2366422" cy="2400100"/>
            <a:chOff x="8515215" y="1289765"/>
            <a:chExt cx="2859896" cy="3351687"/>
          </a:xfr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grpSpPr>
        <p:pic>
          <p:nvPicPr>
            <p:cNvPr id="6" name="图片 5" descr="图片包含 形状&#10;&#10;AI 生成的内容可能不正确。">
              <a:extLst>
                <a:ext uri="{FF2B5EF4-FFF2-40B4-BE49-F238E27FC236}">
                  <a16:creationId xmlns:a16="http://schemas.microsoft.com/office/drawing/2014/main" id="{7EC3C54F-AB11-7B50-1254-248F4117062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15215" y="1289765"/>
              <a:ext cx="2761354" cy="2846757"/>
            </a:xfrm>
            <a:prstGeom prst="rect">
              <a:avLst/>
            </a:prstGeom>
          </p:spPr>
        </p:pic>
        <p:pic>
          <p:nvPicPr>
            <p:cNvPr id="7" name="图片 6" descr="图片包含 家具, 座位, 小, 游戏机&#10;&#10;AI 生成的内容可能不正确。">
              <a:extLst>
                <a:ext uri="{FF2B5EF4-FFF2-40B4-BE49-F238E27FC236}">
                  <a16:creationId xmlns:a16="http://schemas.microsoft.com/office/drawing/2014/main" id="{303293DC-69AA-4E8E-6809-67402CF24E0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68804" y="3314479"/>
              <a:ext cx="2106307" cy="1326973"/>
            </a:xfrm>
            <a:prstGeom prst="rect">
              <a:avLst/>
            </a:prstGeom>
          </p:spPr>
        </p:pic>
      </p:grpSp>
      <p:pic>
        <p:nvPicPr>
          <p:cNvPr id="2" name="图形 1" descr="声音媒体 纯色填充">
            <a:extLst>
              <a:ext uri="{FF2B5EF4-FFF2-40B4-BE49-F238E27FC236}">
                <a16:creationId xmlns:a16="http://schemas.microsoft.com/office/drawing/2014/main" id="{DA0D087D-CC7E-1F22-8165-C55D0680F9F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037943" y="5819182"/>
            <a:ext cx="560195" cy="560195"/>
          </a:xfrm>
          <a:prstGeom prst="rect">
            <a:avLst/>
          </a:prstGeom>
        </p:spPr>
      </p:pic>
      <p:pic>
        <p:nvPicPr>
          <p:cNvPr id="5" name="there is a sofa in the room">
            <a:hlinkClick r:id="" action="ppaction://media"/>
            <a:extLst>
              <a:ext uri="{FF2B5EF4-FFF2-40B4-BE49-F238E27FC236}">
                <a16:creationId xmlns:a16="http://schemas.microsoft.com/office/drawing/2014/main" id="{D8CA322D-9D44-F667-DDCA-CE23CD17180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981173" y="747227"/>
            <a:ext cx="609600" cy="609600"/>
          </a:xfrm>
          <a:prstGeom prst="rect">
            <a:avLst/>
          </a:prstGeom>
        </p:spPr>
      </p:pic>
      <p:sp>
        <p:nvSpPr>
          <p:cNvPr id="11" name="箭头: 五边形 10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45E32FD-385F-DDF9-D15E-46D089507DDB}"/>
              </a:ext>
            </a:extLst>
          </p:cNvPr>
          <p:cNvSpPr/>
          <p:nvPr/>
        </p:nvSpPr>
        <p:spPr>
          <a:xfrm>
            <a:off x="10618268" y="136197"/>
            <a:ext cx="1290728" cy="432673"/>
          </a:xfrm>
          <a:prstGeom prst="homePlate">
            <a:avLst/>
          </a:prstGeom>
          <a:solidFill>
            <a:srgbClr val="0065B1"/>
          </a:solidFill>
          <a:ln w="12700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anose="030F0702030302020204" pitchFamily="66" charset="0"/>
                <a:ea typeface="等线" panose="02010600030101010101" pitchFamily="2" charset="-122"/>
                <a:cs typeface="+mn-cs"/>
              </a:rPr>
              <a:t>NEXT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 panose="030F0702030302020204" pitchFamily="66" charset="0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02804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310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5000">
              <a:schemeClr val="accent6">
                <a:lumMod val="0"/>
                <a:lumOff val="100000"/>
              </a:schemeClr>
            </a:gs>
            <a:gs pos="16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F241BF2-496D-1081-FBBE-72E8CAAD72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2" name="直接连接符 41">
            <a:extLst>
              <a:ext uri="{FF2B5EF4-FFF2-40B4-BE49-F238E27FC236}">
                <a16:creationId xmlns:a16="http://schemas.microsoft.com/office/drawing/2014/main" id="{195F0631-9769-11ED-27CB-69F7F2A5D250}"/>
              </a:ext>
            </a:extLst>
          </p:cNvPr>
          <p:cNvCxnSpPr/>
          <p:nvPr/>
        </p:nvCxnSpPr>
        <p:spPr>
          <a:xfrm>
            <a:off x="8408284" y="6057002"/>
            <a:ext cx="3000543" cy="0"/>
          </a:xfrm>
          <a:prstGeom prst="line">
            <a:avLst/>
          </a:prstGeom>
          <a:ln w="19050" cap="flat" cmpd="sng" algn="ctr">
            <a:solidFill>
              <a:schemeClr val="accent5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8" name="矩形 27">
            <a:extLst>
              <a:ext uri="{FF2B5EF4-FFF2-40B4-BE49-F238E27FC236}">
                <a16:creationId xmlns:a16="http://schemas.microsoft.com/office/drawing/2014/main" id="{492AACAA-8925-9555-66E7-8644A78163D3}"/>
              </a:ext>
            </a:extLst>
          </p:cNvPr>
          <p:cNvSpPr/>
          <p:nvPr/>
        </p:nvSpPr>
        <p:spPr>
          <a:xfrm>
            <a:off x="4168588" y="300318"/>
            <a:ext cx="3854824" cy="625736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outerShdw blurRad="50800" dist="38100" algn="l" rotWithShape="0">
              <a:srgbClr val="00B0F0">
                <a:alpha val="40000"/>
              </a:srgbClr>
            </a:outerShdw>
          </a:effectLst>
          <a:scene3d>
            <a:camera prst="orthographicFront"/>
            <a:lightRig rig="threePt" dir="t"/>
          </a:scene3d>
          <a:sp3d>
            <a:bevelT w="190500" h="1905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7D828B8C-A29B-B8FD-3031-94634E8B4D6F}"/>
              </a:ext>
            </a:extLst>
          </p:cNvPr>
          <p:cNvSpPr/>
          <p:nvPr/>
        </p:nvSpPr>
        <p:spPr>
          <a:xfrm>
            <a:off x="313764" y="300317"/>
            <a:ext cx="3854824" cy="625736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effectLst>
            <a:outerShdw blurRad="50800" dist="38100" algn="l" rotWithShape="0">
              <a:schemeClr val="tx2">
                <a:lumMod val="25000"/>
                <a:lumOff val="75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90500" h="1905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E12B34DC-09B9-2D65-7819-A41F3543B33E}"/>
              </a:ext>
            </a:extLst>
          </p:cNvPr>
          <p:cNvSpPr/>
          <p:nvPr/>
        </p:nvSpPr>
        <p:spPr>
          <a:xfrm>
            <a:off x="8023411" y="300317"/>
            <a:ext cx="3854824" cy="625736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outerShdw blurRad="50800" dist="38100" algn="l" rotWithShape="0">
              <a:srgbClr val="00B0F0">
                <a:alpha val="40000"/>
              </a:srgbClr>
            </a:outerShdw>
          </a:effectLst>
          <a:scene3d>
            <a:camera prst="orthographicFront"/>
            <a:lightRig rig="threePt" dir="t"/>
          </a:scene3d>
          <a:sp3d>
            <a:bevelT w="190500" h="1905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82F1BAE6-D02D-03CB-B574-D02C9F906746}"/>
              </a:ext>
            </a:extLst>
          </p:cNvPr>
          <p:cNvSpPr txBox="1"/>
          <p:nvPr/>
        </p:nvSpPr>
        <p:spPr>
          <a:xfrm>
            <a:off x="9488715" y="5882878"/>
            <a:ext cx="112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zh-CN" altLang="en-US" dirty="0"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B01F252B-A22C-45BB-9C20-DDEC67B4D4F3}"/>
              </a:ext>
            </a:extLst>
          </p:cNvPr>
          <p:cNvSpPr txBox="1"/>
          <p:nvPr/>
        </p:nvSpPr>
        <p:spPr>
          <a:xfrm>
            <a:off x="4452023" y="833607"/>
            <a:ext cx="32879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accent6">
                    <a:lumMod val="75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什么东西（名词）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16B3F8AC-C274-3104-29E7-1A6450DCEC0A}"/>
              </a:ext>
            </a:extLst>
          </p:cNvPr>
          <p:cNvSpPr txBox="1"/>
          <p:nvPr/>
        </p:nvSpPr>
        <p:spPr>
          <a:xfrm>
            <a:off x="313762" y="2474892"/>
            <a:ext cx="38548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32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Comic Neue" panose="02000000000000000000" pitchFamily="2" charset="0"/>
                <a:ea typeface="思源黑体 VF" panose="020B0200000000000000" pitchFamily="34" charset="-122"/>
              </a:rPr>
              <a:t>There is </a:t>
            </a:r>
            <a:r>
              <a:rPr lang="en-US" altLang="zh-CN" sz="32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(1</a:t>
            </a:r>
            <a:r>
              <a:rPr lang="zh-CN" altLang="en-US" sz="32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个</a:t>
            </a:r>
            <a:r>
              <a:rPr lang="en-US" altLang="zh-CN" sz="32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3200" b="1" dirty="0">
                <a:solidFill>
                  <a:schemeClr val="accent5">
                    <a:lumMod val="75000"/>
                  </a:schemeClr>
                </a:solidFill>
                <a:latin typeface="Comic Neue" panose="02000000000000000000" pitchFamily="2" charset="0"/>
                <a:ea typeface="思源黑体 VF" panose="020B0200000000000000" pitchFamily="34" charset="-122"/>
              </a:rPr>
              <a:t>There are</a:t>
            </a:r>
            <a:r>
              <a:rPr lang="en-US" altLang="zh-CN" sz="3200" b="1" dirty="0">
                <a:solidFill>
                  <a:schemeClr val="accent5">
                    <a:lumMod val="75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(</a:t>
            </a:r>
            <a:r>
              <a:rPr lang="zh-CN" altLang="en-US" sz="3200" b="1" dirty="0">
                <a:solidFill>
                  <a:schemeClr val="accent5">
                    <a:lumMod val="75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≥</a:t>
            </a:r>
            <a:r>
              <a:rPr lang="en-US" altLang="zh-CN" sz="3200" b="1" dirty="0">
                <a:solidFill>
                  <a:schemeClr val="accent5">
                    <a:lumMod val="75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2</a:t>
            </a:r>
            <a:r>
              <a:rPr lang="zh-CN" altLang="en-US" sz="3200" b="1" dirty="0">
                <a:solidFill>
                  <a:schemeClr val="accent5">
                    <a:lumMod val="75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个</a:t>
            </a:r>
            <a:r>
              <a:rPr lang="en-US" altLang="zh-CN" sz="3200" b="1" dirty="0">
                <a:solidFill>
                  <a:schemeClr val="accent5">
                    <a:lumMod val="75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)</a:t>
            </a:r>
            <a:endParaRPr lang="zh-CN" altLang="en-US" sz="3200" b="1" dirty="0">
              <a:solidFill>
                <a:schemeClr val="accent5">
                  <a:lumMod val="75000"/>
                </a:schemeClr>
              </a:solidFill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95CE5E53-9973-5076-02C1-12929ADB3D7E}"/>
              </a:ext>
            </a:extLst>
          </p:cNvPr>
          <p:cNvSpPr txBox="1"/>
          <p:nvPr/>
        </p:nvSpPr>
        <p:spPr>
          <a:xfrm>
            <a:off x="8023411" y="833607"/>
            <a:ext cx="38548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accent2">
                    <a:lumMod val="75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  在什么地方（地点）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BDB555C0-B20E-BCB4-9D3E-32A88D4C6759}"/>
              </a:ext>
            </a:extLst>
          </p:cNvPr>
          <p:cNvSpPr txBox="1"/>
          <p:nvPr/>
        </p:nvSpPr>
        <p:spPr>
          <a:xfrm>
            <a:off x="591706" y="833607"/>
            <a:ext cx="32934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chemeClr val="accent6">
                    <a:lumMod val="75000"/>
                  </a:schemeClr>
                </a:solidFill>
                <a:latin typeface="Comic Neue" panose="02000000000000000000" pitchFamily="2" charset="0"/>
                <a:ea typeface="思源黑体 VF" panose="020B0200000000000000" pitchFamily="34" charset="-122"/>
              </a:rPr>
              <a:t>There + be</a:t>
            </a:r>
            <a:endParaRPr lang="zh-CN" altLang="en-US" sz="3200" b="1" dirty="0">
              <a:solidFill>
                <a:schemeClr val="accent6">
                  <a:lumMod val="75000"/>
                </a:schemeClr>
              </a:solidFill>
              <a:latin typeface="Comic Neue" panose="02000000000000000000" pitchFamily="2" charset="0"/>
              <a:ea typeface="思源黑体 VF" panose="020B0200000000000000" pitchFamily="34" charset="-122"/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71A8EC1B-54FF-BBE4-414D-4E2AC7631964}"/>
              </a:ext>
            </a:extLst>
          </p:cNvPr>
          <p:cNvGrpSpPr/>
          <p:nvPr/>
        </p:nvGrpSpPr>
        <p:grpSpPr>
          <a:xfrm>
            <a:off x="645171" y="4215690"/>
            <a:ext cx="3085079" cy="1123478"/>
            <a:chOff x="660707" y="4897098"/>
            <a:chExt cx="3085079" cy="1123478"/>
          </a:xfrm>
        </p:grpSpPr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0C30F303-675A-DD2C-4AA1-835E4A953F66}"/>
                </a:ext>
              </a:extLst>
            </p:cNvPr>
            <p:cNvSpPr/>
            <p:nvPr/>
          </p:nvSpPr>
          <p:spPr>
            <a:xfrm>
              <a:off x="660707" y="4897098"/>
              <a:ext cx="3085079" cy="112347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scene3d>
              <a:camera prst="orthographicFront"/>
              <a:lightRig rig="threePt" dir="t"/>
            </a:scene3d>
            <a:sp3d>
              <a:bevelT w="127000" h="127000"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928E6830-22F1-CC79-2645-E2BB3D0198AA}"/>
                </a:ext>
              </a:extLst>
            </p:cNvPr>
            <p:cNvSpPr txBox="1"/>
            <p:nvPr/>
          </p:nvSpPr>
          <p:spPr>
            <a:xfrm>
              <a:off x="822853" y="5066111"/>
              <a:ext cx="278493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b="1" dirty="0">
                  <a:latin typeface="Comic Neue" panose="02000000000000000000" pitchFamily="2" charset="0"/>
                </a:rPr>
                <a:t>There are</a:t>
              </a:r>
              <a:endParaRPr lang="zh-CN" altLang="en-US" sz="4000" b="1" dirty="0">
                <a:latin typeface="Comic Neue" panose="02000000000000000000" pitchFamily="2" charset="0"/>
              </a:endParaRP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BE95879F-9A7B-7EF9-774C-55A82F3D15B2}"/>
              </a:ext>
            </a:extLst>
          </p:cNvPr>
          <p:cNvGrpSpPr/>
          <p:nvPr/>
        </p:nvGrpSpPr>
        <p:grpSpPr>
          <a:xfrm>
            <a:off x="4499996" y="4215690"/>
            <a:ext cx="3085079" cy="1123478"/>
            <a:chOff x="4553458" y="4897098"/>
            <a:chExt cx="3085079" cy="1123478"/>
          </a:xfrm>
        </p:grpSpPr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D761260D-82C1-B0E5-9D5A-3F17E74DB46B}"/>
                </a:ext>
              </a:extLst>
            </p:cNvPr>
            <p:cNvSpPr/>
            <p:nvPr/>
          </p:nvSpPr>
          <p:spPr>
            <a:xfrm>
              <a:off x="4553458" y="4897098"/>
              <a:ext cx="3085079" cy="112347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scene3d>
              <a:camera prst="orthographicFront"/>
              <a:lightRig rig="threePt" dir="t"/>
            </a:scene3d>
            <a:sp3d>
              <a:bevelT w="127000" h="127000"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6C753439-BFC0-38E6-6242-BECAF4C22F41}"/>
                </a:ext>
              </a:extLst>
            </p:cNvPr>
            <p:cNvSpPr txBox="1"/>
            <p:nvPr/>
          </p:nvSpPr>
          <p:spPr>
            <a:xfrm>
              <a:off x="4689407" y="5063345"/>
              <a:ext cx="283534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b="1" dirty="0">
                  <a:latin typeface="Comic Neue" panose="02000000000000000000" pitchFamily="2" charset="0"/>
                </a:rPr>
                <a:t> tow sofa</a:t>
              </a:r>
              <a:r>
                <a:rPr lang="en-US" altLang="zh-CN" sz="4000" b="1" dirty="0">
                  <a:solidFill>
                    <a:srgbClr val="FF0000"/>
                  </a:solidFill>
                  <a:latin typeface="Comic Neue" panose="02000000000000000000" pitchFamily="2" charset="0"/>
                </a:rPr>
                <a:t>s</a:t>
              </a:r>
              <a:endParaRPr lang="zh-CN" altLang="en-US" sz="4000" b="1" dirty="0">
                <a:solidFill>
                  <a:srgbClr val="FF0000"/>
                </a:solidFill>
                <a:latin typeface="Comic Neue" panose="02000000000000000000" pitchFamily="2" charset="0"/>
              </a:endParaRPr>
            </a:p>
          </p:txBody>
        </p:sp>
      </p:grpSp>
      <p:sp>
        <p:nvSpPr>
          <p:cNvPr id="33" name="文本框 32">
            <a:extLst>
              <a:ext uri="{FF2B5EF4-FFF2-40B4-BE49-F238E27FC236}">
                <a16:creationId xmlns:a16="http://schemas.microsoft.com/office/drawing/2014/main" id="{4BF4EB26-1988-FF9A-D689-07D5AA14FF7B}"/>
              </a:ext>
            </a:extLst>
          </p:cNvPr>
          <p:cNvSpPr txBox="1"/>
          <p:nvPr/>
        </p:nvSpPr>
        <p:spPr>
          <a:xfrm>
            <a:off x="1622933" y="5418338"/>
            <a:ext cx="112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有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3AA94054-F315-59D7-0C71-FCE6E9880BFA}"/>
              </a:ext>
            </a:extLst>
          </p:cNvPr>
          <p:cNvSpPr txBox="1"/>
          <p:nvPr/>
        </p:nvSpPr>
        <p:spPr>
          <a:xfrm>
            <a:off x="5594298" y="5450074"/>
            <a:ext cx="112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两个沙发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36474189-8A90-1E45-4D7E-27520B365F94}"/>
              </a:ext>
            </a:extLst>
          </p:cNvPr>
          <p:cNvSpPr txBox="1"/>
          <p:nvPr/>
        </p:nvSpPr>
        <p:spPr>
          <a:xfrm>
            <a:off x="9435250" y="5450074"/>
            <a:ext cx="112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在房间里</a:t>
            </a:r>
          </a:p>
        </p:txBody>
      </p: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47E3257B-4E72-6049-1CE0-E27B6B3DA49D}"/>
              </a:ext>
            </a:extLst>
          </p:cNvPr>
          <p:cNvGrpSpPr/>
          <p:nvPr/>
        </p:nvGrpSpPr>
        <p:grpSpPr>
          <a:xfrm>
            <a:off x="8461750" y="4215690"/>
            <a:ext cx="3085079" cy="1123478"/>
            <a:chOff x="8584216" y="4858315"/>
            <a:chExt cx="3085079" cy="1123478"/>
          </a:xfrm>
        </p:grpSpPr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DAD43ED3-6B6B-E756-C227-7D795C648949}"/>
                </a:ext>
              </a:extLst>
            </p:cNvPr>
            <p:cNvSpPr/>
            <p:nvPr/>
          </p:nvSpPr>
          <p:spPr>
            <a:xfrm>
              <a:off x="8584216" y="4858315"/>
              <a:ext cx="3085079" cy="112347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scene3d>
              <a:camera prst="orthographicFront"/>
              <a:lightRig rig="threePt" dir="t"/>
            </a:scene3d>
            <a:sp3d>
              <a:bevelT w="127000" h="127000" prst="angle"/>
            </a:sp3d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F3C7BB1A-71AB-D688-743B-442BB00B9B8A}"/>
                </a:ext>
              </a:extLst>
            </p:cNvPr>
            <p:cNvSpPr txBox="1"/>
            <p:nvPr/>
          </p:nvSpPr>
          <p:spPr>
            <a:xfrm>
              <a:off x="8713695" y="5063345"/>
              <a:ext cx="281759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b="1" dirty="0">
                  <a:latin typeface="Comic Neue" panose="02000000000000000000" pitchFamily="2" charset="0"/>
                </a:rPr>
                <a:t>in the room.</a:t>
              </a:r>
              <a:endParaRPr lang="zh-CN" altLang="en-US" sz="4000" b="1" dirty="0">
                <a:latin typeface="Comic Neue" panose="02000000000000000000" pitchFamily="2" charset="0"/>
              </a:endParaRPr>
            </a:p>
          </p:txBody>
        </p:sp>
      </p:grpSp>
      <p:sp>
        <p:nvSpPr>
          <p:cNvPr id="40" name="文本框 39">
            <a:extLst>
              <a:ext uri="{FF2B5EF4-FFF2-40B4-BE49-F238E27FC236}">
                <a16:creationId xmlns:a16="http://schemas.microsoft.com/office/drawing/2014/main" id="{84CDCE3A-2BCD-4334-B327-91B33450A329}"/>
              </a:ext>
            </a:extLst>
          </p:cNvPr>
          <p:cNvSpPr txBox="1"/>
          <p:nvPr/>
        </p:nvSpPr>
        <p:spPr>
          <a:xfrm>
            <a:off x="591706" y="5851142"/>
            <a:ext cx="11111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中文翻译： </a:t>
            </a:r>
            <a:r>
              <a:rPr lang="zh-CN" altLang="en-US" b="1" dirty="0">
                <a:solidFill>
                  <a:srgbClr val="7030A0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在房间里</a:t>
            </a:r>
            <a:r>
              <a:rPr lang="zh-CN" altLang="en-US" b="1" dirty="0">
                <a:solidFill>
                  <a:srgbClr val="FF0000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有</a:t>
            </a:r>
            <a:r>
              <a:rPr lang="zh-CN" altLang="en-US" b="1" dirty="0">
                <a:solidFill>
                  <a:srgbClr val="0070C0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两个沙发</a:t>
            </a:r>
            <a:r>
              <a:rPr lang="zh-CN" altLang="en-US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。</a:t>
            </a:r>
          </a:p>
        </p:txBody>
      </p:sp>
      <p:pic>
        <p:nvPicPr>
          <p:cNvPr id="6" name="图片 5" descr="图片包含 形状&#10;&#10;AI 生成的内容可能不正确。">
            <a:extLst>
              <a:ext uri="{FF2B5EF4-FFF2-40B4-BE49-F238E27FC236}">
                <a16:creationId xmlns:a16="http://schemas.microsoft.com/office/drawing/2014/main" id="{2A9B7219-514C-4CE1-63FC-827956C2CC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2013" y="1463775"/>
            <a:ext cx="2684552" cy="2395103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9570D685-CA92-FB9F-15F6-ED95964C41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07898" y="2784812"/>
            <a:ext cx="1767278" cy="1113385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8" name="图片 7" descr="图片包含 室内, 座位, 家具, 沙发&#10;&#10;AI 生成的内容可能不正确。">
            <a:extLst>
              <a:ext uri="{FF2B5EF4-FFF2-40B4-BE49-F238E27FC236}">
                <a16:creationId xmlns:a16="http://schemas.microsoft.com/office/drawing/2014/main" id="{54F04772-B33E-89AB-8B7B-460F431409F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369586" y="2804326"/>
            <a:ext cx="1586468" cy="1326881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7" name="图片 6" descr="图片包含 家具, 座位, 小, 游戏机&#10;&#10;AI 生成的内容可能不正确。">
            <a:extLst>
              <a:ext uri="{FF2B5EF4-FFF2-40B4-BE49-F238E27FC236}">
                <a16:creationId xmlns:a16="http://schemas.microsoft.com/office/drawing/2014/main" id="{A06E5CAF-B8EB-89BB-0AA2-6EF899D7FC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6055" y="3233726"/>
            <a:ext cx="1742865" cy="950228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5" name="图片 4" descr="图片包含 室内, 座位, 家具, 沙发&#10;&#10;AI 生成的内容可能不正确。">
            <a:extLst>
              <a:ext uri="{FF2B5EF4-FFF2-40B4-BE49-F238E27FC236}">
                <a16:creationId xmlns:a16="http://schemas.microsoft.com/office/drawing/2014/main" id="{2637EE67-273E-5ADD-BD1A-AD4099FDDE5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462749" y="2520120"/>
            <a:ext cx="1458742" cy="1220054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2" name="图形 1" descr="声音媒体 纯色填充">
            <a:extLst>
              <a:ext uri="{FF2B5EF4-FFF2-40B4-BE49-F238E27FC236}">
                <a16:creationId xmlns:a16="http://schemas.microsoft.com/office/drawing/2014/main" id="{C9E1FCD3-27D0-4AEF-7263-09C9C853691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037943" y="5819182"/>
            <a:ext cx="560195" cy="560195"/>
          </a:xfrm>
          <a:prstGeom prst="rect">
            <a:avLst/>
          </a:prstGeom>
        </p:spPr>
      </p:pic>
      <p:pic>
        <p:nvPicPr>
          <p:cNvPr id="4" name="there are two sofas in the room">
            <a:hlinkClick r:id="" action="ppaction://media"/>
            <a:extLst>
              <a:ext uri="{FF2B5EF4-FFF2-40B4-BE49-F238E27FC236}">
                <a16:creationId xmlns:a16="http://schemas.microsoft.com/office/drawing/2014/main" id="{DD9AC177-6C69-3F81-72C5-910FA7D6B9E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1178397" y="1356827"/>
            <a:ext cx="609600" cy="609600"/>
          </a:xfrm>
          <a:prstGeom prst="rect">
            <a:avLst/>
          </a:prstGeom>
        </p:spPr>
      </p:pic>
      <p:sp>
        <p:nvSpPr>
          <p:cNvPr id="9" name="箭头: 五边形 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F6A154F-93B9-3F8B-75E5-C16627AE778F}"/>
              </a:ext>
            </a:extLst>
          </p:cNvPr>
          <p:cNvSpPr/>
          <p:nvPr/>
        </p:nvSpPr>
        <p:spPr>
          <a:xfrm>
            <a:off x="10618268" y="136197"/>
            <a:ext cx="1290728" cy="432673"/>
          </a:xfrm>
          <a:prstGeom prst="homePlate">
            <a:avLst/>
          </a:prstGeom>
          <a:solidFill>
            <a:srgbClr val="0065B1"/>
          </a:solidFill>
          <a:ln w="12700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anose="030F0702030302020204" pitchFamily="66" charset="0"/>
                <a:ea typeface="等线" panose="02010600030101010101" pitchFamily="2" charset="-122"/>
                <a:cs typeface="+mn-cs"/>
              </a:rPr>
              <a:t>NEXT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 panose="030F0702030302020204" pitchFamily="66" charset="0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86078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339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5000">
              <a:schemeClr val="accent6">
                <a:lumMod val="0"/>
                <a:lumOff val="100000"/>
              </a:schemeClr>
            </a:gs>
            <a:gs pos="16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BE2D824-5D73-B304-DAA9-9FB83A23E8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>
            <a:extLst>
              <a:ext uri="{FF2B5EF4-FFF2-40B4-BE49-F238E27FC236}">
                <a16:creationId xmlns:a16="http://schemas.microsoft.com/office/drawing/2014/main" id="{0DF668BD-76C8-2848-6A7B-E2184F4F0465}"/>
              </a:ext>
            </a:extLst>
          </p:cNvPr>
          <p:cNvSpPr/>
          <p:nvPr/>
        </p:nvSpPr>
        <p:spPr>
          <a:xfrm>
            <a:off x="4168588" y="300318"/>
            <a:ext cx="3854824" cy="625736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outerShdw blurRad="50800" dist="38100" algn="l" rotWithShape="0">
              <a:srgbClr val="00B0F0">
                <a:alpha val="40000"/>
              </a:srgbClr>
            </a:outerShdw>
          </a:effectLst>
          <a:scene3d>
            <a:camera prst="orthographicFront"/>
            <a:lightRig rig="threePt" dir="t"/>
          </a:scene3d>
          <a:sp3d>
            <a:bevelT w="190500" h="1905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1067D79C-D5C0-7C55-1010-03C4BEF72A76}"/>
              </a:ext>
            </a:extLst>
          </p:cNvPr>
          <p:cNvSpPr/>
          <p:nvPr/>
        </p:nvSpPr>
        <p:spPr>
          <a:xfrm>
            <a:off x="313764" y="300317"/>
            <a:ext cx="3854824" cy="625736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effectLst>
            <a:outerShdw blurRad="50800" dist="38100" algn="l" rotWithShape="0">
              <a:schemeClr val="tx2">
                <a:lumMod val="25000"/>
                <a:lumOff val="75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90500" h="1905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87564D67-AFE4-2295-D27F-2872AD4E0EE9}"/>
              </a:ext>
            </a:extLst>
          </p:cNvPr>
          <p:cNvSpPr/>
          <p:nvPr/>
        </p:nvSpPr>
        <p:spPr>
          <a:xfrm>
            <a:off x="8023411" y="300317"/>
            <a:ext cx="3854824" cy="625736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outerShdw blurRad="50800" dist="38100" algn="l" rotWithShape="0">
              <a:srgbClr val="00B0F0">
                <a:alpha val="40000"/>
              </a:srgbClr>
            </a:outerShdw>
          </a:effectLst>
          <a:scene3d>
            <a:camera prst="orthographicFront"/>
            <a:lightRig rig="threePt" dir="t"/>
          </a:scene3d>
          <a:sp3d>
            <a:bevelT w="190500" h="1905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4281E31F-85D4-ED45-5D24-5F24A0E0BA9B}"/>
              </a:ext>
            </a:extLst>
          </p:cNvPr>
          <p:cNvSpPr txBox="1"/>
          <p:nvPr/>
        </p:nvSpPr>
        <p:spPr>
          <a:xfrm>
            <a:off x="9488715" y="5882878"/>
            <a:ext cx="112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zh-CN" altLang="en-US" dirty="0"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FF6B4811-2B12-2FFE-E2C5-2EDF56DDB9CE}"/>
              </a:ext>
            </a:extLst>
          </p:cNvPr>
          <p:cNvSpPr txBox="1"/>
          <p:nvPr/>
        </p:nvSpPr>
        <p:spPr>
          <a:xfrm>
            <a:off x="4452023" y="833607"/>
            <a:ext cx="32879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accent6">
                    <a:lumMod val="75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什么东西（名词）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7C26982B-134F-20FB-0FCC-AC17AF1A9F71}"/>
              </a:ext>
            </a:extLst>
          </p:cNvPr>
          <p:cNvSpPr txBox="1"/>
          <p:nvPr/>
        </p:nvSpPr>
        <p:spPr>
          <a:xfrm>
            <a:off x="313762" y="2474892"/>
            <a:ext cx="38548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32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Comic Neue" panose="02000000000000000000" pitchFamily="2" charset="0"/>
                <a:ea typeface="思源黑体 VF" panose="020B0200000000000000" pitchFamily="34" charset="-122"/>
              </a:rPr>
              <a:t>There is </a:t>
            </a:r>
            <a:r>
              <a:rPr lang="en-US" altLang="zh-CN" sz="32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(1</a:t>
            </a:r>
            <a:r>
              <a:rPr lang="zh-CN" altLang="en-US" sz="32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个</a:t>
            </a:r>
            <a:r>
              <a:rPr lang="en-US" altLang="zh-CN" sz="32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3200" b="1" dirty="0">
                <a:solidFill>
                  <a:schemeClr val="accent5">
                    <a:lumMod val="75000"/>
                  </a:schemeClr>
                </a:solidFill>
                <a:latin typeface="Comic Neue" panose="02000000000000000000" pitchFamily="2" charset="0"/>
                <a:ea typeface="思源黑体 VF" panose="020B0200000000000000" pitchFamily="34" charset="-122"/>
              </a:rPr>
              <a:t>There are</a:t>
            </a:r>
            <a:r>
              <a:rPr lang="en-US" altLang="zh-CN" sz="3200" b="1" dirty="0">
                <a:solidFill>
                  <a:schemeClr val="accent5">
                    <a:lumMod val="75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(</a:t>
            </a:r>
            <a:r>
              <a:rPr lang="zh-CN" altLang="en-US" sz="3200" b="1" dirty="0">
                <a:solidFill>
                  <a:schemeClr val="accent5">
                    <a:lumMod val="75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≥</a:t>
            </a:r>
            <a:r>
              <a:rPr lang="en-US" altLang="zh-CN" sz="3200" b="1" dirty="0">
                <a:solidFill>
                  <a:schemeClr val="accent5">
                    <a:lumMod val="75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2</a:t>
            </a:r>
            <a:r>
              <a:rPr lang="zh-CN" altLang="en-US" sz="3200" b="1" dirty="0">
                <a:solidFill>
                  <a:schemeClr val="accent5">
                    <a:lumMod val="75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个</a:t>
            </a:r>
            <a:r>
              <a:rPr lang="en-US" altLang="zh-CN" sz="3200" b="1" dirty="0">
                <a:solidFill>
                  <a:schemeClr val="accent5">
                    <a:lumMod val="75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)</a:t>
            </a:r>
            <a:endParaRPr lang="zh-CN" altLang="en-US" sz="3200" b="1" dirty="0">
              <a:solidFill>
                <a:schemeClr val="accent5">
                  <a:lumMod val="75000"/>
                </a:schemeClr>
              </a:solidFill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5C1B8E2B-2D4C-EF1F-9BF0-65A79431529C}"/>
              </a:ext>
            </a:extLst>
          </p:cNvPr>
          <p:cNvSpPr txBox="1"/>
          <p:nvPr/>
        </p:nvSpPr>
        <p:spPr>
          <a:xfrm>
            <a:off x="8023411" y="833607"/>
            <a:ext cx="38548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accent2">
                    <a:lumMod val="75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  在什么地方（地点）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4F5DCA6F-A103-11AE-A7FF-C7B57BA5983C}"/>
              </a:ext>
            </a:extLst>
          </p:cNvPr>
          <p:cNvSpPr txBox="1"/>
          <p:nvPr/>
        </p:nvSpPr>
        <p:spPr>
          <a:xfrm>
            <a:off x="591706" y="833607"/>
            <a:ext cx="32934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chemeClr val="accent6">
                    <a:lumMod val="75000"/>
                  </a:schemeClr>
                </a:solidFill>
                <a:latin typeface="Comic Neue" panose="02000000000000000000" pitchFamily="2" charset="0"/>
                <a:ea typeface="思源黑体 VF" panose="020B0200000000000000" pitchFamily="34" charset="-122"/>
              </a:rPr>
              <a:t>There + be</a:t>
            </a:r>
            <a:endParaRPr lang="zh-CN" altLang="en-US" sz="3200" b="1" dirty="0">
              <a:solidFill>
                <a:schemeClr val="accent6">
                  <a:lumMod val="75000"/>
                </a:schemeClr>
              </a:solidFill>
              <a:latin typeface="Comic Neue" panose="02000000000000000000" pitchFamily="2" charset="0"/>
              <a:ea typeface="思源黑体 VF" panose="020B0200000000000000" pitchFamily="34" charset="-122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69E1C7FD-66A9-7A65-AFE9-3C0D35AC1918}"/>
              </a:ext>
            </a:extLst>
          </p:cNvPr>
          <p:cNvSpPr/>
          <p:nvPr/>
        </p:nvSpPr>
        <p:spPr>
          <a:xfrm>
            <a:off x="645171" y="4215690"/>
            <a:ext cx="3085079" cy="112347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27000" h="1270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2ADE4EF8-3527-115B-2F19-84F0F5243F0A}"/>
              </a:ext>
            </a:extLst>
          </p:cNvPr>
          <p:cNvSpPr txBox="1"/>
          <p:nvPr/>
        </p:nvSpPr>
        <p:spPr>
          <a:xfrm>
            <a:off x="807317" y="4384703"/>
            <a:ext cx="27849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Neue" panose="02000000000000000000" pitchFamily="2" charset="0"/>
                <a:ea typeface="等线" panose="02010600030101010101" pitchFamily="2" charset="-122"/>
                <a:cs typeface="+mn-cs"/>
              </a:rPr>
              <a:t>?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Neue" panose="02000000000000000000" pitchFamily="2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D2E8A591-17B5-2D9C-715E-43C1B890C8CD}"/>
              </a:ext>
            </a:extLst>
          </p:cNvPr>
          <p:cNvSpPr/>
          <p:nvPr/>
        </p:nvSpPr>
        <p:spPr>
          <a:xfrm>
            <a:off x="4499996" y="4215690"/>
            <a:ext cx="3085079" cy="112347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27000" h="1270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3B42426F-AFEB-80BF-28A1-7021DBCF030A}"/>
              </a:ext>
            </a:extLst>
          </p:cNvPr>
          <p:cNvSpPr txBox="1"/>
          <p:nvPr/>
        </p:nvSpPr>
        <p:spPr>
          <a:xfrm>
            <a:off x="4635945" y="4381937"/>
            <a:ext cx="28353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latin typeface="Comic Neue" panose="02000000000000000000" pitchFamily="2" charset="0"/>
              </a:rPr>
              <a:t>?</a:t>
            </a:r>
            <a:endParaRPr lang="zh-CN" altLang="en-US" sz="4000" b="1" dirty="0">
              <a:latin typeface="Comic Neue" panose="02000000000000000000" pitchFamily="2" charset="0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F8941369-A204-BD64-DE1C-DC8D4824A622}"/>
              </a:ext>
            </a:extLst>
          </p:cNvPr>
          <p:cNvSpPr txBox="1"/>
          <p:nvPr/>
        </p:nvSpPr>
        <p:spPr>
          <a:xfrm>
            <a:off x="1622933" y="5418338"/>
            <a:ext cx="112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有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62F3E603-D118-0F05-B3C8-DA80D8C82A58}"/>
              </a:ext>
            </a:extLst>
          </p:cNvPr>
          <p:cNvSpPr txBox="1"/>
          <p:nvPr/>
        </p:nvSpPr>
        <p:spPr>
          <a:xfrm>
            <a:off x="5477757" y="5418338"/>
            <a:ext cx="1344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一个汉堡包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CDF8ECCB-1798-2C28-5D5B-FAF4E1BD229E}"/>
              </a:ext>
            </a:extLst>
          </p:cNvPr>
          <p:cNvSpPr txBox="1"/>
          <p:nvPr/>
        </p:nvSpPr>
        <p:spPr>
          <a:xfrm>
            <a:off x="9435250" y="5450074"/>
            <a:ext cx="112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在冰箱里</a:t>
            </a: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BBC11363-F5FE-C8F5-785B-096DE3D6ECCA}"/>
              </a:ext>
            </a:extLst>
          </p:cNvPr>
          <p:cNvSpPr/>
          <p:nvPr/>
        </p:nvSpPr>
        <p:spPr>
          <a:xfrm>
            <a:off x="8461750" y="4215690"/>
            <a:ext cx="3085079" cy="112347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27000" h="1270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65A5287B-A026-A6B8-9FB4-00607B89E5E9}"/>
              </a:ext>
            </a:extLst>
          </p:cNvPr>
          <p:cNvSpPr txBox="1"/>
          <p:nvPr/>
        </p:nvSpPr>
        <p:spPr>
          <a:xfrm>
            <a:off x="8591229" y="4420720"/>
            <a:ext cx="28175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latin typeface="Comic Neue" panose="02000000000000000000" pitchFamily="2" charset="0"/>
              </a:rPr>
              <a:t>?</a:t>
            </a:r>
            <a:endParaRPr lang="zh-CN" altLang="en-US" sz="4000" b="1" dirty="0">
              <a:latin typeface="Comic Neue" panose="02000000000000000000" pitchFamily="2" charset="0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E485EB15-D033-E235-57D3-FD9B26F6FFA6}"/>
              </a:ext>
            </a:extLst>
          </p:cNvPr>
          <p:cNvSpPr txBox="1"/>
          <p:nvPr/>
        </p:nvSpPr>
        <p:spPr>
          <a:xfrm>
            <a:off x="591706" y="5851142"/>
            <a:ext cx="11111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中文翻译： </a:t>
            </a:r>
            <a:r>
              <a:rPr lang="zh-CN" altLang="en-US" b="1" dirty="0">
                <a:solidFill>
                  <a:srgbClr val="7030A0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在冰箱里</a:t>
            </a:r>
            <a:r>
              <a:rPr lang="zh-CN" altLang="en-US" b="1" dirty="0">
                <a:solidFill>
                  <a:srgbClr val="FF0000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有</a:t>
            </a:r>
            <a:r>
              <a:rPr lang="zh-CN" altLang="en-US" b="1" dirty="0">
                <a:solidFill>
                  <a:srgbClr val="0070C0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一个汉堡包</a:t>
            </a:r>
            <a:r>
              <a:rPr lang="zh-CN" altLang="en-US" b="1" dirty="0"/>
              <a:t>。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AFF9CAFD-12F0-EF08-CCCB-4B0A2B5CA293}"/>
              </a:ext>
            </a:extLst>
          </p:cNvPr>
          <p:cNvSpPr txBox="1"/>
          <p:nvPr/>
        </p:nvSpPr>
        <p:spPr>
          <a:xfrm>
            <a:off x="4961743" y="434715"/>
            <a:ext cx="27307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0070C0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试一试你可以说句子了！</a:t>
            </a:r>
            <a:endParaRPr lang="zh-CN" altLang="en-US" dirty="0">
              <a:solidFill>
                <a:srgbClr val="0070C0"/>
              </a:solidFill>
            </a:endParaRPr>
          </a:p>
        </p:txBody>
      </p:sp>
      <p:pic>
        <p:nvPicPr>
          <p:cNvPr id="4" name="图形 3" descr="带太阳镜的脸轮廓 轮廓">
            <a:extLst>
              <a:ext uri="{FF2B5EF4-FFF2-40B4-BE49-F238E27FC236}">
                <a16:creationId xmlns:a16="http://schemas.microsoft.com/office/drawing/2014/main" id="{04DFC37F-B04A-78CF-5028-4A8825CC88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487556" y="363602"/>
            <a:ext cx="511557" cy="511557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pic>
        <p:nvPicPr>
          <p:cNvPr id="11" name="图片 10" descr="图示&#10;&#10;AI 生成的内容可能不正确。">
            <a:extLst>
              <a:ext uri="{FF2B5EF4-FFF2-40B4-BE49-F238E27FC236}">
                <a16:creationId xmlns:a16="http://schemas.microsoft.com/office/drawing/2014/main" id="{02736D75-DD89-9EA2-73CE-573087DFCD9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0466" y="1598327"/>
            <a:ext cx="2206050" cy="2280155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pic>
        <p:nvPicPr>
          <p:cNvPr id="13" name="图片 12" descr="图标&#10;&#10;AI 生成的内容可能不正确。">
            <a:extLst>
              <a:ext uri="{FF2B5EF4-FFF2-40B4-BE49-F238E27FC236}">
                <a16:creationId xmlns:a16="http://schemas.microsoft.com/office/drawing/2014/main" id="{0B802E10-C966-5612-6147-205A23147BE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7188" y="1669890"/>
            <a:ext cx="2614100" cy="2137027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pic>
        <p:nvPicPr>
          <p:cNvPr id="3" name="图形 2" descr="声音媒体 纯色填充">
            <a:extLst>
              <a:ext uri="{FF2B5EF4-FFF2-40B4-BE49-F238E27FC236}">
                <a16:creationId xmlns:a16="http://schemas.microsoft.com/office/drawing/2014/main" id="{8009BF1A-0AB5-2E5E-7757-57B9E9C91CA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037943" y="5819182"/>
            <a:ext cx="560195" cy="560195"/>
          </a:xfrm>
          <a:prstGeom prst="rect">
            <a:avLst/>
          </a:prstGeom>
        </p:spPr>
      </p:pic>
      <p:pic>
        <p:nvPicPr>
          <p:cNvPr id="5" name="there is a hamburger in the fridge">
            <a:hlinkClick r:id="" action="ppaction://media"/>
            <a:extLst>
              <a:ext uri="{FF2B5EF4-FFF2-40B4-BE49-F238E27FC236}">
                <a16:creationId xmlns:a16="http://schemas.microsoft.com/office/drawing/2014/main" id="{805E5CCF-9A1C-284C-4E89-9CE3D0E797F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-712755" y="1052027"/>
            <a:ext cx="609600" cy="60960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A4D965FB-E7FB-88D8-DB6D-7E7E99BA6D6A}"/>
              </a:ext>
            </a:extLst>
          </p:cNvPr>
          <p:cNvSpPr txBox="1"/>
          <p:nvPr/>
        </p:nvSpPr>
        <p:spPr>
          <a:xfrm>
            <a:off x="773914" y="4350984"/>
            <a:ext cx="27849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latin typeface="Comic Neue" panose="02000000000000000000" pitchFamily="2" charset="0"/>
              </a:rPr>
              <a:t>There is</a:t>
            </a:r>
            <a:endParaRPr lang="zh-CN" altLang="en-US" sz="4000" b="1" dirty="0">
              <a:latin typeface="Comic Neue" panose="02000000000000000000" pitchFamily="2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D664A1AA-63D3-076C-AC21-44CDE10FFC74}"/>
              </a:ext>
            </a:extLst>
          </p:cNvPr>
          <p:cNvSpPr txBox="1"/>
          <p:nvPr/>
        </p:nvSpPr>
        <p:spPr>
          <a:xfrm>
            <a:off x="4438533" y="4392412"/>
            <a:ext cx="31994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latin typeface="Comic Neue" panose="02000000000000000000" pitchFamily="2" charset="0"/>
              </a:rPr>
              <a:t>a hamburger</a:t>
            </a:r>
            <a:endParaRPr lang="zh-CN" altLang="en-US" sz="4000" b="1" dirty="0">
              <a:solidFill>
                <a:srgbClr val="FF0000"/>
              </a:solidFill>
              <a:latin typeface="Comic Neue" panose="02000000000000000000" pitchFamily="2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6D0F8CA-2CEE-5BBB-1AE4-D1A30C5448BE}"/>
              </a:ext>
            </a:extLst>
          </p:cNvPr>
          <p:cNvSpPr txBox="1"/>
          <p:nvPr/>
        </p:nvSpPr>
        <p:spPr>
          <a:xfrm>
            <a:off x="8542205" y="4384567"/>
            <a:ext cx="29712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latin typeface="Comic Neue" panose="02000000000000000000" pitchFamily="2" charset="0"/>
              </a:rPr>
              <a:t>in the fridge.</a:t>
            </a:r>
            <a:endParaRPr lang="zh-CN" altLang="en-US" sz="4000" b="1" dirty="0">
              <a:latin typeface="Comic Neue" panose="02000000000000000000" pitchFamily="2" charset="0"/>
            </a:endParaRPr>
          </a:p>
        </p:txBody>
      </p:sp>
      <p:sp>
        <p:nvSpPr>
          <p:cNvPr id="9" name="箭头: 五边形 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06EA4A08-88D0-30A8-BE2B-67206C2504BC}"/>
              </a:ext>
            </a:extLst>
          </p:cNvPr>
          <p:cNvSpPr/>
          <p:nvPr/>
        </p:nvSpPr>
        <p:spPr>
          <a:xfrm>
            <a:off x="10618268" y="136197"/>
            <a:ext cx="1290728" cy="432673"/>
          </a:xfrm>
          <a:prstGeom prst="homePlate">
            <a:avLst/>
          </a:prstGeom>
          <a:solidFill>
            <a:srgbClr val="0065B1"/>
          </a:solidFill>
          <a:ln w="12700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anose="030F0702030302020204" pitchFamily="66" charset="0"/>
                <a:ea typeface="等线" panose="02010600030101010101" pitchFamily="2" charset="-122"/>
                <a:cs typeface="+mn-cs"/>
              </a:rPr>
              <a:t>NEXT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 panose="030F0702030302020204" pitchFamily="66" charset="0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88934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334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343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343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343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3" grpId="0"/>
      <p:bldP spid="32" grpId="0"/>
      <p:bldP spid="39" grpId="0"/>
      <p:bldP spid="6" grpId="0"/>
      <p:bldP spid="7" grpId="0"/>
      <p:bldP spid="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5000">
              <a:schemeClr val="accent6">
                <a:lumMod val="0"/>
                <a:lumOff val="100000"/>
              </a:schemeClr>
            </a:gs>
            <a:gs pos="16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2EA0573-9108-CE05-DE1F-4AF084EE63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>
            <a:extLst>
              <a:ext uri="{FF2B5EF4-FFF2-40B4-BE49-F238E27FC236}">
                <a16:creationId xmlns:a16="http://schemas.microsoft.com/office/drawing/2014/main" id="{BB88DC5A-502C-8ECC-672F-6AD183775267}"/>
              </a:ext>
            </a:extLst>
          </p:cNvPr>
          <p:cNvSpPr/>
          <p:nvPr/>
        </p:nvSpPr>
        <p:spPr>
          <a:xfrm>
            <a:off x="4168588" y="300318"/>
            <a:ext cx="3854824" cy="625736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outerShdw blurRad="50800" dist="38100" algn="l" rotWithShape="0">
              <a:srgbClr val="00B0F0">
                <a:alpha val="40000"/>
              </a:srgbClr>
            </a:outerShdw>
          </a:effectLst>
          <a:scene3d>
            <a:camera prst="orthographicFront"/>
            <a:lightRig rig="threePt" dir="t"/>
          </a:scene3d>
          <a:sp3d>
            <a:bevelT w="190500" h="1905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F1199EB9-CB92-1151-6E90-06F8A2843BEB}"/>
              </a:ext>
            </a:extLst>
          </p:cNvPr>
          <p:cNvSpPr/>
          <p:nvPr/>
        </p:nvSpPr>
        <p:spPr>
          <a:xfrm>
            <a:off x="313764" y="300317"/>
            <a:ext cx="3854824" cy="625736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effectLst>
            <a:outerShdw blurRad="50800" dist="38100" algn="l" rotWithShape="0">
              <a:schemeClr val="tx2">
                <a:lumMod val="25000"/>
                <a:lumOff val="75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90500" h="1905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0B75C0F7-5A8F-1C33-6EDC-2F7E1D5112CE}"/>
              </a:ext>
            </a:extLst>
          </p:cNvPr>
          <p:cNvSpPr/>
          <p:nvPr/>
        </p:nvSpPr>
        <p:spPr>
          <a:xfrm>
            <a:off x="8023411" y="300317"/>
            <a:ext cx="3854824" cy="625736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outerShdw blurRad="50800" dist="38100" algn="l" rotWithShape="0">
              <a:srgbClr val="00B0F0">
                <a:alpha val="40000"/>
              </a:srgbClr>
            </a:outerShdw>
          </a:effectLst>
          <a:scene3d>
            <a:camera prst="orthographicFront"/>
            <a:lightRig rig="threePt" dir="t"/>
          </a:scene3d>
          <a:sp3d>
            <a:bevelT w="190500" h="1905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5A4F2470-1655-C647-0BC0-831992F53040}"/>
              </a:ext>
            </a:extLst>
          </p:cNvPr>
          <p:cNvSpPr txBox="1"/>
          <p:nvPr/>
        </p:nvSpPr>
        <p:spPr>
          <a:xfrm>
            <a:off x="9488715" y="5882878"/>
            <a:ext cx="112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zh-CN" altLang="en-US" dirty="0"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95A30C42-76A6-3FFF-61F0-0FF469D490AF}"/>
              </a:ext>
            </a:extLst>
          </p:cNvPr>
          <p:cNvSpPr txBox="1"/>
          <p:nvPr/>
        </p:nvSpPr>
        <p:spPr>
          <a:xfrm>
            <a:off x="4452023" y="833607"/>
            <a:ext cx="32879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accent6">
                    <a:lumMod val="75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什么东西（名词）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A37C8A85-5D86-AADD-439E-0B57534E5900}"/>
              </a:ext>
            </a:extLst>
          </p:cNvPr>
          <p:cNvSpPr txBox="1"/>
          <p:nvPr/>
        </p:nvSpPr>
        <p:spPr>
          <a:xfrm>
            <a:off x="313762" y="2474892"/>
            <a:ext cx="38548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32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Comic Neue" panose="02000000000000000000" pitchFamily="2" charset="0"/>
                <a:ea typeface="思源黑体 VF" panose="020B0200000000000000" pitchFamily="34" charset="-122"/>
              </a:rPr>
              <a:t>There is </a:t>
            </a:r>
            <a:r>
              <a:rPr lang="en-US" altLang="zh-CN" sz="32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(1</a:t>
            </a:r>
            <a:r>
              <a:rPr lang="zh-CN" altLang="en-US" sz="32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个</a:t>
            </a:r>
            <a:r>
              <a:rPr lang="en-US" altLang="zh-CN" sz="32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3200" b="1" dirty="0">
                <a:solidFill>
                  <a:schemeClr val="accent5">
                    <a:lumMod val="75000"/>
                  </a:schemeClr>
                </a:solidFill>
                <a:latin typeface="Comic Neue" panose="02000000000000000000" pitchFamily="2" charset="0"/>
                <a:ea typeface="思源黑体 VF" panose="020B0200000000000000" pitchFamily="34" charset="-122"/>
              </a:rPr>
              <a:t>There are</a:t>
            </a:r>
            <a:r>
              <a:rPr lang="en-US" altLang="zh-CN" sz="3200" b="1" dirty="0">
                <a:solidFill>
                  <a:schemeClr val="accent5">
                    <a:lumMod val="75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(</a:t>
            </a:r>
            <a:r>
              <a:rPr lang="zh-CN" altLang="en-US" sz="3200" b="1" dirty="0">
                <a:solidFill>
                  <a:schemeClr val="accent5">
                    <a:lumMod val="75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≥</a:t>
            </a:r>
            <a:r>
              <a:rPr lang="en-US" altLang="zh-CN" sz="3200" b="1" dirty="0">
                <a:solidFill>
                  <a:schemeClr val="accent5">
                    <a:lumMod val="75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2</a:t>
            </a:r>
            <a:r>
              <a:rPr lang="zh-CN" altLang="en-US" sz="3200" b="1" dirty="0">
                <a:solidFill>
                  <a:schemeClr val="accent5">
                    <a:lumMod val="75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个</a:t>
            </a:r>
            <a:r>
              <a:rPr lang="en-US" altLang="zh-CN" sz="3200" b="1" dirty="0">
                <a:solidFill>
                  <a:schemeClr val="accent5">
                    <a:lumMod val="75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)</a:t>
            </a:r>
            <a:endParaRPr lang="zh-CN" altLang="en-US" sz="3200" b="1" dirty="0">
              <a:solidFill>
                <a:schemeClr val="accent5">
                  <a:lumMod val="75000"/>
                </a:schemeClr>
              </a:solidFill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155A28DD-2CD7-67C2-2EA4-C4433CD1E8DA}"/>
              </a:ext>
            </a:extLst>
          </p:cNvPr>
          <p:cNvSpPr txBox="1"/>
          <p:nvPr/>
        </p:nvSpPr>
        <p:spPr>
          <a:xfrm>
            <a:off x="8023411" y="833607"/>
            <a:ext cx="38548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accent2">
                    <a:lumMod val="75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  在什么地方（地点）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4AB154AE-B3F1-5916-65D2-EB9864DBA765}"/>
              </a:ext>
            </a:extLst>
          </p:cNvPr>
          <p:cNvSpPr txBox="1"/>
          <p:nvPr/>
        </p:nvSpPr>
        <p:spPr>
          <a:xfrm>
            <a:off x="591706" y="833607"/>
            <a:ext cx="32934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chemeClr val="accent6">
                    <a:lumMod val="75000"/>
                  </a:schemeClr>
                </a:solidFill>
                <a:latin typeface="Comic Neue" panose="02000000000000000000" pitchFamily="2" charset="0"/>
                <a:ea typeface="思源黑体 VF" panose="020B0200000000000000" pitchFamily="34" charset="-122"/>
              </a:rPr>
              <a:t>There + be</a:t>
            </a:r>
            <a:endParaRPr lang="zh-CN" altLang="en-US" sz="3200" b="1" dirty="0">
              <a:solidFill>
                <a:schemeClr val="accent6">
                  <a:lumMod val="75000"/>
                </a:schemeClr>
              </a:solidFill>
              <a:latin typeface="Comic Neue" panose="02000000000000000000" pitchFamily="2" charset="0"/>
              <a:ea typeface="思源黑体 VF" panose="020B0200000000000000" pitchFamily="34" charset="-122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F1549A32-4343-0835-9F23-6A6ACEF1DF21}"/>
              </a:ext>
            </a:extLst>
          </p:cNvPr>
          <p:cNvSpPr/>
          <p:nvPr/>
        </p:nvSpPr>
        <p:spPr>
          <a:xfrm>
            <a:off x="645171" y="4215690"/>
            <a:ext cx="3085079" cy="112347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27000" h="1270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D9DB7D2A-3264-0E73-27DB-EF3B1EA54914}"/>
              </a:ext>
            </a:extLst>
          </p:cNvPr>
          <p:cNvSpPr txBox="1"/>
          <p:nvPr/>
        </p:nvSpPr>
        <p:spPr>
          <a:xfrm>
            <a:off x="807317" y="4384703"/>
            <a:ext cx="27849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latin typeface="Comic Neue" panose="02000000000000000000" pitchFamily="2" charset="0"/>
              </a:rPr>
              <a:t>?</a:t>
            </a:r>
            <a:endParaRPr lang="zh-CN" altLang="en-US" sz="4000" b="1" dirty="0">
              <a:latin typeface="Comic Neue" panose="02000000000000000000" pitchFamily="2" charset="0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E8AAA39B-52D2-9439-2E17-16DB15C44B16}"/>
              </a:ext>
            </a:extLst>
          </p:cNvPr>
          <p:cNvSpPr/>
          <p:nvPr/>
        </p:nvSpPr>
        <p:spPr>
          <a:xfrm>
            <a:off x="4499996" y="4215690"/>
            <a:ext cx="3085079" cy="112347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27000" h="1270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FB2650C5-8774-99D4-F421-F7873C6A8F28}"/>
              </a:ext>
            </a:extLst>
          </p:cNvPr>
          <p:cNvSpPr txBox="1"/>
          <p:nvPr/>
        </p:nvSpPr>
        <p:spPr>
          <a:xfrm>
            <a:off x="4635945" y="4381937"/>
            <a:ext cx="28353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latin typeface="Comic Neue" panose="02000000000000000000" pitchFamily="2" charset="0"/>
              </a:rPr>
              <a:t>?</a:t>
            </a:r>
            <a:endParaRPr lang="zh-CN" altLang="en-US" sz="4000" b="1" dirty="0">
              <a:latin typeface="Comic Neue" panose="02000000000000000000" pitchFamily="2" charset="0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30DF1C63-3B6C-EA06-A659-86EC55CDCD19}"/>
              </a:ext>
            </a:extLst>
          </p:cNvPr>
          <p:cNvSpPr txBox="1"/>
          <p:nvPr/>
        </p:nvSpPr>
        <p:spPr>
          <a:xfrm>
            <a:off x="1622933" y="5418338"/>
            <a:ext cx="112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有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D2D2B504-BD1A-10C0-4905-CD6F366765A0}"/>
              </a:ext>
            </a:extLst>
          </p:cNvPr>
          <p:cNvSpPr txBox="1"/>
          <p:nvPr/>
        </p:nvSpPr>
        <p:spPr>
          <a:xfrm>
            <a:off x="5477757" y="5418338"/>
            <a:ext cx="1344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一只鸟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08B8A6AD-C693-06D1-16A4-E98E9D6B2D66}"/>
              </a:ext>
            </a:extLst>
          </p:cNvPr>
          <p:cNvSpPr txBox="1"/>
          <p:nvPr/>
        </p:nvSpPr>
        <p:spPr>
          <a:xfrm>
            <a:off x="9295601" y="5426484"/>
            <a:ext cx="15157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在动物园里</a:t>
            </a: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72BFA397-347C-A7A5-D0F9-E57965B36A0C}"/>
              </a:ext>
            </a:extLst>
          </p:cNvPr>
          <p:cNvSpPr/>
          <p:nvPr/>
        </p:nvSpPr>
        <p:spPr>
          <a:xfrm>
            <a:off x="8461750" y="4215690"/>
            <a:ext cx="3085079" cy="112347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27000" h="1270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D83B1AE4-ED24-7F95-9517-F87326ABC356}"/>
              </a:ext>
            </a:extLst>
          </p:cNvPr>
          <p:cNvSpPr txBox="1"/>
          <p:nvPr/>
        </p:nvSpPr>
        <p:spPr>
          <a:xfrm>
            <a:off x="8530133" y="4428103"/>
            <a:ext cx="28175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latin typeface="Comic Neue" panose="02000000000000000000" pitchFamily="2" charset="0"/>
              </a:rPr>
              <a:t>?.</a:t>
            </a:r>
            <a:endParaRPr lang="zh-CN" altLang="en-US" sz="4000" b="1" dirty="0">
              <a:latin typeface="Comic Neue" panose="02000000000000000000" pitchFamily="2" charset="0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85D59310-9E0A-ED4B-0EA1-5CB9CCA0E2DF}"/>
              </a:ext>
            </a:extLst>
          </p:cNvPr>
          <p:cNvSpPr txBox="1"/>
          <p:nvPr/>
        </p:nvSpPr>
        <p:spPr>
          <a:xfrm>
            <a:off x="591706" y="5851142"/>
            <a:ext cx="11111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中文翻译： </a:t>
            </a:r>
            <a:r>
              <a:rPr lang="zh-CN" altLang="en-US" b="1" dirty="0">
                <a:solidFill>
                  <a:srgbClr val="7030A0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在动物园里</a:t>
            </a:r>
            <a:r>
              <a:rPr lang="zh-CN" altLang="en-US" b="1" dirty="0">
                <a:solidFill>
                  <a:srgbClr val="FF0000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有</a:t>
            </a:r>
            <a:r>
              <a:rPr lang="zh-CN" altLang="en-US" b="1" dirty="0">
                <a:solidFill>
                  <a:srgbClr val="0070C0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一只鸟</a:t>
            </a:r>
            <a:r>
              <a:rPr lang="zh-CN" altLang="en-US" b="1" dirty="0"/>
              <a:t>。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C240FFA3-D2FC-308B-A4BC-1FEACA4ABAE3}"/>
              </a:ext>
            </a:extLst>
          </p:cNvPr>
          <p:cNvSpPr txBox="1"/>
          <p:nvPr/>
        </p:nvSpPr>
        <p:spPr>
          <a:xfrm>
            <a:off x="4961743" y="434715"/>
            <a:ext cx="27307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0070C0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试一试你可以说句子了！</a:t>
            </a:r>
            <a:endParaRPr lang="zh-CN" altLang="en-US" dirty="0">
              <a:solidFill>
                <a:srgbClr val="0070C0"/>
              </a:solidFill>
            </a:endParaRPr>
          </a:p>
        </p:txBody>
      </p:sp>
      <p:pic>
        <p:nvPicPr>
          <p:cNvPr id="4" name="图形 3" descr="带太阳镜的脸轮廓 轮廓">
            <a:extLst>
              <a:ext uri="{FF2B5EF4-FFF2-40B4-BE49-F238E27FC236}">
                <a16:creationId xmlns:a16="http://schemas.microsoft.com/office/drawing/2014/main" id="{83B09F29-3279-56CB-FB6C-14A5B05D34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487556" y="363602"/>
            <a:ext cx="511557" cy="511557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F795BF78-CB00-F7B3-E7EC-03F89BC8137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08284" y="1890116"/>
            <a:ext cx="2862524" cy="1914122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F79558CF-C49B-DEBA-B946-B9280170F27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2914" y="2024498"/>
            <a:ext cx="2488024" cy="1585257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pic>
        <p:nvPicPr>
          <p:cNvPr id="3" name="图形 2" descr="声音媒体 纯色填充">
            <a:extLst>
              <a:ext uri="{FF2B5EF4-FFF2-40B4-BE49-F238E27FC236}">
                <a16:creationId xmlns:a16="http://schemas.microsoft.com/office/drawing/2014/main" id="{A5190994-10D7-9FA0-9276-C4104607FB9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037943" y="5819182"/>
            <a:ext cx="560195" cy="560195"/>
          </a:xfrm>
          <a:prstGeom prst="rect">
            <a:avLst/>
          </a:prstGeom>
        </p:spPr>
      </p:pic>
      <p:pic>
        <p:nvPicPr>
          <p:cNvPr id="5" name="there is a bird in the zoo">
            <a:hlinkClick r:id="" action="ppaction://media"/>
            <a:extLst>
              <a:ext uri="{FF2B5EF4-FFF2-40B4-BE49-F238E27FC236}">
                <a16:creationId xmlns:a16="http://schemas.microsoft.com/office/drawing/2014/main" id="{AB4A7416-DCE9-37FB-1BB7-BAF163CF227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-1080162" y="1585316"/>
            <a:ext cx="609600" cy="60960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95E2B5BF-0619-4E38-2C4B-A85D0AF4EB19}"/>
              </a:ext>
            </a:extLst>
          </p:cNvPr>
          <p:cNvSpPr txBox="1"/>
          <p:nvPr/>
        </p:nvSpPr>
        <p:spPr>
          <a:xfrm>
            <a:off x="832196" y="4319357"/>
            <a:ext cx="27849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latin typeface="Comic Neue" panose="02000000000000000000" pitchFamily="2" charset="0"/>
              </a:rPr>
              <a:t>There is</a:t>
            </a:r>
            <a:endParaRPr lang="zh-CN" altLang="en-US" sz="4000" b="1" dirty="0">
              <a:latin typeface="Comic Neue" panose="02000000000000000000" pitchFamily="2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FD5B18E-571E-58C0-2B9C-CD3909BFA7A8}"/>
              </a:ext>
            </a:extLst>
          </p:cNvPr>
          <p:cNvSpPr txBox="1"/>
          <p:nvPr/>
        </p:nvSpPr>
        <p:spPr>
          <a:xfrm>
            <a:off x="4661816" y="4390214"/>
            <a:ext cx="28353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latin typeface="Comic Neue" panose="02000000000000000000" pitchFamily="2" charset="0"/>
              </a:rPr>
              <a:t>a bird</a:t>
            </a:r>
            <a:endParaRPr lang="zh-CN" altLang="en-US" sz="4000" b="1" dirty="0">
              <a:solidFill>
                <a:srgbClr val="FF0000"/>
              </a:solidFill>
              <a:latin typeface="Comic Neue" panose="02000000000000000000" pitchFamily="2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D2E51E3-35B3-E720-F601-4356561F7844}"/>
              </a:ext>
            </a:extLst>
          </p:cNvPr>
          <p:cNvSpPr txBox="1"/>
          <p:nvPr/>
        </p:nvSpPr>
        <p:spPr>
          <a:xfrm>
            <a:off x="8567085" y="4402433"/>
            <a:ext cx="28175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latin typeface="Comic Neue" panose="02000000000000000000" pitchFamily="2" charset="0"/>
              </a:rPr>
              <a:t>in the zoo.</a:t>
            </a:r>
            <a:endParaRPr lang="zh-CN" altLang="en-US" sz="4000" b="1" dirty="0">
              <a:latin typeface="Comic Neue" panose="02000000000000000000" pitchFamily="2" charset="0"/>
            </a:endParaRPr>
          </a:p>
        </p:txBody>
      </p:sp>
      <p:sp>
        <p:nvSpPr>
          <p:cNvPr id="9" name="箭头: 五边形 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74DFF0D6-6594-3C34-FBBA-E2AD53A8CB1C}"/>
              </a:ext>
            </a:extLst>
          </p:cNvPr>
          <p:cNvSpPr/>
          <p:nvPr/>
        </p:nvSpPr>
        <p:spPr>
          <a:xfrm>
            <a:off x="10618268" y="136197"/>
            <a:ext cx="1290728" cy="432673"/>
          </a:xfrm>
          <a:prstGeom prst="homePlate">
            <a:avLst/>
          </a:prstGeom>
          <a:solidFill>
            <a:srgbClr val="0065B1"/>
          </a:solidFill>
          <a:ln w="12700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anose="030F0702030302020204" pitchFamily="66" charset="0"/>
                <a:ea typeface="等线" panose="02010600030101010101" pitchFamily="2" charset="-122"/>
                <a:cs typeface="+mn-cs"/>
              </a:rPr>
              <a:t>NEXT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 panose="030F0702030302020204" pitchFamily="66" charset="0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46201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92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925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925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925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3" grpId="0"/>
      <p:bldP spid="32" grpId="0"/>
      <p:bldP spid="39" grpId="0"/>
      <p:bldP spid="6" grpId="0"/>
      <p:bldP spid="7" grpId="0"/>
      <p:bldP spid="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5000">
              <a:schemeClr val="accent6">
                <a:lumMod val="0"/>
                <a:lumOff val="100000"/>
              </a:schemeClr>
            </a:gs>
            <a:gs pos="16000">
              <a:schemeClr val="accent6">
                <a:lumMod val="0"/>
                <a:lumOff val="100000"/>
              </a:schemeClr>
            </a:gs>
            <a:gs pos="100000">
              <a:schemeClr val="accent6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89B0F58-049B-5CE8-152C-E762FA3033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>
            <a:extLst>
              <a:ext uri="{FF2B5EF4-FFF2-40B4-BE49-F238E27FC236}">
                <a16:creationId xmlns:a16="http://schemas.microsoft.com/office/drawing/2014/main" id="{E489E126-7E07-5E6D-C0C2-C9CB29C7E84B}"/>
              </a:ext>
            </a:extLst>
          </p:cNvPr>
          <p:cNvSpPr/>
          <p:nvPr/>
        </p:nvSpPr>
        <p:spPr>
          <a:xfrm>
            <a:off x="4168588" y="300318"/>
            <a:ext cx="3854824" cy="625736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effectLst>
            <a:outerShdw blurRad="50800" dist="38100" algn="l" rotWithShape="0">
              <a:srgbClr val="00B0F0">
                <a:alpha val="40000"/>
              </a:srgbClr>
            </a:outerShdw>
          </a:effectLst>
          <a:scene3d>
            <a:camera prst="orthographicFront"/>
            <a:lightRig rig="threePt" dir="t"/>
          </a:scene3d>
          <a:sp3d>
            <a:bevelT w="190500" h="1905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C1203ED6-5B1D-C578-8BD4-995F49645FD0}"/>
              </a:ext>
            </a:extLst>
          </p:cNvPr>
          <p:cNvSpPr/>
          <p:nvPr/>
        </p:nvSpPr>
        <p:spPr>
          <a:xfrm>
            <a:off x="313764" y="300317"/>
            <a:ext cx="3854824" cy="625736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effectLst>
            <a:outerShdw blurRad="50800" dist="38100" algn="l" rotWithShape="0">
              <a:schemeClr val="tx2">
                <a:lumMod val="25000"/>
                <a:lumOff val="75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90500" h="1905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F8E0B63E-6500-7CFF-E294-FD7E936AEA9B}"/>
              </a:ext>
            </a:extLst>
          </p:cNvPr>
          <p:cNvSpPr/>
          <p:nvPr/>
        </p:nvSpPr>
        <p:spPr>
          <a:xfrm>
            <a:off x="8023411" y="300317"/>
            <a:ext cx="3854824" cy="625736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outerShdw blurRad="50800" dist="38100" algn="l" rotWithShape="0">
              <a:srgbClr val="00B0F0">
                <a:alpha val="40000"/>
              </a:srgbClr>
            </a:outerShdw>
          </a:effectLst>
          <a:scene3d>
            <a:camera prst="orthographicFront"/>
            <a:lightRig rig="threePt" dir="t"/>
          </a:scene3d>
          <a:sp3d>
            <a:bevelT w="190500" h="1905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0D3C616F-1A31-C9A0-8DC5-4C850FE80F0A}"/>
              </a:ext>
            </a:extLst>
          </p:cNvPr>
          <p:cNvSpPr txBox="1"/>
          <p:nvPr/>
        </p:nvSpPr>
        <p:spPr>
          <a:xfrm>
            <a:off x="9488715" y="5882878"/>
            <a:ext cx="112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zh-CN" altLang="en-US" dirty="0"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D41E63EF-C491-9CBA-A417-C92AB658E898}"/>
              </a:ext>
            </a:extLst>
          </p:cNvPr>
          <p:cNvSpPr txBox="1"/>
          <p:nvPr/>
        </p:nvSpPr>
        <p:spPr>
          <a:xfrm>
            <a:off x="4452023" y="833607"/>
            <a:ext cx="32879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accent6">
                    <a:lumMod val="75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什么东西（名词）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77FA07EB-64EE-58EA-AD7E-C71A3ABA16AD}"/>
              </a:ext>
            </a:extLst>
          </p:cNvPr>
          <p:cNvSpPr txBox="1"/>
          <p:nvPr/>
        </p:nvSpPr>
        <p:spPr>
          <a:xfrm>
            <a:off x="313762" y="2474892"/>
            <a:ext cx="38548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32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Comic Neue" panose="02000000000000000000" pitchFamily="2" charset="0"/>
                <a:ea typeface="思源黑体 VF" panose="020B0200000000000000" pitchFamily="34" charset="-122"/>
              </a:rPr>
              <a:t>There is </a:t>
            </a:r>
            <a:r>
              <a:rPr lang="en-US" altLang="zh-CN" sz="32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(1</a:t>
            </a:r>
            <a:r>
              <a:rPr lang="zh-CN" altLang="en-US" sz="32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个</a:t>
            </a:r>
            <a:r>
              <a:rPr lang="en-US" altLang="zh-CN" sz="32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3200" b="1" dirty="0">
                <a:solidFill>
                  <a:schemeClr val="accent5">
                    <a:lumMod val="75000"/>
                  </a:schemeClr>
                </a:solidFill>
                <a:latin typeface="Comic Neue" panose="02000000000000000000" pitchFamily="2" charset="0"/>
                <a:ea typeface="思源黑体 VF" panose="020B0200000000000000" pitchFamily="34" charset="-122"/>
              </a:rPr>
              <a:t>There are</a:t>
            </a:r>
            <a:r>
              <a:rPr lang="en-US" altLang="zh-CN" sz="3200" b="1" dirty="0">
                <a:solidFill>
                  <a:schemeClr val="accent5">
                    <a:lumMod val="75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(</a:t>
            </a:r>
            <a:r>
              <a:rPr lang="zh-CN" altLang="en-US" sz="3200" b="1" dirty="0">
                <a:solidFill>
                  <a:schemeClr val="accent5">
                    <a:lumMod val="75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≥</a:t>
            </a:r>
            <a:r>
              <a:rPr lang="en-US" altLang="zh-CN" sz="3200" b="1" dirty="0">
                <a:solidFill>
                  <a:schemeClr val="accent5">
                    <a:lumMod val="75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2</a:t>
            </a:r>
            <a:r>
              <a:rPr lang="zh-CN" altLang="en-US" sz="3200" b="1" dirty="0">
                <a:solidFill>
                  <a:schemeClr val="accent5">
                    <a:lumMod val="75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个</a:t>
            </a:r>
            <a:r>
              <a:rPr lang="en-US" altLang="zh-CN" sz="3200" b="1" dirty="0">
                <a:solidFill>
                  <a:schemeClr val="accent5">
                    <a:lumMod val="75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)</a:t>
            </a:r>
            <a:endParaRPr lang="zh-CN" altLang="en-US" sz="3200" b="1" dirty="0">
              <a:solidFill>
                <a:schemeClr val="accent5">
                  <a:lumMod val="75000"/>
                </a:schemeClr>
              </a:solidFill>
              <a:latin typeface="思源黑体 VF" panose="020B0200000000000000" pitchFamily="34" charset="-122"/>
              <a:ea typeface="思源黑体 VF" panose="020B0200000000000000" pitchFamily="34" charset="-122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F00234B8-1745-AC41-687B-EBE91752C84A}"/>
              </a:ext>
            </a:extLst>
          </p:cNvPr>
          <p:cNvSpPr txBox="1"/>
          <p:nvPr/>
        </p:nvSpPr>
        <p:spPr>
          <a:xfrm>
            <a:off x="8023411" y="833607"/>
            <a:ext cx="38548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accent2">
                    <a:lumMod val="75000"/>
                  </a:schemeClr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  在什么地方（地点）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030E1970-4203-2EC1-2C98-FA0D37DD8402}"/>
              </a:ext>
            </a:extLst>
          </p:cNvPr>
          <p:cNvSpPr txBox="1"/>
          <p:nvPr/>
        </p:nvSpPr>
        <p:spPr>
          <a:xfrm>
            <a:off x="591706" y="833607"/>
            <a:ext cx="32934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b="1" dirty="0">
                <a:solidFill>
                  <a:schemeClr val="accent6">
                    <a:lumMod val="75000"/>
                  </a:schemeClr>
                </a:solidFill>
                <a:latin typeface="Comic Neue" panose="02000000000000000000" pitchFamily="2" charset="0"/>
                <a:ea typeface="思源黑体 VF" panose="020B0200000000000000" pitchFamily="34" charset="-122"/>
              </a:rPr>
              <a:t>There + be</a:t>
            </a:r>
            <a:endParaRPr lang="zh-CN" altLang="en-US" sz="3200" b="1" dirty="0">
              <a:solidFill>
                <a:schemeClr val="accent6">
                  <a:lumMod val="75000"/>
                </a:schemeClr>
              </a:solidFill>
              <a:latin typeface="Comic Neue" panose="02000000000000000000" pitchFamily="2" charset="0"/>
              <a:ea typeface="思源黑体 VF" panose="020B0200000000000000" pitchFamily="34" charset="-122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66A1B94E-7E20-5ED9-F123-7BFEB93E551B}"/>
              </a:ext>
            </a:extLst>
          </p:cNvPr>
          <p:cNvSpPr/>
          <p:nvPr/>
        </p:nvSpPr>
        <p:spPr>
          <a:xfrm>
            <a:off x="645171" y="4215690"/>
            <a:ext cx="3085079" cy="112347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27000" h="1270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562A41FA-1040-4A13-2DEE-C6EA786A8B2D}"/>
              </a:ext>
            </a:extLst>
          </p:cNvPr>
          <p:cNvSpPr txBox="1"/>
          <p:nvPr/>
        </p:nvSpPr>
        <p:spPr>
          <a:xfrm>
            <a:off x="807317" y="4384703"/>
            <a:ext cx="27849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latin typeface="Comic Neue" panose="02000000000000000000" pitchFamily="2" charset="0"/>
              </a:rPr>
              <a:t>?</a:t>
            </a:r>
            <a:endParaRPr lang="zh-CN" altLang="en-US" sz="4000" b="1" dirty="0">
              <a:latin typeface="Comic Neue" panose="02000000000000000000" pitchFamily="2" charset="0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738A6B92-9B80-9432-E940-712FA63F3FAB}"/>
              </a:ext>
            </a:extLst>
          </p:cNvPr>
          <p:cNvSpPr/>
          <p:nvPr/>
        </p:nvSpPr>
        <p:spPr>
          <a:xfrm>
            <a:off x="4499996" y="4215690"/>
            <a:ext cx="3085079" cy="112347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27000" h="1270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80BD10CC-BADE-0129-C0E0-C74188891721}"/>
              </a:ext>
            </a:extLst>
          </p:cNvPr>
          <p:cNvSpPr txBox="1"/>
          <p:nvPr/>
        </p:nvSpPr>
        <p:spPr>
          <a:xfrm>
            <a:off x="4635945" y="4381937"/>
            <a:ext cx="28353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latin typeface="Comic Neue" panose="02000000000000000000" pitchFamily="2" charset="0"/>
              </a:rPr>
              <a:t>?</a:t>
            </a:r>
            <a:r>
              <a:rPr lang="en-US" altLang="zh-CN" sz="4000" b="1" dirty="0">
                <a:solidFill>
                  <a:srgbClr val="FF0000"/>
                </a:solidFill>
                <a:latin typeface="Comic Neue" panose="02000000000000000000" pitchFamily="2" charset="0"/>
              </a:rPr>
              <a:t>s</a:t>
            </a:r>
            <a:endParaRPr lang="zh-CN" altLang="en-US" sz="4000" b="1" dirty="0">
              <a:solidFill>
                <a:srgbClr val="FF0000"/>
              </a:solidFill>
              <a:latin typeface="Comic Neue" panose="02000000000000000000" pitchFamily="2" charset="0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E0A5E3F3-D3BB-C827-C7E7-DDA443F0970B}"/>
              </a:ext>
            </a:extLst>
          </p:cNvPr>
          <p:cNvSpPr txBox="1"/>
          <p:nvPr/>
        </p:nvSpPr>
        <p:spPr>
          <a:xfrm>
            <a:off x="1622933" y="5418338"/>
            <a:ext cx="112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有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352F13D7-6D8E-FA12-A0CD-1A23AB4CC5AA}"/>
              </a:ext>
            </a:extLst>
          </p:cNvPr>
          <p:cNvSpPr txBox="1"/>
          <p:nvPr/>
        </p:nvSpPr>
        <p:spPr>
          <a:xfrm>
            <a:off x="5477757" y="5418338"/>
            <a:ext cx="1344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两只鸟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31DC42EC-F8C1-54F8-B466-250106587CA7}"/>
              </a:ext>
            </a:extLst>
          </p:cNvPr>
          <p:cNvSpPr txBox="1"/>
          <p:nvPr/>
        </p:nvSpPr>
        <p:spPr>
          <a:xfrm>
            <a:off x="9295601" y="5426484"/>
            <a:ext cx="15157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在动物园里</a:t>
            </a: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CE36222B-5019-A871-70B2-1F3475FBFBB6}"/>
              </a:ext>
            </a:extLst>
          </p:cNvPr>
          <p:cNvSpPr/>
          <p:nvPr/>
        </p:nvSpPr>
        <p:spPr>
          <a:xfrm>
            <a:off x="8461750" y="4215690"/>
            <a:ext cx="3085079" cy="112347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27000" h="127000" prst="angle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2407A880-341C-C55C-A123-7840CF506513}"/>
              </a:ext>
            </a:extLst>
          </p:cNvPr>
          <p:cNvSpPr txBox="1"/>
          <p:nvPr/>
        </p:nvSpPr>
        <p:spPr>
          <a:xfrm>
            <a:off x="8530133" y="4428103"/>
            <a:ext cx="28175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latin typeface="Comic Neue" panose="02000000000000000000" pitchFamily="2" charset="0"/>
              </a:rPr>
              <a:t>?.</a:t>
            </a:r>
            <a:endParaRPr lang="zh-CN" altLang="en-US" sz="4000" b="1" dirty="0">
              <a:latin typeface="Comic Neue" panose="02000000000000000000" pitchFamily="2" charset="0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39CDF2D2-E314-833E-85DD-C33D7A6904E4}"/>
              </a:ext>
            </a:extLst>
          </p:cNvPr>
          <p:cNvSpPr txBox="1"/>
          <p:nvPr/>
        </p:nvSpPr>
        <p:spPr>
          <a:xfrm>
            <a:off x="591706" y="5851142"/>
            <a:ext cx="11111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中文翻译： </a:t>
            </a:r>
            <a:r>
              <a:rPr lang="zh-CN" altLang="en-US" b="1" dirty="0">
                <a:solidFill>
                  <a:srgbClr val="7030A0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在动物园里</a:t>
            </a:r>
            <a:r>
              <a:rPr lang="zh-CN" altLang="en-US" b="1" dirty="0">
                <a:solidFill>
                  <a:srgbClr val="FF0000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有</a:t>
            </a:r>
            <a:r>
              <a:rPr lang="zh-CN" altLang="en-US" b="1" dirty="0">
                <a:solidFill>
                  <a:srgbClr val="0070C0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两只鸟</a:t>
            </a:r>
            <a:r>
              <a:rPr lang="zh-CN" altLang="en-US" b="1" dirty="0">
                <a:latin typeface="思源黑体 VF" panose="020B0200000000000000" pitchFamily="34" charset="-122"/>
                <a:ea typeface="思源黑体 VF" panose="020B0200000000000000" pitchFamily="34" charset="-122"/>
              </a:rPr>
              <a:t>。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07A6EFFF-7BAF-E7BF-907E-DFD5BAC9CDA8}"/>
              </a:ext>
            </a:extLst>
          </p:cNvPr>
          <p:cNvSpPr txBox="1"/>
          <p:nvPr/>
        </p:nvSpPr>
        <p:spPr>
          <a:xfrm>
            <a:off x="4961743" y="434715"/>
            <a:ext cx="27307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0070C0"/>
                </a:solidFill>
                <a:latin typeface="思源黑体 VF" panose="020B0200000000000000" pitchFamily="34" charset="-122"/>
                <a:ea typeface="思源黑体 VF" panose="020B0200000000000000" pitchFamily="34" charset="-122"/>
              </a:rPr>
              <a:t>试一试你可以说句子了！</a:t>
            </a:r>
            <a:endParaRPr lang="zh-CN" altLang="en-US" dirty="0">
              <a:solidFill>
                <a:srgbClr val="0070C0"/>
              </a:solidFill>
            </a:endParaRPr>
          </a:p>
        </p:txBody>
      </p:sp>
      <p:pic>
        <p:nvPicPr>
          <p:cNvPr id="4" name="图形 3" descr="带太阳镜的脸轮廓 轮廓">
            <a:extLst>
              <a:ext uri="{FF2B5EF4-FFF2-40B4-BE49-F238E27FC236}">
                <a16:creationId xmlns:a16="http://schemas.microsoft.com/office/drawing/2014/main" id="{E05F22D8-463C-463D-9492-2A71C9758E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487556" y="363602"/>
            <a:ext cx="511557" cy="511557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BB976C53-F3D6-769D-90A4-A7E885211B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15334" y="1868801"/>
            <a:ext cx="2862524" cy="1914122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368A219F-4815-6D2E-116F-F0B98DBF51E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06924" y="2328780"/>
            <a:ext cx="2955366" cy="1285922"/>
          </a:xfrm>
          <a:prstGeom prst="rect">
            <a:avLst/>
          </a:prstGeom>
          <a:effectLst>
            <a:outerShdw blurRad="50800" dist="38100" sx="110000" sy="110000" algn="l" rotWithShape="0">
              <a:prstClr val="black">
                <a:alpha val="40000"/>
              </a:prstClr>
            </a:outerShdw>
          </a:effectLst>
        </p:spPr>
      </p:pic>
      <p:pic>
        <p:nvPicPr>
          <p:cNvPr id="3" name="图形 2" descr="声音媒体 纯色填充">
            <a:extLst>
              <a:ext uri="{FF2B5EF4-FFF2-40B4-BE49-F238E27FC236}">
                <a16:creationId xmlns:a16="http://schemas.microsoft.com/office/drawing/2014/main" id="{DB315504-9FE2-259F-6B04-5827F5068BF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037943" y="5819182"/>
            <a:ext cx="560195" cy="560195"/>
          </a:xfrm>
          <a:prstGeom prst="rect">
            <a:avLst/>
          </a:prstGeom>
        </p:spPr>
      </p:pic>
      <p:pic>
        <p:nvPicPr>
          <p:cNvPr id="6" name="there are two birds in the zoo">
            <a:hlinkClick r:id="" action="ppaction://media"/>
            <a:extLst>
              <a:ext uri="{FF2B5EF4-FFF2-40B4-BE49-F238E27FC236}">
                <a16:creationId xmlns:a16="http://schemas.microsoft.com/office/drawing/2014/main" id="{A2AB3199-B9C6-60AE-2566-724D8AC35C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-864535" y="2929717"/>
            <a:ext cx="609600" cy="609600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E609E980-DB03-840F-84E1-703ED58F55F6}"/>
              </a:ext>
            </a:extLst>
          </p:cNvPr>
          <p:cNvSpPr txBox="1"/>
          <p:nvPr/>
        </p:nvSpPr>
        <p:spPr>
          <a:xfrm>
            <a:off x="831048" y="4303490"/>
            <a:ext cx="27849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latin typeface="Comic Neue" panose="02000000000000000000" pitchFamily="2" charset="0"/>
              </a:rPr>
              <a:t>There are</a:t>
            </a:r>
            <a:endParaRPr lang="zh-CN" altLang="en-US" sz="4000" b="1" dirty="0">
              <a:latin typeface="Comic Neue" panose="02000000000000000000" pitchFamily="2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B91C196-6221-CAFF-EDB8-AEFE16EB217A}"/>
              </a:ext>
            </a:extLst>
          </p:cNvPr>
          <p:cNvSpPr txBox="1"/>
          <p:nvPr/>
        </p:nvSpPr>
        <p:spPr>
          <a:xfrm>
            <a:off x="4660668" y="4374347"/>
            <a:ext cx="28353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latin typeface="Comic Neue" panose="02000000000000000000" pitchFamily="2" charset="0"/>
              </a:rPr>
              <a:t>birds</a:t>
            </a:r>
            <a:endParaRPr lang="zh-CN" altLang="en-US" sz="4000" b="1" dirty="0">
              <a:solidFill>
                <a:srgbClr val="FF0000"/>
              </a:solidFill>
              <a:latin typeface="Comic Neue" panose="02000000000000000000" pitchFamily="2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C586178-F832-3A82-79B7-A7937E3D0A32}"/>
              </a:ext>
            </a:extLst>
          </p:cNvPr>
          <p:cNvSpPr txBox="1"/>
          <p:nvPr/>
        </p:nvSpPr>
        <p:spPr>
          <a:xfrm>
            <a:off x="8565937" y="4386566"/>
            <a:ext cx="28175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latin typeface="Comic Neue" panose="02000000000000000000" pitchFamily="2" charset="0"/>
              </a:rPr>
              <a:t>in the zoo.</a:t>
            </a:r>
            <a:endParaRPr lang="zh-CN" altLang="en-US" sz="4000" b="1" dirty="0">
              <a:latin typeface="Comic Neue" panose="02000000000000000000" pitchFamily="2" charset="0"/>
            </a:endParaRPr>
          </a:p>
        </p:txBody>
      </p:sp>
      <p:sp>
        <p:nvSpPr>
          <p:cNvPr id="12" name="箭头: 五边形 1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2F0B0AC-375B-46A8-9C70-6715415EB2C1}"/>
              </a:ext>
            </a:extLst>
          </p:cNvPr>
          <p:cNvSpPr/>
          <p:nvPr/>
        </p:nvSpPr>
        <p:spPr>
          <a:xfrm>
            <a:off x="10618268" y="136197"/>
            <a:ext cx="1290728" cy="432673"/>
          </a:xfrm>
          <a:prstGeom prst="homePlate">
            <a:avLst/>
          </a:prstGeom>
          <a:solidFill>
            <a:srgbClr val="0065B1"/>
          </a:solidFill>
          <a:ln w="12700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omic Sans MS" panose="030F0702030302020204" pitchFamily="66" charset="0"/>
                <a:ea typeface="等线" panose="02010600030101010101" pitchFamily="2" charset="-122"/>
                <a:cs typeface="+mn-cs"/>
              </a:rPr>
              <a:t>NEXT</a:t>
            </a:r>
            <a:endParaRPr kumimoji="0" lang="zh-CN" altLang="en-US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Comic Sans MS" panose="030F0702030302020204" pitchFamily="66" charset="0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55126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>
        <p15:prstTrans prst="pageCurlDouble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305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56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56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56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3" grpId="0"/>
      <p:bldP spid="32" grpId="0"/>
      <p:bldP spid="39" grpId="0"/>
      <p:bldP spid="7" grpId="0"/>
      <p:bldP spid="8" grpId="0"/>
      <p:bldP spid="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A7ABF0-30A9-F6A0-012B-28BAED3FEF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6DD414BF-324A-5291-825B-4FA39C7A7628}"/>
              </a:ext>
            </a:extLst>
          </p:cNvPr>
          <p:cNvGrpSpPr/>
          <p:nvPr/>
        </p:nvGrpSpPr>
        <p:grpSpPr>
          <a:xfrm>
            <a:off x="1759207" y="103615"/>
            <a:ext cx="1518045" cy="2798735"/>
            <a:chOff x="1827034" y="169062"/>
            <a:chExt cx="2136248" cy="3938482"/>
          </a:xfrm>
        </p:grpSpPr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8A3052C1-D068-8C7C-1B84-FBEF94CDAC6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5137" t="-4800" r="24245" b="-2328"/>
            <a:stretch>
              <a:fillRect/>
            </a:stretch>
          </p:blipFill>
          <p:spPr>
            <a:xfrm>
              <a:off x="1827034" y="169062"/>
              <a:ext cx="2136248" cy="3096063"/>
            </a:xfrm>
            <a:prstGeom prst="rect">
              <a:avLst/>
            </a:prstGeom>
            <a:effectLst>
              <a:outerShdw blurRad="50800" dist="38100" sx="104000" sy="104000" algn="l" rotWithShape="0">
                <a:prstClr val="black">
                  <a:alpha val="40000"/>
                </a:prstClr>
              </a:outerShdw>
            </a:effectLst>
          </p:spPr>
        </p:pic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EAC95C0D-13C9-A117-4E26-8C1C3FC5E4B9}"/>
                </a:ext>
              </a:extLst>
            </p:cNvPr>
            <p:cNvGrpSpPr/>
            <p:nvPr/>
          </p:nvGrpSpPr>
          <p:grpSpPr>
            <a:xfrm>
              <a:off x="1895318" y="1621559"/>
              <a:ext cx="1802278" cy="2485985"/>
              <a:chOff x="1775011" y="2456329"/>
              <a:chExt cx="1845770" cy="2545976"/>
            </a:xfrm>
          </p:grpSpPr>
          <p:sp>
            <p:nvSpPr>
              <p:cNvPr id="21" name="矩形: 圆角 20">
                <a:extLst>
                  <a:ext uri="{FF2B5EF4-FFF2-40B4-BE49-F238E27FC236}">
                    <a16:creationId xmlns:a16="http://schemas.microsoft.com/office/drawing/2014/main" id="{0BB4C2C5-A229-306B-BB3F-DA50BAB5D262}"/>
                  </a:ext>
                </a:extLst>
              </p:cNvPr>
              <p:cNvSpPr/>
              <p:nvPr/>
            </p:nvSpPr>
            <p:spPr>
              <a:xfrm>
                <a:off x="1775011" y="2456329"/>
                <a:ext cx="1828798" cy="2545976"/>
              </a:xfrm>
              <a:prstGeom prst="roundRect">
                <a:avLst/>
              </a:prstGeom>
              <a:solidFill>
                <a:schemeClr val="accent6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11000402020202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22" name="矩形 21">
                <a:extLst>
                  <a:ext uri="{FF2B5EF4-FFF2-40B4-BE49-F238E27FC236}">
                    <a16:creationId xmlns:a16="http://schemas.microsoft.com/office/drawing/2014/main" id="{159A4197-C598-F9A5-10F3-5B4C6942798C}"/>
                  </a:ext>
                </a:extLst>
              </p:cNvPr>
              <p:cNvSpPr/>
              <p:nvPr/>
            </p:nvSpPr>
            <p:spPr>
              <a:xfrm>
                <a:off x="1791981" y="2787958"/>
                <a:ext cx="1828800" cy="1040173"/>
              </a:xfrm>
              <a:prstGeom prst="rect">
                <a:avLst/>
              </a:prstGeom>
              <a:noFill/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91440" tIns="45720" rIns="91440" bIns="4572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6000" b="1" i="0" u="none" strike="noStrike" kern="1200" cap="none" spc="50" normalizeH="0" baseline="0" noProof="0" dirty="0">
                    <a:ln w="0"/>
                    <a:solidFill>
                      <a:srgbClr val="FFFF00"/>
                    </a:solidFill>
                    <a:effectLst>
                      <a:innerShdw blurRad="63500" dist="50800" dir="13500000">
                        <a:srgbClr val="000000">
                          <a:alpha val="50000"/>
                        </a:srgbClr>
                      </a:innerShdw>
                    </a:effectLst>
                    <a:uLnTx/>
                    <a:uFillTx/>
                    <a:latin typeface="Lato" panose="020F0502020204030203" pitchFamily="34" charset="0"/>
                    <a:ea typeface="等线" panose="02010600030101010101" pitchFamily="2" charset="-122"/>
                    <a:cs typeface="+mn-cs"/>
                  </a:rPr>
                  <a:t>Aa</a:t>
                </a:r>
                <a:endParaRPr kumimoji="0" lang="zh-CN" altLang="en-US" sz="6000" b="1" i="0" u="none" strike="noStrike" kern="1200" cap="none" spc="50" normalizeH="0" baseline="0" noProof="0" dirty="0">
                  <a:ln w="0"/>
                  <a:solidFill>
                    <a:srgbClr val="FFFF00"/>
                  </a:solidFill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uLnTx/>
                  <a:uFillTx/>
                  <a:latin typeface="Lato" panose="020F0502020204030203" pitchFamily="34" charset="0"/>
                  <a:ea typeface="等线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B36173C7-E59B-4B55-DA6C-4499CE4CDFED}"/>
              </a:ext>
            </a:extLst>
          </p:cNvPr>
          <p:cNvGrpSpPr/>
          <p:nvPr/>
        </p:nvGrpSpPr>
        <p:grpSpPr>
          <a:xfrm>
            <a:off x="3416640" y="306750"/>
            <a:ext cx="1294919" cy="2629618"/>
            <a:chOff x="4116060" y="407051"/>
            <a:chExt cx="1822257" cy="3700493"/>
          </a:xfrm>
        </p:grpSpPr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F51DF496-D113-C483-BF20-6E02D06A31A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310669" y="407051"/>
              <a:ext cx="1350308" cy="2343932"/>
            </a:xfrm>
            <a:prstGeom prst="rect">
              <a:avLst/>
            </a:prstGeom>
            <a:effectLst>
              <a:outerShdw blurRad="50800" dist="38100" sx="104000" sy="104000" algn="l" rotWithShape="0">
                <a:prstClr val="black">
                  <a:alpha val="40000"/>
                </a:prstClr>
              </a:outerShdw>
            </a:effectLst>
          </p:spPr>
        </p:pic>
        <p:grpSp>
          <p:nvGrpSpPr>
            <p:cNvPr id="23" name="组合 22">
              <a:extLst>
                <a:ext uri="{FF2B5EF4-FFF2-40B4-BE49-F238E27FC236}">
                  <a16:creationId xmlns:a16="http://schemas.microsoft.com/office/drawing/2014/main" id="{F6DBFACF-39D3-2CFF-E0AD-FBF47301EA2D}"/>
                </a:ext>
              </a:extLst>
            </p:cNvPr>
            <p:cNvGrpSpPr/>
            <p:nvPr/>
          </p:nvGrpSpPr>
          <p:grpSpPr>
            <a:xfrm>
              <a:off x="4116060" y="1621559"/>
              <a:ext cx="1822257" cy="2485985"/>
              <a:chOff x="3989296" y="2456329"/>
              <a:chExt cx="1866231" cy="2545976"/>
            </a:xfrm>
          </p:grpSpPr>
          <p:sp>
            <p:nvSpPr>
              <p:cNvPr id="24" name="矩形: 圆角 23">
                <a:extLst>
                  <a:ext uri="{FF2B5EF4-FFF2-40B4-BE49-F238E27FC236}">
                    <a16:creationId xmlns:a16="http://schemas.microsoft.com/office/drawing/2014/main" id="{91746F2A-2CE2-B822-BA1E-CC9AF7E657D5}"/>
                  </a:ext>
                </a:extLst>
              </p:cNvPr>
              <p:cNvSpPr/>
              <p:nvPr/>
            </p:nvSpPr>
            <p:spPr>
              <a:xfrm>
                <a:off x="3989296" y="2456329"/>
                <a:ext cx="1828800" cy="2545976"/>
              </a:xfrm>
              <a:prstGeom prst="roundRect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11000402020202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25" name="矩形 24">
                <a:extLst>
                  <a:ext uri="{FF2B5EF4-FFF2-40B4-BE49-F238E27FC236}">
                    <a16:creationId xmlns:a16="http://schemas.microsoft.com/office/drawing/2014/main" id="{977C8EB2-A50D-16AA-9A3F-6073A8049DF4}"/>
                  </a:ext>
                </a:extLst>
              </p:cNvPr>
              <p:cNvSpPr/>
              <p:nvPr/>
            </p:nvSpPr>
            <p:spPr>
              <a:xfrm>
                <a:off x="4026727" y="2862237"/>
                <a:ext cx="1828800" cy="1040172"/>
              </a:xfrm>
              <a:prstGeom prst="rect">
                <a:avLst/>
              </a:prstGeom>
              <a:noFill/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91440" tIns="45720" rIns="91440" bIns="4572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6000" b="1" i="0" u="none" strike="noStrike" kern="1200" cap="none" spc="50" normalizeH="0" baseline="0" noProof="0" dirty="0">
                    <a:ln w="0"/>
                    <a:solidFill>
                      <a:srgbClr val="7030A0"/>
                    </a:solidFill>
                    <a:effectLst>
                      <a:innerShdw blurRad="63500" dist="50800" dir="13500000">
                        <a:srgbClr val="000000">
                          <a:alpha val="50000"/>
                        </a:srgbClr>
                      </a:innerShdw>
                    </a:effectLst>
                    <a:uLnTx/>
                    <a:uFillTx/>
                    <a:latin typeface="Lato" panose="020F0502020204030203" pitchFamily="34" charset="0"/>
                    <a:ea typeface="等线" panose="02010600030101010101" pitchFamily="2" charset="-122"/>
                    <a:cs typeface="+mn-cs"/>
                  </a:rPr>
                  <a:t>Bb</a:t>
                </a:r>
                <a:endParaRPr kumimoji="0" lang="zh-CN" altLang="en-US" sz="6000" b="1" i="0" u="none" strike="noStrike" kern="1200" cap="none" spc="50" normalizeH="0" baseline="0" noProof="0" dirty="0">
                  <a:ln w="0"/>
                  <a:solidFill>
                    <a:srgbClr val="7030A0"/>
                  </a:solidFill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uLnTx/>
                  <a:uFillTx/>
                  <a:latin typeface="Lato" panose="020F0502020204030203" pitchFamily="34" charset="0"/>
                  <a:ea typeface="等线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id="{C6B1B71D-D8CB-FD3C-5F27-80F14ADFAA14}"/>
              </a:ext>
            </a:extLst>
          </p:cNvPr>
          <p:cNvGrpSpPr/>
          <p:nvPr/>
        </p:nvGrpSpPr>
        <p:grpSpPr>
          <a:xfrm>
            <a:off x="1846008" y="2366028"/>
            <a:ext cx="2838265" cy="2736472"/>
            <a:chOff x="6336747" y="244735"/>
            <a:chExt cx="4006501" cy="3862809"/>
          </a:xfrm>
        </p:grpSpPr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0CEEA0B2-8CAE-750D-F1A9-0ACC5BFD050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589657" y="244735"/>
              <a:ext cx="1450218" cy="2660006"/>
            </a:xfrm>
            <a:prstGeom prst="rect">
              <a:avLst/>
            </a:prstGeom>
            <a:effectLst>
              <a:outerShdw blurRad="50800" dist="38100" sx="104000" sy="104000" algn="l" rotWithShape="0">
                <a:prstClr val="black">
                  <a:alpha val="40000"/>
                </a:prstClr>
              </a:outerShdw>
            </a:effectLst>
          </p:spPr>
        </p:pic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id="{EAFE92A2-1ADF-77D4-93DF-2E4935366B8C}"/>
                </a:ext>
              </a:extLst>
            </p:cNvPr>
            <p:cNvGrpSpPr/>
            <p:nvPr/>
          </p:nvGrpSpPr>
          <p:grpSpPr>
            <a:xfrm>
              <a:off x="6336747" y="244735"/>
              <a:ext cx="1802330" cy="3862809"/>
              <a:chOff x="6336747" y="244735"/>
              <a:chExt cx="1802330" cy="3862809"/>
            </a:xfrm>
          </p:grpSpPr>
          <p:pic>
            <p:nvPicPr>
              <p:cNvPr id="16" name="图片 15">
                <a:extLst>
                  <a:ext uri="{FF2B5EF4-FFF2-40B4-BE49-F238E27FC236}">
                    <a16:creationId xmlns:a16="http://schemas.microsoft.com/office/drawing/2014/main" id="{8B9A6A86-67EF-ED6E-043B-8A82395F675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545785" y="244735"/>
                <a:ext cx="1292496" cy="2767035"/>
              </a:xfrm>
              <a:prstGeom prst="rect">
                <a:avLst/>
              </a:prstGeom>
              <a:effectLst>
                <a:outerShdw blurRad="50800" dist="38100" sx="104000" sy="104000" algn="l" rotWithShape="0">
                  <a:prstClr val="black">
                    <a:alpha val="40000"/>
                  </a:prstClr>
                </a:outerShdw>
              </a:effectLst>
            </p:spPr>
          </p:pic>
          <p:grpSp>
            <p:nvGrpSpPr>
              <p:cNvPr id="26" name="组合 25">
                <a:extLst>
                  <a:ext uri="{FF2B5EF4-FFF2-40B4-BE49-F238E27FC236}">
                    <a16:creationId xmlns:a16="http://schemas.microsoft.com/office/drawing/2014/main" id="{A8CF940A-A05D-18AD-FB84-4F0F92EFB292}"/>
                  </a:ext>
                </a:extLst>
              </p:cNvPr>
              <p:cNvGrpSpPr/>
              <p:nvPr/>
            </p:nvGrpSpPr>
            <p:grpSpPr>
              <a:xfrm>
                <a:off x="6336747" y="1621559"/>
                <a:ext cx="1802330" cy="2485985"/>
                <a:chOff x="6203526" y="2456329"/>
                <a:chExt cx="1845823" cy="2545976"/>
              </a:xfrm>
            </p:grpSpPr>
            <p:sp>
              <p:nvSpPr>
                <p:cNvPr id="27" name="矩形: 圆角 26">
                  <a:extLst>
                    <a:ext uri="{FF2B5EF4-FFF2-40B4-BE49-F238E27FC236}">
                      <a16:creationId xmlns:a16="http://schemas.microsoft.com/office/drawing/2014/main" id="{C13F0F04-4D78-5283-5292-3139C42D5B2B}"/>
                    </a:ext>
                  </a:extLst>
                </p:cNvPr>
                <p:cNvSpPr/>
                <p:nvPr/>
              </p:nvSpPr>
              <p:spPr>
                <a:xfrm>
                  <a:off x="6220549" y="2456329"/>
                  <a:ext cx="1828800" cy="2545976"/>
                </a:xfrm>
                <a:prstGeom prst="roundRect">
                  <a:avLst/>
                </a:prstGeom>
                <a:solidFill>
                  <a:srgbClr val="00B0F0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 panose="0211000402020202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28" name="矩形 27">
                  <a:extLst>
                    <a:ext uri="{FF2B5EF4-FFF2-40B4-BE49-F238E27FC236}">
                      <a16:creationId xmlns:a16="http://schemas.microsoft.com/office/drawing/2014/main" id="{2FD68703-1A42-B706-3256-45E7113CF262}"/>
                    </a:ext>
                  </a:extLst>
                </p:cNvPr>
                <p:cNvSpPr/>
                <p:nvPr/>
              </p:nvSpPr>
              <p:spPr>
                <a:xfrm>
                  <a:off x="6203526" y="2964961"/>
                  <a:ext cx="1828800" cy="1040173"/>
                </a:xfrm>
                <a:prstGeom prst="rect">
                  <a:avLst/>
                </a:prstGeom>
                <a:noFill/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wrap="square" lIns="91440" tIns="45720" rIns="91440" bIns="4572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CN" sz="6000" b="1" i="0" u="none" strike="noStrike" kern="1200" cap="none" spc="50" normalizeH="0" baseline="0" noProof="0" dirty="0">
                      <a:ln w="0"/>
                      <a:solidFill>
                        <a:srgbClr val="FFC000"/>
                      </a:solidFill>
                      <a:effectLst>
                        <a:innerShdw blurRad="63500" dist="50800" dir="13500000">
                          <a:srgbClr val="000000">
                            <a:alpha val="50000"/>
                          </a:srgbClr>
                        </a:innerShdw>
                      </a:effectLst>
                      <a:uLnTx/>
                      <a:uFillTx/>
                      <a:latin typeface="Lato" panose="020F0502020204030203" pitchFamily="34" charset="0"/>
                      <a:ea typeface="等线" panose="02010600030101010101" pitchFamily="2" charset="-122"/>
                      <a:cs typeface="+mn-cs"/>
                    </a:rPr>
                    <a:t>Cc</a:t>
                  </a:r>
                  <a:endParaRPr kumimoji="0" lang="zh-CN" altLang="en-US" sz="6000" b="1" i="0" u="none" strike="noStrike" kern="1200" cap="none" spc="50" normalizeH="0" baseline="0" noProof="0" dirty="0">
                    <a:ln w="0"/>
                    <a:solidFill>
                      <a:srgbClr val="FFC000"/>
                    </a:solidFill>
                    <a:effectLst>
                      <a:innerShdw blurRad="63500" dist="50800" dir="13500000">
                        <a:srgbClr val="000000">
                          <a:alpha val="50000"/>
                        </a:srgbClr>
                      </a:innerShdw>
                    </a:effectLst>
                    <a:uLnTx/>
                    <a:uFillTx/>
                    <a:latin typeface="Lato" panose="020F0502020204030203" pitchFamily="34" charset="0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</p:grpSp>
        <p:grpSp>
          <p:nvGrpSpPr>
            <p:cNvPr id="29" name="组合 28">
              <a:extLst>
                <a:ext uri="{FF2B5EF4-FFF2-40B4-BE49-F238E27FC236}">
                  <a16:creationId xmlns:a16="http://schemas.microsoft.com/office/drawing/2014/main" id="{3530198C-DD81-1825-1159-8BFD42A43B46}"/>
                </a:ext>
              </a:extLst>
            </p:cNvPr>
            <p:cNvGrpSpPr/>
            <p:nvPr/>
          </p:nvGrpSpPr>
          <p:grpSpPr>
            <a:xfrm>
              <a:off x="8557540" y="1621559"/>
              <a:ext cx="1785708" cy="2485985"/>
              <a:chOff x="8417864" y="2456329"/>
              <a:chExt cx="1828800" cy="2545976"/>
            </a:xfrm>
          </p:grpSpPr>
          <p:sp>
            <p:nvSpPr>
              <p:cNvPr id="30" name="矩形: 圆角 29">
                <a:extLst>
                  <a:ext uri="{FF2B5EF4-FFF2-40B4-BE49-F238E27FC236}">
                    <a16:creationId xmlns:a16="http://schemas.microsoft.com/office/drawing/2014/main" id="{0A98B452-D07F-B708-7B95-689CA9E2B09F}"/>
                  </a:ext>
                </a:extLst>
              </p:cNvPr>
              <p:cNvSpPr/>
              <p:nvPr/>
            </p:nvSpPr>
            <p:spPr>
              <a:xfrm>
                <a:off x="8417864" y="2456329"/>
                <a:ext cx="1828800" cy="2545976"/>
              </a:xfrm>
              <a:prstGeom prst="round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11000402020202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31" name="矩形 30">
                <a:extLst>
                  <a:ext uri="{FF2B5EF4-FFF2-40B4-BE49-F238E27FC236}">
                    <a16:creationId xmlns:a16="http://schemas.microsoft.com/office/drawing/2014/main" id="{7DAD5C48-2D85-B46C-36A3-24501D6CA794}"/>
                  </a:ext>
                </a:extLst>
              </p:cNvPr>
              <p:cNvSpPr/>
              <p:nvPr/>
            </p:nvSpPr>
            <p:spPr>
              <a:xfrm>
                <a:off x="8417864" y="3034700"/>
                <a:ext cx="1828800" cy="1040173"/>
              </a:xfrm>
              <a:prstGeom prst="rect">
                <a:avLst/>
              </a:prstGeom>
              <a:noFill/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txBody>
              <a:bodyPr wrap="square" lIns="91440" tIns="45720" rIns="91440" bIns="4572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6000" b="1" i="0" u="none" strike="noStrike" kern="1200" cap="none" spc="50" normalizeH="0" baseline="0" noProof="0" dirty="0">
                    <a:ln w="0"/>
                    <a:solidFill>
                      <a:srgbClr val="0070C0"/>
                    </a:solidFill>
                    <a:effectLst>
                      <a:innerShdw blurRad="63500" dist="50800" dir="13500000">
                        <a:srgbClr val="000000">
                          <a:alpha val="50000"/>
                        </a:srgbClr>
                      </a:innerShdw>
                    </a:effectLst>
                    <a:uLnTx/>
                    <a:uFillTx/>
                    <a:latin typeface="Lato" panose="020F0502020204030203" pitchFamily="34" charset="0"/>
                    <a:ea typeface="等线" panose="02010600030101010101" pitchFamily="2" charset="-122"/>
                    <a:cs typeface="+mn-cs"/>
                  </a:rPr>
                  <a:t>Dd</a:t>
                </a:r>
                <a:endParaRPr kumimoji="0" lang="zh-CN" altLang="en-US" sz="6000" b="1" i="0" u="none" strike="noStrike" kern="1200" cap="none" spc="50" normalizeH="0" baseline="0" noProof="0" dirty="0">
                  <a:ln w="0"/>
                  <a:solidFill>
                    <a:srgbClr val="0070C0"/>
                  </a:solidFill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uLnTx/>
                  <a:uFillTx/>
                  <a:latin typeface="Lato" panose="020F0502020204030203" pitchFamily="34" charset="0"/>
                  <a:ea typeface="等线" panose="02010600030101010101" pitchFamily="2" charset="-122"/>
                  <a:cs typeface="+mn-cs"/>
                </a:endParaRPr>
              </a:p>
            </p:txBody>
          </p:sp>
        </p:grpSp>
      </p:grpSp>
      <p:pic>
        <p:nvPicPr>
          <p:cNvPr id="36" name="图片 35" descr="徽标&#10;&#10;AI 生成的内容可能不正确。">
            <a:extLst>
              <a:ext uri="{FF2B5EF4-FFF2-40B4-BE49-F238E27FC236}">
                <a16:creationId xmlns:a16="http://schemas.microsoft.com/office/drawing/2014/main" id="{C280816B-A510-3298-4A42-E8407B1F334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" y="-404365"/>
            <a:ext cx="1907348" cy="1907348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95890269-0876-A7B1-E716-2F432D815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3D297D-46B3-4BAB-8B3F-90BE8B17238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Lato" panose="020F0502020204030203" pitchFamily="34" charset="0"/>
                <a:ea typeface="思源黑体 VF" panose="020B0200000000000000" pitchFamily="34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Lato" panose="020F0502020204030203" pitchFamily="34" charset="0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C8A7F1BB-E190-CB36-34C8-9A289F988C41}"/>
              </a:ext>
            </a:extLst>
          </p:cNvPr>
          <p:cNvSpPr txBox="1"/>
          <p:nvPr/>
        </p:nvSpPr>
        <p:spPr>
          <a:xfrm>
            <a:off x="1304925" y="5043605"/>
            <a:ext cx="9582150" cy="1569660"/>
          </a:xfrm>
          <a:prstGeom prst="rect">
            <a:avLst/>
          </a:prstGeom>
          <a:noFill/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版权声明</a:t>
            </a:r>
            <a:b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</a:b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《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金钥匙自然拼读法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》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课程体系、教学设计、音频、版式及视觉设计均为 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[www.happyabcd.com]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 原创版权所有。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音效来自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&lt;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爱给网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&gt;</a:t>
            </a:r>
            <a:r>
              <a:rPr kumimoji="0" lang="en-US" altLang="zh-CN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cco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 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免商用音效</a:t>
            </a:r>
            <a:b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</a:b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课程中使用的图片来自</a:t>
            </a:r>
            <a:r>
              <a:rPr kumimoji="0" lang="en-US" altLang="zh-CN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Openclipart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/</a:t>
            </a:r>
            <a:r>
              <a:rPr kumimoji="0" lang="en-US" altLang="zh-CN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pixabay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公共领域，字体为思源黑体、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Lato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与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Comic Neue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开源字体。</a:t>
            </a:r>
            <a:b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</a:b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 VF" panose="020B0200000000000000" pitchFamily="34" charset="-122"/>
                <a:ea typeface="思源黑体 VF" panose="020B0200000000000000" pitchFamily="34" charset="-122"/>
                <a:cs typeface="+mn-cs"/>
              </a:rPr>
              <a:t>未经许可，严禁任何形式的复制、转载或商用。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思源黑体 VF" panose="020B0200000000000000" pitchFamily="34" charset="-122"/>
              <a:ea typeface="思源黑体 VF" panose="020B0200000000000000" pitchFamily="34" charset="-122"/>
              <a:cs typeface="+mn-cs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59ABD90-5A0A-98FB-C5BB-40CBC371263F}"/>
              </a:ext>
            </a:extLst>
          </p:cNvPr>
          <p:cNvSpPr txBox="1"/>
          <p:nvPr/>
        </p:nvSpPr>
        <p:spPr>
          <a:xfrm>
            <a:off x="5634318" y="3866396"/>
            <a:ext cx="595256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/>
              <a:ea typeface="幼圆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Neue" panose="02000000000000000000" pitchFamily="2" charset="0"/>
                <a:ea typeface="幼圆"/>
                <a:cs typeface="+mn-cs"/>
                <a:hlinkClick r:id="rId7"/>
              </a:rPr>
              <a:t>https://happyabcd.com/phonics/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Neue" panose="02000000000000000000" pitchFamily="2" charset="0"/>
              <a:ea typeface="幼圆"/>
              <a:cs typeface="+mn-cs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722BB12-3F44-D795-87A7-7F001B303823}"/>
              </a:ext>
            </a:extLst>
          </p:cNvPr>
          <p:cNvSpPr txBox="1"/>
          <p:nvPr/>
        </p:nvSpPr>
        <p:spPr>
          <a:xfrm>
            <a:off x="4792668" y="549309"/>
            <a:ext cx="73993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/>
                <a:ea typeface="幼圆"/>
                <a:cs typeface="+mn-cs"/>
              </a:rPr>
              <a:t>点击链接详细了解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/>
                <a:ea typeface="幼圆"/>
                <a:cs typeface="+mn-cs"/>
              </a:rPr>
              <a:t>《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/>
                <a:ea typeface="幼圆"/>
                <a:cs typeface="+mn-cs"/>
              </a:rPr>
              <a:t>金钥匙自然拼读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/>
                <a:ea typeface="幼圆"/>
                <a:cs typeface="+mn-cs"/>
              </a:rPr>
              <a:t>》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/>
                <a:ea typeface="幼圆"/>
                <a:cs typeface="+mn-cs"/>
              </a:rPr>
              <a:t>或加微信了解详细信息。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/>
              <a:ea typeface="幼圆"/>
              <a:cs typeface="+mn-cs"/>
            </a:endParaRPr>
          </a:p>
        </p:txBody>
      </p:sp>
      <p:pic>
        <p:nvPicPr>
          <p:cNvPr id="11" name="图片 10" descr="QR 代码&#10;&#10;AI 生成的内容可能不正确。">
            <a:extLst>
              <a:ext uri="{FF2B5EF4-FFF2-40B4-BE49-F238E27FC236}">
                <a16:creationId xmlns:a16="http://schemas.microsoft.com/office/drawing/2014/main" id="{763EB835-4676-34AE-D6E3-8DC65C1CCD0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3522" y="1135778"/>
            <a:ext cx="2064619" cy="2817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342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</a:spPr>
      <a:bodyPr wrap="square" rtlCol="0">
        <a:spAutoFit/>
      </a:bodyPr>
      <a:lstStyle>
        <a:defPPr algn="l">
          <a:defRPr sz="2800" dirty="0" smtClean="0">
            <a:latin typeface="Comic Neue" panose="02000000000000000000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6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3">
      <a:majorFont>
        <a:latin typeface="Comic Sans MS"/>
        <a:ea typeface="幼圆"/>
        <a:cs typeface=""/>
      </a:majorFont>
      <a:minorFont>
        <a:latin typeface="Comic Sans MS"/>
        <a:ea typeface="幼圆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6">
            <a:lumMod val="75000"/>
          </a:schemeClr>
        </a:solidFill>
      </a:spPr>
      <a:bodyPr rtlCol="0" anchor="ctr"/>
      <a:lstStyle>
        <a:defPPr algn="ctr">
          <a:defRPr dirty="0">
            <a:solidFill>
              <a:schemeClr val="tx1"/>
            </a:solidFill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6"/>
        </a:solidFill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1320</TotalTime>
  <Words>1504</Words>
  <Application>Microsoft Office PowerPoint</Application>
  <PresentationFormat>宽屏</PresentationFormat>
  <Paragraphs>457</Paragraphs>
  <Slides>30</Slides>
  <Notes>0</Notes>
  <HiddenSlides>0</HiddenSlides>
  <MMClips>80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30</vt:i4>
      </vt:variant>
    </vt:vector>
  </HeadingPairs>
  <TitlesOfParts>
    <vt:vector size="42" baseType="lpstr">
      <vt:lpstr>BIZ UDGothic</vt:lpstr>
      <vt:lpstr>等线</vt:lpstr>
      <vt:lpstr>等线 Light</vt:lpstr>
      <vt:lpstr>思源黑体 VF</vt:lpstr>
      <vt:lpstr>Arial</vt:lpstr>
      <vt:lpstr>Comic Neue</vt:lpstr>
      <vt:lpstr>Comic Sans MS</vt:lpstr>
      <vt:lpstr>Lato</vt:lpstr>
      <vt:lpstr>Wingdings</vt:lpstr>
      <vt:lpstr>Office 主题​​</vt:lpstr>
      <vt:lpstr>6_Office 主题​​</vt:lpstr>
      <vt:lpstr>1_Office 主题​​</vt:lpstr>
      <vt:lpstr>PowerPoint 演示文稿</vt:lpstr>
      <vt:lpstr>英文基础句子结构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office</dc:creator>
  <cp:lastModifiedBy>office</cp:lastModifiedBy>
  <cp:revision>33</cp:revision>
  <dcterms:created xsi:type="dcterms:W3CDTF">2025-11-30T06:53:08Z</dcterms:created>
  <dcterms:modified xsi:type="dcterms:W3CDTF">2026-02-05T07:33:35Z</dcterms:modified>
</cp:coreProperties>
</file>